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"/>
  </p:notesMasterIdLst>
  <p:handoutMasterIdLst>
    <p:handoutMasterId r:id="rId7"/>
  </p:handout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 rtl="0"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4961038-E69E-4522-97BB-EB99858856DE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4" name="Θέση υποσέλιδου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Θέση αριθμού διαφάνειας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126FDC-224F-40D9-BC14-B335420DDF09}" type="datetime1">
              <a:rPr lang="el-GR" smtClean="0"/>
              <a:t>29/4/2025</a:t>
            </a:fld>
            <a:endParaRPr lang="en-US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  <a:endParaRPr lang="en-US"/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63439-1CC6-4094-85D0-A1C74227DFA2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170DA-EBCE-4415-B782-844B757DAABC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Ορθογώνιο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Κατακόρυφος τίτλος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ατακόρυφου κειμένου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AA9FC3-E810-4E41-B008-8F840F53EEA3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245FF9-7D03-49CA-B48F-5C3E6E4538BB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cxnSp>
        <p:nvCxnSpPr>
          <p:cNvPr id="9" name="Ευθεία γραμμή σύνδεσης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35135B-71ED-4DAD-A0D4-F956DC504FD7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Θέση αριθμού διαφάνειας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ομέ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Τίτλος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A4A3C6-2769-4B8E-B4CD-8638D980537F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9" name="Θέση υποσέλιδου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Θέση αριθμού διαφάνειας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Τίτλος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Θέση κειμένου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1AFD62-81D8-460C-9A40-4B19744AFB4A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11" name="Θέση υποσέλιδου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Θέση αριθμού διαφάνειας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6" name="Θέση ημερομηνίας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F9DDFC-3711-4385-89BD-93ACC588C7FA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7" name="Θέση υποσέλιδου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Θέση αριθμού διαφάνειας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Ορθογώνιο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B6C2DE-AD7D-4301-AF66-F299BAC0F051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Τίτλος 1"/>
          <p:cNvSpPr>
            <a:spLocks noGrp="1"/>
          </p:cNvSpPr>
          <p:nvPr>
            <p:ph type="title" hasCustomPrompt="1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Autofit/>
          </a:bodyPr>
          <a:lstStyle>
            <a:lvl1pPr>
              <a:lnSpc>
                <a:spcPct val="90000"/>
              </a:lnSpc>
              <a:defRPr sz="3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l" dirty="0"/>
              <a:t>Κάντε κλικ για να</a:t>
            </a:r>
            <a:r>
              <a:rPr lang="en-US" dirty="0"/>
              <a:t> </a:t>
            </a:r>
            <a:r>
              <a:rPr lang="el" dirty="0"/>
              <a:t>επεξεργαστείτε το</a:t>
            </a:r>
            <a:r>
              <a:rPr lang="en-US" dirty="0"/>
              <a:t> </a:t>
            </a:r>
            <a:r>
              <a:rPr lang="el" dirty="0"/>
              <a:t>Στυλ κύριου τίτλου</a:t>
            </a:r>
            <a:endParaRPr lang="en-US" dirty="0"/>
          </a:p>
        </p:txBody>
      </p:sp>
      <p:sp>
        <p:nvSpPr>
          <p:cNvPr id="3" name="Θέση περιεχομένου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l-GR"/>
              <a:t>Στυλ κειμένου υποδείγματος</a:t>
            </a:r>
          </a:p>
          <a:p>
            <a:pPr lvl="1" rtl="0"/>
            <a:r>
              <a:rPr lang="el-GR"/>
              <a:t>Δεύτερο επίπεδο</a:t>
            </a:r>
          </a:p>
          <a:p>
            <a:pPr lvl="2" rtl="0"/>
            <a:r>
              <a:rPr lang="el-GR"/>
              <a:t>Τρίτο επίπεδο</a:t>
            </a:r>
          </a:p>
          <a:p>
            <a:pPr lvl="3" rtl="0"/>
            <a:r>
              <a:rPr lang="el-GR"/>
              <a:t>Τέταρτο επίπεδο</a:t>
            </a:r>
          </a:p>
          <a:p>
            <a:pPr lvl="4" rtl="0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9934E474-51DB-4149-80D1-F3A9A7563EB9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Ορθογώνιο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Θέση εικόνας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Θέση κειμένου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5900B07-A939-46A1-95E3-F4BF6E48AFB2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Θέση τίτλου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l"/>
              <a:t>Κάντε κλικ για να επεξεργαστείτε το Στυλ κύριου τίτλου</a:t>
            </a:r>
            <a:endParaRPr lang="en-US" dirty="0"/>
          </a:p>
        </p:txBody>
      </p:sp>
      <p:sp>
        <p:nvSpPr>
          <p:cNvPr id="3" name="Θέση κειμένου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l"/>
              <a:t>Κάντε κλικ για επεξεργασία των στυλ κειμένου του υποδείγματος</a:t>
            </a:r>
          </a:p>
          <a:p>
            <a:pPr lvl="1" rtl="0"/>
            <a:r>
              <a:rPr lang="el"/>
              <a:t>Δεύτερου επιπέδου</a:t>
            </a:r>
          </a:p>
          <a:p>
            <a:pPr lvl="2" rtl="0"/>
            <a:r>
              <a:rPr lang="el"/>
              <a:t>Τρίτου επιπέδου</a:t>
            </a:r>
          </a:p>
          <a:p>
            <a:pPr lvl="3" rtl="0"/>
            <a:r>
              <a:rPr lang="el"/>
              <a:t>Τέταρτου επιπέδου</a:t>
            </a:r>
          </a:p>
          <a:p>
            <a:pPr lvl="4" rtl="0"/>
            <a:r>
              <a:rPr lang="el"/>
              <a:t>Πέμπτου επιπέδου</a:t>
            </a:r>
            <a:endParaRPr lang="en-US" dirty="0"/>
          </a:p>
        </p:txBody>
      </p:sp>
      <p:sp>
        <p:nvSpPr>
          <p:cNvPr id="4" name="Θέση ημερομηνίας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86D902E8-EFEB-49E0-A81E-5B9E8C2EA99F}" type="datetime1">
              <a:rPr lang="el-GR" smtClean="0"/>
              <a:t>29/4/2025</a:t>
            </a:fld>
            <a:endParaRPr lang="en-US" dirty="0"/>
          </a:p>
        </p:txBody>
      </p:sp>
      <p:sp>
        <p:nvSpPr>
          <p:cNvPr id="5" name="Θέση υποσέλιδου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Θέση αριθμού διαφάνειας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Ευθεία γραμμή σύνδεσης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/>
          <a:p>
            <a:pPr rtl="0"/>
            <a:r>
              <a:rPr lang="el-GR"/>
              <a:t>ΕΝΑΣ ΚΑΔΟΣ ΠΟΥ ΘΑ ΑΛΛΑΞΕΙ ΤΟ ΣΥΜΠΑΝ</a:t>
            </a:r>
            <a:endParaRPr lang="el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84DE4A65-38C0-69DA-B868-810B3739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688"/>
          <a:stretch/>
        </p:blipFill>
        <p:spPr>
          <a:xfrm>
            <a:off x="5458984" y="812799"/>
            <a:ext cx="5928344" cy="5294757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044D3C18-7370-5E98-6832-C9E311F7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7035B240-5AB2-D33B-1C23-D651A8B693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9934E474-51DB-4149-80D1-F3A9A7563EB9}" type="datetime1">
              <a:rPr lang="el-GR" smtClean="0"/>
              <a:pPr rtl="0">
                <a:spcAft>
                  <a:spcPts val="600"/>
                </a:spcAft>
              </a:pPr>
              <a:t>29/4/2025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Ορθογώνιο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 fontScale="90000"/>
          </a:bodyPr>
          <a:lstStyle/>
          <a:p>
            <a:pPr lvl="0" rtl="0"/>
            <a:r>
              <a:rPr lang="el" sz="4800" i="1" dirty="0">
                <a:solidFill>
                  <a:srgbClr val="FFFF00"/>
                </a:solidFill>
              </a:rPr>
              <a:t>ΠΟΙΟΙ ΕΙΜΑΣΤΕ</a:t>
            </a:r>
            <a:r>
              <a:rPr lang="en-US" sz="4800" i="1" dirty="0">
                <a:solidFill>
                  <a:srgbClr val="FFFF00"/>
                </a:solidFill>
              </a:rPr>
              <a:t>;</a:t>
            </a:r>
            <a:br>
              <a:rPr lang="el-GR" sz="4800" i="1" dirty="0">
                <a:solidFill>
                  <a:srgbClr val="FFFFFF"/>
                </a:solidFill>
              </a:rPr>
            </a:br>
            <a:br>
              <a:rPr lang="el-GR" sz="4800" i="1" dirty="0">
                <a:solidFill>
                  <a:srgbClr val="0070C0"/>
                </a:solidFill>
              </a:rPr>
            </a:br>
            <a:r>
              <a:rPr lang="el-GR" sz="4800" i="1" dirty="0">
                <a:solidFill>
                  <a:srgbClr val="0070C0"/>
                </a:solidFill>
              </a:rPr>
              <a:t>ΟΙ ΜΑΘΗΤΕΣ ΤΗΣ ΣΤ 3 ΔΗΜΟΤΙΚΟΥ</a:t>
            </a:r>
            <a:r>
              <a:rPr lang="en-US" sz="4800" i="1" dirty="0">
                <a:solidFill>
                  <a:srgbClr val="0070C0"/>
                </a:solidFill>
              </a:rPr>
              <a:t>:</a:t>
            </a:r>
            <a:br>
              <a:rPr lang="en-US" sz="4800" i="1" dirty="0">
                <a:solidFill>
                  <a:srgbClr val="7030A0"/>
                </a:solidFill>
              </a:rPr>
            </a:br>
            <a:r>
              <a:rPr lang="en-US" sz="4800" i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ίκη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Μηνοπούλου</a:t>
            </a:r>
            <a:br>
              <a:rPr lang="el-GR" sz="4800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Διονυσία 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Δουλγέρογλου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l-GR" sz="4800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Μαρία-΄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Αννα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Μαρτίνη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l-GR" sz="4800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Αλκιβιάδης -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Μπερεκέτ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l-GR" sz="4800" i="1" dirty="0" err="1">
                <a:solidFill>
                  <a:schemeClr val="bg2">
                    <a:lumMod val="10000"/>
                  </a:schemeClr>
                </a:solidFill>
              </a:rPr>
              <a:t>Κοτρώτσος</a:t>
            </a:r>
            <a:r>
              <a:rPr lang="el-GR" sz="4800" i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l-GR" sz="4800" i="1" dirty="0">
                <a:solidFill>
                  <a:srgbClr val="FFFFFF"/>
                </a:solidFill>
              </a:rPr>
            </a:br>
            <a:endParaRPr lang="el" sz="4800" i="1" dirty="0">
              <a:solidFill>
                <a:srgbClr val="FFFFFF"/>
              </a:solidFill>
            </a:endParaRPr>
          </a:p>
        </p:txBody>
      </p:sp>
      <p:sp>
        <p:nvSpPr>
          <p:cNvPr id="49" name="Ορθογώνιο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el" dirty="0">
                <a:solidFill>
                  <a:srgbClr val="7030A0"/>
                </a:solidFill>
              </a:rPr>
              <a:t>ΑΠΟ ΤΟ ΙΔΙΩΤΙΚΟ ΔΗΜΟΤΙΚΟ ΣΧΟΛΕΙΟ ΕΛΛΗΝΟΓΕΡΜΑΝΙΚΗ ΑΓΩΓΗ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6C6944B-8509-CB92-21CA-1042B95C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620" y="368571"/>
            <a:ext cx="10058400" cy="1450757"/>
          </a:xfrm>
        </p:spPr>
        <p:txBody>
          <a:bodyPr/>
          <a:lstStyle/>
          <a:p>
            <a:r>
              <a:rPr lang="el-GR" dirty="0">
                <a:solidFill>
                  <a:srgbClr val="C00000"/>
                </a:solidFill>
              </a:rPr>
              <a:t>Η ΔΗΜΙΟΥΡΓΙΑ ΜΑΣ ΕΙΝΑΙ…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B99797E-9813-4963-6518-6F9FD44FA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800" dirty="0"/>
              <a:t>Μετά από πολλή σκέψη και αναζήτηση καταλήξαμε στο συμπέρασμα ότι το σχολείο μας και γενικότερα ο πλανήτης μας χρειάζεται έναν κάδο διαφορετικό από όλους τους άλλους!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D11A3FFB-B0A6-5DB3-4636-43C545B8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D245FF9-7D03-49CA-B48F-5C3E6E4538BB}" type="datetime1">
              <a:rPr lang="el-GR" smtClean="0"/>
              <a:t>29/4/2025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5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30E48F8-45B3-FA2E-B66F-C0D5BDC0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 ΛΙΓΑ ΛΟΓΙΑ…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BEC02E6-E420-B10D-8B23-74E20866A7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l-GR" dirty="0"/>
              <a:t>Ο κάδος που σχεδιάσαμε έχει τη δυνατότητα να ξεχωρίζει τα απορρίμματα και τα ανακυκλώσιμα υλικά. Έπειτα με ειδικό σωληνάκι τα μεταφέρει στο σωστό κάδο ανάλογα με το αν είναι απορρίμματα ή ανακυκλώσιμα υλικά όπως πλαστικό, χαρτί και αλουμίνιο.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B7468F00-39A2-F993-CC14-FE91B88A6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Για να το πετύχουμε αυτό ενσωματώσαμε  πάνω στον  κάδο    2 αισθητήρες, έναν αισθητήρα κίνησης και έναν </a:t>
            </a:r>
            <a:r>
              <a:rPr lang="el-GR"/>
              <a:t>χρώματος .</a:t>
            </a:r>
            <a:endParaRPr lang="el-GR" dirty="0"/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7913BA29-459F-5910-106E-7E9229B6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A4A3C6-2769-4B8E-B4CD-8638D980537F}" type="datetime1">
              <a:rPr lang="el-GR" smtClean="0"/>
              <a:t>29/4/2025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108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00_TF56160789" id="{2C099BE8-CEDF-4507-9036-50B9C15B058F}" vid="{21C4C0AB-7B92-4CCE-8B51-2A204DA6E0EC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{DAE9BD47-D0E7-40C4-9ED0-A5E7E2788AD8}tf56160789_win32</Template>
  <TotalTime>28</TotalTime>
  <Words>143</Words>
  <Application>Microsoft Office PowerPoint</Application>
  <PresentationFormat>Ευρεία οθόνη</PresentationFormat>
  <Paragraphs>11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8" baseType="lpstr">
      <vt:lpstr>Bookman Old Style</vt:lpstr>
      <vt:lpstr>Calibri</vt:lpstr>
      <vt:lpstr>Franklin Gothic Book</vt:lpstr>
      <vt:lpstr>1_RetrospectVTI</vt:lpstr>
      <vt:lpstr>ΕΝΑΣ ΚΑΔΟΣ ΠΟΥ ΘΑ ΑΛΛΑΞΕΙ ΤΟ ΣΥΜΠΑΝ</vt:lpstr>
      <vt:lpstr>ΠΟΙΟΙ ΕΙΜΑΣΤΕ;  ΟΙ ΜΑΘΗΤΕΣ ΤΗΣ ΣΤ 3 ΔΗΜΟΤΙΚΟΥ: Nίκη Μηνοπούλου Διονυσία Δουλγέρογλου  Μαρία-΄Αννα Μαρτίνη  Αλκιβιάδης -Μπερεκέτ Κοτρώτσος  </vt:lpstr>
      <vt:lpstr>Η ΔΗΜΙΟΥΡΓΙΑ ΜΑΣ ΕΙΝΑΙ…</vt:lpstr>
      <vt:lpstr>ΜΕ ΛΙΓΑ ΛΟΓΙΑ…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 adeia16</dc:creator>
  <cp:lastModifiedBy>office adeia16</cp:lastModifiedBy>
  <cp:revision>1</cp:revision>
  <dcterms:created xsi:type="dcterms:W3CDTF">2025-04-29T06:20:06Z</dcterms:created>
  <dcterms:modified xsi:type="dcterms:W3CDTF">2025-04-29T06:48:45Z</dcterms:modified>
</cp:coreProperties>
</file>