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56" r:id="rId5"/>
    <p:sldId id="257" r:id="rId6"/>
    <p:sldId id="258" r:id="rId7"/>
    <p:sldId id="259"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91" d="100"/>
          <a:sy n="91" d="100"/>
        </p:scale>
        <p:origin x="370"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Διαφάνεια τίτλου">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l-GR"/>
              <a:t>Κάντε κλικ για να επεξεργαστείτε τον τίτλο υποδείγματος</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l-GR"/>
              <a:t>Κάντε κλικ για να επεξεργαστείτε τον υπότιτλο του υποδείγματος</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Πανοραμική εικόνα με λεζάντα">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Τίτλος και λεζάντα">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Εισαγωγικά με λεζάντ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l-GR"/>
              <a:t>Κάντε κλικ για να επεξεργαστείτε τον τίτλο υποδείγματος</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Κάρτα ονόματο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l-GR"/>
              <a:t>Κάντε κλικ για να επεξεργαστείτε τον τίτλο υποδείγματος</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στήλες">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l-GR"/>
              <a:t>Κάντε κλικ για να επεξεργαστείτε τον τίτλο υποδείγματος</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Στήλη 3 εικόνων">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l-GR"/>
              <a:t>Κάντε κλικ για να επεξεργαστείτε τον τίτλο υποδείγματος</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l-GR"/>
              <a:t>Κάντε κλικ στο εικονίδιο για να προσθέσετε εικόνα</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l-GR"/>
              <a:t>Στυλ κειμένου υποδείγματος</a:t>
            </a:r>
          </a:p>
        </p:txBody>
      </p:sp>
      <p:sp>
        <p:nvSpPr>
          <p:cNvPr id="3" name="Date Placeholder 2"/>
          <p:cNvSpPr>
            <a:spLocks noGrp="1"/>
          </p:cNvSpPr>
          <p:nvPr>
            <p:ph type="dt" sz="half" idx="10"/>
          </p:nvPr>
        </p:nvSpPr>
        <p:spPr/>
        <p:txBody>
          <a:bodyPr/>
          <a:lstStyle/>
          <a:p>
            <a:fld id="{48A87A34-81AB-432B-8DAE-1953F412C126}" type="datetimeFigureOut">
              <a:rPr lang="en-US" dirty="0"/>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Τίτλος και Κατακόρυφο κείμενο">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Κατακόρυφος τίτλος και Κείμενο">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l-GR"/>
              <a:t>Κάντε κλικ για να επεξεργαστείτε τον τίτλο υποδείγματος</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Τίτλος και περιεχόμενο">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Κεφαλίδα ενότητας">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l-GR"/>
              <a:t>Στυλ κειμένου υποδείγματος</a:t>
            </a:r>
          </a:p>
        </p:txBody>
      </p:sp>
      <p:sp>
        <p:nvSpPr>
          <p:cNvPr id="4" name="Date Placeholder 3"/>
          <p:cNvSpPr>
            <a:spLocks noGrp="1"/>
          </p:cNvSpPr>
          <p:nvPr>
            <p:ph type="dt" sz="half" idx="10"/>
          </p:nvPr>
        </p:nvSpPr>
        <p:spPr/>
        <p:txBody>
          <a:bodyPr/>
          <a:lstStyle/>
          <a:p>
            <a:fld id="{48A87A34-81AB-432B-8DAE-1953F412C126}" type="datetimeFigureOut">
              <a:rPr lang="en-US" dirty="0"/>
              <a:t>4/1/2025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Δύο περιεχόμενα">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l-GR"/>
              <a:t>Κάντε κλικ για να επεξεργαστείτε τον τίτλο υποδείγματος</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Σύγκριση">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2" name="Content Placeholder 3"/>
          <p:cNvSpPr>
            <a:spLocks noGrp="1"/>
          </p:cNvSpPr>
          <p:nvPr>
            <p:ph sz="quarter" idx="13"/>
          </p:nvPr>
        </p:nvSpPr>
        <p:spPr>
          <a:xfrm>
            <a:off x="913774" y="3051012"/>
            <a:ext cx="5106027" cy="2740187"/>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l-GR"/>
              <a:t>Στυλ κειμένου υποδείγματος</a:t>
            </a:r>
          </a:p>
        </p:txBody>
      </p:sp>
      <p:sp>
        <p:nvSpPr>
          <p:cNvPr id="13" name="Content Placeholder 5"/>
          <p:cNvSpPr>
            <a:spLocks noGrp="1"/>
          </p:cNvSpPr>
          <p:nvPr>
            <p:ph sz="quarter" idx="14"/>
          </p:nvPr>
        </p:nvSpPr>
        <p:spPr>
          <a:xfrm>
            <a:off x="6172200" y="3051012"/>
            <a:ext cx="5105401" cy="2740187"/>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Μόνο τίτλος">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l-GR"/>
              <a:t>Κάντε κλικ για να επεξεργαστείτε τον τίτλο υποδείγματος</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Κενό">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4/1/2025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Περιεχόμενο με λεζάντα">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l-GR"/>
              <a:t>Κάντε κλικ για να επεξεργαστείτε τον τίτλο υποδείγματος</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Εικόνα με λεζάντα">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l-GR"/>
              <a:t>Κάντε κλικ για να επεξεργαστείτε τον τίτλο υποδείγματος</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l-GR"/>
              <a:t>Κάντε κλικ στο εικονίδιο για να προσθέσετε εικόνα</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l-GR"/>
              <a:t>Στυλ κειμένου υποδείγματος</a:t>
            </a:r>
          </a:p>
        </p:txBody>
      </p:sp>
      <p:sp>
        <p:nvSpPr>
          <p:cNvPr id="5" name="Date Placeholder 4"/>
          <p:cNvSpPr>
            <a:spLocks noGrp="1"/>
          </p:cNvSpPr>
          <p:nvPr>
            <p:ph type="dt" sz="half" idx="10"/>
          </p:nvPr>
        </p:nvSpPr>
        <p:spPr/>
        <p:txBody>
          <a:bodyPr/>
          <a:lstStyle/>
          <a:p>
            <a:fld id="{48A87A34-81AB-432B-8DAE-1953F412C126}" type="datetimeFigureOut">
              <a:rPr lang="en-US" dirty="0"/>
              <a:t>4/1/2025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l-GR"/>
              <a:t>Κάντε κλικ για να επεξεργαστείτε τον τίτλο υποδείγματος</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l-GR"/>
              <a:t>Στυλ κειμένου υποδείγματος</a:t>
            </a:r>
          </a:p>
          <a:p>
            <a:pPr lvl="1"/>
            <a:r>
              <a:rPr lang="el-GR"/>
              <a:t>Δεύτερο επίπεδο</a:t>
            </a:r>
          </a:p>
          <a:p>
            <a:pPr lvl="2"/>
            <a:r>
              <a:rPr lang="el-GR"/>
              <a:t>Τρίτο επίπεδο</a:t>
            </a:r>
          </a:p>
          <a:p>
            <a:pPr lvl="3"/>
            <a:r>
              <a:rPr lang="el-GR"/>
              <a:t>Τέταρτο επίπεδο</a:t>
            </a:r>
          </a:p>
          <a:p>
            <a:pPr lvl="4"/>
            <a:r>
              <a:rPr lang="el-GR"/>
              <a:t>Πέμπτο επίπεδο</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4/1/2025</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AB67F330-2755-4362-BF47-E1C62BD4C4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2">
            <a:extLst>
              <a:ext uri="{FF2B5EF4-FFF2-40B4-BE49-F238E27FC236}">
                <a16:creationId xmlns:a16="http://schemas.microsoft.com/office/drawing/2014/main" id="{175D806F-2346-4611-A64E-488684F2B31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13" name="Rounded Rectangle 5">
            <a:extLst>
              <a:ext uri="{FF2B5EF4-FFF2-40B4-BE49-F238E27FC236}">
                <a16:creationId xmlns:a16="http://schemas.microsoft.com/office/drawing/2014/main" id="{12A46621-7CEF-4B20-897C-59F523410B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7439" y="1215213"/>
            <a:ext cx="6005039" cy="4940394"/>
          </a:xfrm>
          <a:prstGeom prst="roundRect">
            <a:avLst>
              <a:gd name="adj" fmla="val 4448"/>
            </a:avLst>
          </a:prstGeom>
          <a:solidFill>
            <a:srgbClr val="FFFFFF"/>
          </a:solid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vert="horz" lIns="91440" tIns="45720" rIns="91440" bIns="45720" rtlCol="0" anchor="t">
            <a:normAutofit/>
          </a:bodyPr>
          <a:lstStyle/>
          <a:p>
            <a:pPr algn="ctr">
              <a:lnSpc>
                <a:spcPct val="120000"/>
              </a:lnSpc>
              <a:spcBef>
                <a:spcPts val="1000"/>
              </a:spcBef>
              <a:buClr>
                <a:schemeClr val="tx1"/>
              </a:buClr>
              <a:buFont typeface="Arial" panose="020B0604020202020204" pitchFamily="34" charset="0"/>
              <a:buNone/>
            </a:pPr>
            <a:endParaRPr lang="en-US" sz="3200" cap="all">
              <a:solidFill>
                <a:schemeClr val="bg1">
                  <a:lumMod val="50000"/>
                </a:schemeClr>
              </a:solidFill>
            </a:endParaRPr>
          </a:p>
        </p:txBody>
      </p:sp>
      <p:pic>
        <p:nvPicPr>
          <p:cNvPr id="4" name="Εικόνα 3" descr="Εικόνα που περιέχει μαρούλι, βότανο, λαχανικά, λίπασμα&#10;&#10;Το περιεχόμενο που δημιουργείται από τεχνολογία AI ενδέχεται να είναι εσφαλμένο.">
            <a:extLst>
              <a:ext uri="{FF2B5EF4-FFF2-40B4-BE49-F238E27FC236}">
                <a16:creationId xmlns:a16="http://schemas.microsoft.com/office/drawing/2014/main" id="{4A9E167B-820B-0C4B-EA48-7551942377CC}"/>
              </a:ext>
            </a:extLst>
          </p:cNvPr>
          <p:cNvPicPr>
            <a:picLocks noChangeAspect="1"/>
          </p:cNvPicPr>
          <p:nvPr/>
        </p:nvPicPr>
        <p:blipFill>
          <a:blip r:embed="rId3"/>
          <a:srcRect r="6020" b="-2"/>
          <a:stretch/>
        </p:blipFill>
        <p:spPr>
          <a:xfrm>
            <a:off x="1371419" y="1678055"/>
            <a:ext cx="5037079" cy="4014710"/>
          </a:xfrm>
          <a:prstGeom prst="rect">
            <a:avLst/>
          </a:prstGeom>
        </p:spPr>
      </p:pic>
      <p:pic>
        <p:nvPicPr>
          <p:cNvPr id="15" name="Picture 14">
            <a:extLst>
              <a:ext uri="{FF2B5EF4-FFF2-40B4-BE49-F238E27FC236}">
                <a16:creationId xmlns:a16="http://schemas.microsoft.com/office/drawing/2014/main" id="{9500B5CC-BA71-4A15-ACD0-F69DCEDCF3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2607" y="0"/>
            <a:ext cx="12192000" cy="6858000"/>
          </a:xfrm>
          <a:prstGeom prst="rect">
            <a:avLst/>
          </a:prstGeom>
        </p:spPr>
      </p:pic>
      <p:sp>
        <p:nvSpPr>
          <p:cNvPr id="2" name="Τίτλος 1">
            <a:extLst>
              <a:ext uri="{FF2B5EF4-FFF2-40B4-BE49-F238E27FC236}">
                <a16:creationId xmlns:a16="http://schemas.microsoft.com/office/drawing/2014/main" id="{09FBBAC6-788E-C2EF-3017-3C9B9D10E5EB}"/>
              </a:ext>
            </a:extLst>
          </p:cNvPr>
          <p:cNvSpPr>
            <a:spLocks noGrp="1"/>
          </p:cNvSpPr>
          <p:nvPr>
            <p:ph type="ctrTitle"/>
          </p:nvPr>
        </p:nvSpPr>
        <p:spPr>
          <a:xfrm>
            <a:off x="7570382" y="957486"/>
            <a:ext cx="3707844" cy="3131913"/>
          </a:xfrm>
        </p:spPr>
        <p:txBody>
          <a:bodyPr>
            <a:normAutofit/>
          </a:bodyPr>
          <a:lstStyle/>
          <a:p>
            <a:r>
              <a:rPr lang="el-GR" sz="3400" dirty="0" err="1"/>
              <a:t>Υδροκαλλιεργειεσ</a:t>
            </a:r>
            <a:endParaRPr lang="el-GR" sz="3400" dirty="0"/>
          </a:p>
        </p:txBody>
      </p:sp>
      <p:sp>
        <p:nvSpPr>
          <p:cNvPr id="3" name="Υπότιτλος 2">
            <a:extLst>
              <a:ext uri="{FF2B5EF4-FFF2-40B4-BE49-F238E27FC236}">
                <a16:creationId xmlns:a16="http://schemas.microsoft.com/office/drawing/2014/main" id="{5B7847FD-E894-FE54-79A2-BDEA6E8EBC2A}"/>
              </a:ext>
            </a:extLst>
          </p:cNvPr>
          <p:cNvSpPr>
            <a:spLocks noGrp="1"/>
          </p:cNvSpPr>
          <p:nvPr>
            <p:ph type="subTitle" idx="1"/>
          </p:nvPr>
        </p:nvSpPr>
        <p:spPr>
          <a:xfrm>
            <a:off x="7570383" y="4165600"/>
            <a:ext cx="3707844" cy="1717675"/>
          </a:xfrm>
        </p:spPr>
        <p:txBody>
          <a:bodyPr>
            <a:normAutofit/>
          </a:bodyPr>
          <a:lstStyle/>
          <a:p>
            <a:r>
              <a:rPr lang="el-GR" dirty="0" err="1"/>
              <a:t>Αιμιλια-ζαιρα</a:t>
            </a:r>
            <a:r>
              <a:rPr lang="el-GR" dirty="0"/>
              <a:t> </a:t>
            </a:r>
            <a:r>
              <a:rPr lang="el-GR" dirty="0" err="1"/>
              <a:t>τσουκαρελη</a:t>
            </a:r>
            <a:endParaRPr lang="el-GR" dirty="0"/>
          </a:p>
          <a:p>
            <a:r>
              <a:rPr lang="el-GR" dirty="0" err="1"/>
              <a:t>Αικατερινη</a:t>
            </a:r>
            <a:r>
              <a:rPr lang="el-GR" dirty="0"/>
              <a:t> </a:t>
            </a:r>
            <a:r>
              <a:rPr lang="el-GR" dirty="0" err="1"/>
              <a:t>ελενη</a:t>
            </a:r>
            <a:r>
              <a:rPr lang="el-GR" dirty="0"/>
              <a:t> </a:t>
            </a:r>
            <a:r>
              <a:rPr lang="el-GR" dirty="0" err="1"/>
              <a:t>μπαρτζακλη</a:t>
            </a:r>
            <a:r>
              <a:rPr lang="el-GR" dirty="0"/>
              <a:t> </a:t>
            </a:r>
          </a:p>
        </p:txBody>
      </p:sp>
    </p:spTree>
    <p:extLst>
      <p:ext uri="{BB962C8B-B14F-4D97-AF65-F5344CB8AC3E}">
        <p14:creationId xmlns:p14="http://schemas.microsoft.com/office/powerpoint/2010/main" val="3716629095"/>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65E290D-28E9-568D-7455-760D64CF7144}"/>
              </a:ext>
            </a:extLst>
          </p:cNvPr>
          <p:cNvSpPr txBox="1"/>
          <p:nvPr/>
        </p:nvSpPr>
        <p:spPr>
          <a:xfrm>
            <a:off x="1026160" y="2001520"/>
            <a:ext cx="8737600" cy="400110"/>
          </a:xfrm>
          <a:prstGeom prst="rect">
            <a:avLst/>
          </a:prstGeom>
          <a:noFill/>
        </p:spPr>
        <p:txBody>
          <a:bodyPr wrap="square" rtlCol="0">
            <a:spAutoFit/>
          </a:bodyPr>
          <a:lstStyle/>
          <a:p>
            <a:r>
              <a:rPr lang="el-GR" sz="2000" dirty="0">
                <a:solidFill>
                  <a:schemeClr val="accent4">
                    <a:lumMod val="50000"/>
                  </a:schemeClr>
                </a:solidFill>
              </a:rPr>
              <a:t>Η μέθοδος αυτή επινοήθηκε το 1929 στην Καλιφόρνια από το </a:t>
            </a:r>
            <a:r>
              <a:rPr lang="el-GR" sz="2000" dirty="0" err="1">
                <a:solidFill>
                  <a:schemeClr val="accent4">
                    <a:lumMod val="50000"/>
                  </a:schemeClr>
                </a:solidFill>
              </a:rPr>
              <a:t>Δρ</a:t>
            </a:r>
            <a:r>
              <a:rPr lang="el-GR" sz="2000" dirty="0">
                <a:solidFill>
                  <a:schemeClr val="accent4">
                    <a:lumMod val="50000"/>
                  </a:schemeClr>
                </a:solidFill>
              </a:rPr>
              <a:t> </a:t>
            </a:r>
            <a:r>
              <a:rPr lang="el-GR" sz="2000" dirty="0" err="1">
                <a:solidFill>
                  <a:schemeClr val="accent4">
                    <a:lumMod val="50000"/>
                  </a:schemeClr>
                </a:solidFill>
              </a:rPr>
              <a:t>Γκερις</a:t>
            </a:r>
            <a:r>
              <a:rPr lang="el-GR" sz="2000" dirty="0">
                <a:solidFill>
                  <a:schemeClr val="accent4">
                    <a:lumMod val="50000"/>
                  </a:schemeClr>
                </a:solidFill>
              </a:rPr>
              <a:t>.</a:t>
            </a:r>
          </a:p>
        </p:txBody>
      </p:sp>
      <p:sp>
        <p:nvSpPr>
          <p:cNvPr id="5" name="TextBox 4">
            <a:extLst>
              <a:ext uri="{FF2B5EF4-FFF2-40B4-BE49-F238E27FC236}">
                <a16:creationId xmlns:a16="http://schemas.microsoft.com/office/drawing/2014/main" id="{0AD07C6E-BF07-A4B4-7A84-17C69F1E2DF4}"/>
              </a:ext>
            </a:extLst>
          </p:cNvPr>
          <p:cNvSpPr txBox="1"/>
          <p:nvPr/>
        </p:nvSpPr>
        <p:spPr>
          <a:xfrm>
            <a:off x="1158240" y="1161812"/>
            <a:ext cx="7339808" cy="584775"/>
          </a:xfrm>
          <a:prstGeom prst="rect">
            <a:avLst/>
          </a:prstGeom>
          <a:noFill/>
        </p:spPr>
        <p:txBody>
          <a:bodyPr wrap="square" rtlCol="0">
            <a:spAutoFit/>
          </a:bodyPr>
          <a:lstStyle/>
          <a:p>
            <a:r>
              <a:rPr lang="el-GR" sz="3200" dirty="0">
                <a:solidFill>
                  <a:schemeClr val="accent2">
                    <a:lumMod val="50000"/>
                  </a:schemeClr>
                </a:solidFill>
              </a:rPr>
              <a:t>Πότε δημιουργήθηκε αυτή η μέθοδος</a:t>
            </a:r>
          </a:p>
        </p:txBody>
      </p:sp>
      <p:sp>
        <p:nvSpPr>
          <p:cNvPr id="6" name="TextBox 5">
            <a:extLst>
              <a:ext uri="{FF2B5EF4-FFF2-40B4-BE49-F238E27FC236}">
                <a16:creationId xmlns:a16="http://schemas.microsoft.com/office/drawing/2014/main" id="{B2756488-A215-649A-A90B-ACD605B30C7F}"/>
              </a:ext>
            </a:extLst>
          </p:cNvPr>
          <p:cNvSpPr txBox="1"/>
          <p:nvPr/>
        </p:nvSpPr>
        <p:spPr>
          <a:xfrm>
            <a:off x="1158240" y="2844225"/>
            <a:ext cx="4981748" cy="584775"/>
          </a:xfrm>
          <a:prstGeom prst="rect">
            <a:avLst/>
          </a:prstGeom>
          <a:noFill/>
        </p:spPr>
        <p:txBody>
          <a:bodyPr wrap="none" rtlCol="0">
            <a:spAutoFit/>
          </a:bodyPr>
          <a:lstStyle/>
          <a:p>
            <a:r>
              <a:rPr lang="el-GR" sz="3200" dirty="0">
                <a:solidFill>
                  <a:schemeClr val="accent2">
                    <a:lumMod val="50000"/>
                  </a:schemeClr>
                </a:solidFill>
              </a:rPr>
              <a:t>Τι είναι οι υδροκαλλιέργειες</a:t>
            </a:r>
          </a:p>
        </p:txBody>
      </p:sp>
      <p:sp>
        <p:nvSpPr>
          <p:cNvPr id="8" name="TextBox 7">
            <a:extLst>
              <a:ext uri="{FF2B5EF4-FFF2-40B4-BE49-F238E27FC236}">
                <a16:creationId xmlns:a16="http://schemas.microsoft.com/office/drawing/2014/main" id="{9C781F1D-EDA9-9ABA-BAD9-741C2D0BE303}"/>
              </a:ext>
            </a:extLst>
          </p:cNvPr>
          <p:cNvSpPr txBox="1"/>
          <p:nvPr/>
        </p:nvSpPr>
        <p:spPr>
          <a:xfrm>
            <a:off x="1036320" y="3702596"/>
            <a:ext cx="6939280" cy="1015663"/>
          </a:xfrm>
          <a:prstGeom prst="rect">
            <a:avLst/>
          </a:prstGeom>
          <a:noFill/>
        </p:spPr>
        <p:txBody>
          <a:bodyPr wrap="square">
            <a:spAutoFit/>
          </a:bodyPr>
          <a:lstStyle/>
          <a:p>
            <a:r>
              <a:rPr lang="el-GR" sz="2000" dirty="0">
                <a:solidFill>
                  <a:schemeClr val="accent4">
                    <a:lumMod val="50000"/>
                  </a:schemeClr>
                </a:solidFill>
              </a:rPr>
              <a:t>Αντί να καλλιεργεί τα φυτά στο χώμα, τα τοποθετούσε πάνω σε ένα σιδερένιο πλαίσιο. Έτσι, οι ρίζες τους μουσκεύονταν από νερό που περιείχε όλα τα απαραίτητα θρεπτικά συστατικά</a:t>
            </a:r>
            <a:r>
              <a:rPr lang="en-US" sz="2000" dirty="0">
                <a:solidFill>
                  <a:schemeClr val="accent4">
                    <a:lumMod val="50000"/>
                  </a:schemeClr>
                </a:solidFill>
              </a:rPr>
              <a:t>.</a:t>
            </a:r>
            <a:endParaRPr lang="el-GR" sz="2000" dirty="0">
              <a:solidFill>
                <a:schemeClr val="accent4">
                  <a:lumMod val="50000"/>
                </a:schemeClr>
              </a:solidFill>
            </a:endParaRPr>
          </a:p>
        </p:txBody>
      </p:sp>
    </p:spTree>
    <p:extLst>
      <p:ext uri="{BB962C8B-B14F-4D97-AF65-F5344CB8AC3E}">
        <p14:creationId xmlns:p14="http://schemas.microsoft.com/office/powerpoint/2010/main" val="198710511"/>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anim calcmode="lin" valueType="num">
                                      <p:cBhvr additive="base">
                                        <p:cTn id="23" dur="500" fill="hold"/>
                                        <p:tgtEl>
                                          <p:spTgt spid="8"/>
                                        </p:tgtEl>
                                        <p:attrNameLst>
                                          <p:attrName>ppt_x</p:attrName>
                                        </p:attrNameLst>
                                      </p:cBhvr>
                                      <p:tavLst>
                                        <p:tav tm="0">
                                          <p:val>
                                            <p:strVal val="#ppt_x"/>
                                          </p:val>
                                        </p:tav>
                                        <p:tav tm="100000">
                                          <p:val>
                                            <p:strVal val="#ppt_x"/>
                                          </p:val>
                                        </p:tav>
                                      </p:tavLst>
                                    </p:anim>
                                    <p:anim calcmode="lin" valueType="num">
                                      <p:cBhvr additive="base">
                                        <p:cTn id="24"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P spid="8"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C6B3445-20BA-A009-CA65-565D4CC50F0C}"/>
              </a:ext>
            </a:extLst>
          </p:cNvPr>
          <p:cNvSpPr txBox="1"/>
          <p:nvPr/>
        </p:nvSpPr>
        <p:spPr>
          <a:xfrm>
            <a:off x="1310640" y="924560"/>
            <a:ext cx="7691120" cy="523220"/>
          </a:xfrm>
          <a:prstGeom prst="rect">
            <a:avLst/>
          </a:prstGeom>
          <a:noFill/>
        </p:spPr>
        <p:txBody>
          <a:bodyPr wrap="square" rtlCol="0">
            <a:spAutoFit/>
          </a:bodyPr>
          <a:lstStyle/>
          <a:p>
            <a:r>
              <a:rPr lang="el-GR" sz="2800" dirty="0">
                <a:solidFill>
                  <a:schemeClr val="accent2">
                    <a:lumMod val="50000"/>
                  </a:schemeClr>
                </a:solidFill>
              </a:rPr>
              <a:t>Γιατί επιλέξαμε το συγκεκριμένο έργο </a:t>
            </a:r>
          </a:p>
        </p:txBody>
      </p:sp>
      <p:sp>
        <p:nvSpPr>
          <p:cNvPr id="5" name="TextBox 4">
            <a:extLst>
              <a:ext uri="{FF2B5EF4-FFF2-40B4-BE49-F238E27FC236}">
                <a16:creationId xmlns:a16="http://schemas.microsoft.com/office/drawing/2014/main" id="{A45123F3-207F-B398-E98F-B08D5CDBBA24}"/>
              </a:ext>
            </a:extLst>
          </p:cNvPr>
          <p:cNvSpPr txBox="1"/>
          <p:nvPr/>
        </p:nvSpPr>
        <p:spPr>
          <a:xfrm>
            <a:off x="513081" y="2111712"/>
            <a:ext cx="6233159" cy="3416320"/>
          </a:xfrm>
          <a:prstGeom prst="rect">
            <a:avLst/>
          </a:prstGeom>
          <a:noFill/>
        </p:spPr>
        <p:txBody>
          <a:bodyPr wrap="square" rtlCol="0">
            <a:spAutoFit/>
          </a:bodyPr>
          <a:lstStyle/>
          <a:p>
            <a:r>
              <a:rPr lang="el-GR" sz="2400" dirty="0">
                <a:solidFill>
                  <a:schemeClr val="accent4">
                    <a:lumMod val="50000"/>
                  </a:schemeClr>
                </a:solidFill>
              </a:rPr>
              <a:t>Επιλέξαμε αυτό το έργο γιατί οι υδροκαλλιέργειες είναι μια πολύ καλή ιδέα για να αναπτύσσουμε φυτά, όπως φρούτα και λαχανικά στον χώρο του σχολείου μας, χωρίς να χρησιμοποιούμε τεχνητά και βλαβερά υλικά όπως λιπάσματα κ.α. στις καλλιέργειές μας, έχοντας και διατηρώντας ένα καθαρό και φυσικό περιβάλλον για το σχολείο μας και τον πλανήτη μας!</a:t>
            </a:r>
          </a:p>
        </p:txBody>
      </p:sp>
      <p:pic>
        <p:nvPicPr>
          <p:cNvPr id="6" name="Εικόνα 5">
            <a:extLst>
              <a:ext uri="{FF2B5EF4-FFF2-40B4-BE49-F238E27FC236}">
                <a16:creationId xmlns:a16="http://schemas.microsoft.com/office/drawing/2014/main" id="{F0B6D506-15EC-194B-3DFD-7AAE68A3CCC1}"/>
              </a:ext>
            </a:extLst>
          </p:cNvPr>
          <p:cNvPicPr>
            <a:picLocks noChangeAspect="1"/>
          </p:cNvPicPr>
          <p:nvPr/>
        </p:nvPicPr>
        <p:blipFill>
          <a:blip r:embed="rId2"/>
          <a:stretch>
            <a:fillRect/>
          </a:stretch>
        </p:blipFill>
        <p:spPr>
          <a:xfrm>
            <a:off x="7183120" y="2111712"/>
            <a:ext cx="4135120" cy="3097349"/>
          </a:xfrm>
          <a:prstGeom prst="rect">
            <a:avLst/>
          </a:prstGeom>
        </p:spPr>
      </p:pic>
    </p:spTree>
    <p:extLst>
      <p:ext uri="{BB962C8B-B14F-4D97-AF65-F5344CB8AC3E}">
        <p14:creationId xmlns:p14="http://schemas.microsoft.com/office/powerpoint/2010/main" val="4289698784"/>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ppt_x"/>
                                          </p:val>
                                        </p:tav>
                                        <p:tav tm="100000">
                                          <p:val>
                                            <p:strVal val="#ppt_x"/>
                                          </p:val>
                                        </p:tav>
                                      </p:tavLst>
                                    </p:anim>
                                    <p:anim calcmode="lin" valueType="num">
                                      <p:cBhvr additive="base">
                                        <p:cTn id="1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6" presetClass="entr" presetSubtype="0" fill="hold" nodeType="click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wipe(down)">
                                      <p:cBhvr>
                                        <p:cTn id="18" dur="580">
                                          <p:stCondLst>
                                            <p:cond delay="0"/>
                                          </p:stCondLst>
                                        </p:cTn>
                                        <p:tgtEl>
                                          <p:spTgt spid="6"/>
                                        </p:tgtEl>
                                      </p:cBhvr>
                                    </p:animEffect>
                                    <p:anim calcmode="lin" valueType="num">
                                      <p:cBhvr>
                                        <p:cTn id="19" dur="1822" tmFilter="0,0; 0.14,0.36; 0.43,0.73; 0.71,0.91; 1.0,1.0">
                                          <p:stCondLst>
                                            <p:cond delay="0"/>
                                          </p:stCondLst>
                                        </p:cTn>
                                        <p:tgtEl>
                                          <p:spTgt spid="6"/>
                                        </p:tgtEl>
                                        <p:attrNameLst>
                                          <p:attrName>ppt_x</p:attrName>
                                        </p:attrNameLst>
                                      </p:cBhvr>
                                      <p:tavLst>
                                        <p:tav tm="0">
                                          <p:val>
                                            <p:strVal val="#ppt_x-0.25"/>
                                          </p:val>
                                        </p:tav>
                                        <p:tav tm="100000">
                                          <p:val>
                                            <p:strVal val="#ppt_x"/>
                                          </p:val>
                                        </p:tav>
                                      </p:tavLst>
                                    </p:anim>
                                    <p:anim calcmode="lin" valueType="num">
                                      <p:cBhvr>
                                        <p:cTn id="20" dur="664" tmFilter="0.0,0.0; 0.25,0.07; 0.50,0.2; 0.75,0.467; 1.0,1.0">
                                          <p:stCondLst>
                                            <p:cond delay="0"/>
                                          </p:stCondLst>
                                        </p:cTn>
                                        <p:tgtEl>
                                          <p:spTgt spid="6"/>
                                        </p:tgtEl>
                                        <p:attrNameLst>
                                          <p:attrName>ppt_y</p:attrName>
                                        </p:attrNameLst>
                                      </p:cBhvr>
                                      <p:tavLst>
                                        <p:tav tm="0" fmla="#ppt_y-sin(pi*$)/3">
                                          <p:val>
                                            <p:fltVal val="0.5"/>
                                          </p:val>
                                        </p:tav>
                                        <p:tav tm="100000">
                                          <p:val>
                                            <p:fltVal val="1"/>
                                          </p:val>
                                        </p:tav>
                                      </p:tavLst>
                                    </p:anim>
                                    <p:anim calcmode="lin" valueType="num">
                                      <p:cBhvr>
                                        <p:cTn id="21" dur="664" tmFilter="0, 0; 0.125,0.2665; 0.25,0.4; 0.375,0.465; 0.5,0.5;  0.625,0.535; 0.75,0.6; 0.875,0.7335; 1,1">
                                          <p:stCondLst>
                                            <p:cond delay="664"/>
                                          </p:stCondLst>
                                        </p:cTn>
                                        <p:tgtEl>
                                          <p:spTgt spid="6"/>
                                        </p:tgtEl>
                                        <p:attrNameLst>
                                          <p:attrName>ppt_y</p:attrName>
                                        </p:attrNameLst>
                                      </p:cBhvr>
                                      <p:tavLst>
                                        <p:tav tm="0" fmla="#ppt_y-sin(pi*$)/9">
                                          <p:val>
                                            <p:fltVal val="0"/>
                                          </p:val>
                                        </p:tav>
                                        <p:tav tm="100000">
                                          <p:val>
                                            <p:fltVal val="1"/>
                                          </p:val>
                                        </p:tav>
                                      </p:tavLst>
                                    </p:anim>
                                    <p:anim calcmode="lin" valueType="num">
                                      <p:cBhvr>
                                        <p:cTn id="22" dur="332" tmFilter="0, 0; 0.125,0.2665; 0.25,0.4; 0.375,0.465; 0.5,0.5;  0.625,0.535; 0.75,0.6; 0.875,0.7335; 1,1">
                                          <p:stCondLst>
                                            <p:cond delay="1324"/>
                                          </p:stCondLst>
                                        </p:cTn>
                                        <p:tgtEl>
                                          <p:spTgt spid="6"/>
                                        </p:tgtEl>
                                        <p:attrNameLst>
                                          <p:attrName>ppt_y</p:attrName>
                                        </p:attrNameLst>
                                      </p:cBhvr>
                                      <p:tavLst>
                                        <p:tav tm="0" fmla="#ppt_y-sin(pi*$)/27">
                                          <p:val>
                                            <p:fltVal val="0"/>
                                          </p:val>
                                        </p:tav>
                                        <p:tav tm="100000">
                                          <p:val>
                                            <p:fltVal val="1"/>
                                          </p:val>
                                        </p:tav>
                                      </p:tavLst>
                                    </p:anim>
                                    <p:anim calcmode="lin" valueType="num">
                                      <p:cBhvr>
                                        <p:cTn id="23" dur="164" tmFilter="0, 0; 0.125,0.2665; 0.25,0.4; 0.375,0.465; 0.5,0.5;  0.625,0.535; 0.75,0.6; 0.875,0.7335; 1,1">
                                          <p:stCondLst>
                                            <p:cond delay="1656"/>
                                          </p:stCondLst>
                                        </p:cTn>
                                        <p:tgtEl>
                                          <p:spTgt spid="6"/>
                                        </p:tgtEl>
                                        <p:attrNameLst>
                                          <p:attrName>ppt_y</p:attrName>
                                        </p:attrNameLst>
                                      </p:cBhvr>
                                      <p:tavLst>
                                        <p:tav tm="0" fmla="#ppt_y-sin(pi*$)/81">
                                          <p:val>
                                            <p:fltVal val="0"/>
                                          </p:val>
                                        </p:tav>
                                        <p:tav tm="100000">
                                          <p:val>
                                            <p:fltVal val="1"/>
                                          </p:val>
                                        </p:tav>
                                      </p:tavLst>
                                    </p:anim>
                                    <p:animScale>
                                      <p:cBhvr>
                                        <p:cTn id="24" dur="26">
                                          <p:stCondLst>
                                            <p:cond delay="650"/>
                                          </p:stCondLst>
                                        </p:cTn>
                                        <p:tgtEl>
                                          <p:spTgt spid="6"/>
                                        </p:tgtEl>
                                      </p:cBhvr>
                                      <p:to x="100000" y="60000"/>
                                    </p:animScale>
                                    <p:animScale>
                                      <p:cBhvr>
                                        <p:cTn id="25" dur="166" decel="50000">
                                          <p:stCondLst>
                                            <p:cond delay="676"/>
                                          </p:stCondLst>
                                        </p:cTn>
                                        <p:tgtEl>
                                          <p:spTgt spid="6"/>
                                        </p:tgtEl>
                                      </p:cBhvr>
                                      <p:to x="100000" y="100000"/>
                                    </p:animScale>
                                    <p:animScale>
                                      <p:cBhvr>
                                        <p:cTn id="26" dur="26">
                                          <p:stCondLst>
                                            <p:cond delay="1312"/>
                                          </p:stCondLst>
                                        </p:cTn>
                                        <p:tgtEl>
                                          <p:spTgt spid="6"/>
                                        </p:tgtEl>
                                      </p:cBhvr>
                                      <p:to x="100000" y="80000"/>
                                    </p:animScale>
                                    <p:animScale>
                                      <p:cBhvr>
                                        <p:cTn id="27" dur="166" decel="50000">
                                          <p:stCondLst>
                                            <p:cond delay="1338"/>
                                          </p:stCondLst>
                                        </p:cTn>
                                        <p:tgtEl>
                                          <p:spTgt spid="6"/>
                                        </p:tgtEl>
                                      </p:cBhvr>
                                      <p:to x="100000" y="100000"/>
                                    </p:animScale>
                                    <p:animScale>
                                      <p:cBhvr>
                                        <p:cTn id="28" dur="26">
                                          <p:stCondLst>
                                            <p:cond delay="1642"/>
                                          </p:stCondLst>
                                        </p:cTn>
                                        <p:tgtEl>
                                          <p:spTgt spid="6"/>
                                        </p:tgtEl>
                                      </p:cBhvr>
                                      <p:to x="100000" y="90000"/>
                                    </p:animScale>
                                    <p:animScale>
                                      <p:cBhvr>
                                        <p:cTn id="29" dur="166" decel="50000">
                                          <p:stCondLst>
                                            <p:cond delay="1668"/>
                                          </p:stCondLst>
                                        </p:cTn>
                                        <p:tgtEl>
                                          <p:spTgt spid="6"/>
                                        </p:tgtEl>
                                      </p:cBhvr>
                                      <p:to x="100000" y="100000"/>
                                    </p:animScale>
                                    <p:animScale>
                                      <p:cBhvr>
                                        <p:cTn id="30" dur="26">
                                          <p:stCondLst>
                                            <p:cond delay="1808"/>
                                          </p:stCondLst>
                                        </p:cTn>
                                        <p:tgtEl>
                                          <p:spTgt spid="6"/>
                                        </p:tgtEl>
                                      </p:cBhvr>
                                      <p:to x="100000" y="95000"/>
                                    </p:animScale>
                                    <p:animScale>
                                      <p:cBhvr>
                                        <p:cTn id="31" dur="166" decel="50000">
                                          <p:stCondLst>
                                            <p:cond delay="1834"/>
                                          </p:stCondLst>
                                        </p:cTn>
                                        <p:tgtEl>
                                          <p:spTgt spid="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Θέση περιεχομένου 7">
            <a:extLst>
              <a:ext uri="{FF2B5EF4-FFF2-40B4-BE49-F238E27FC236}">
                <a16:creationId xmlns:a16="http://schemas.microsoft.com/office/drawing/2014/main" id="{A13ACB6B-FF77-6595-7CB4-DC7CDC77FEB5}"/>
              </a:ext>
            </a:extLst>
          </p:cNvPr>
          <p:cNvPicPr>
            <a:picLocks noGrp="1" noChangeAspect="1"/>
          </p:cNvPicPr>
          <p:nvPr>
            <p:ph sz="quarter" idx="13"/>
          </p:nvPr>
        </p:nvPicPr>
        <p:blipFill>
          <a:blip r:embed="rId2"/>
          <a:stretch>
            <a:fillRect/>
          </a:stretch>
        </p:blipFill>
        <p:spPr>
          <a:xfrm>
            <a:off x="511729" y="2682109"/>
            <a:ext cx="4941116" cy="3707469"/>
          </a:xfrm>
          <a:prstGeom prst="rect">
            <a:avLst/>
          </a:prstGeom>
        </p:spPr>
      </p:pic>
      <p:pic>
        <p:nvPicPr>
          <p:cNvPr id="9" name="Εικόνα 8">
            <a:extLst>
              <a:ext uri="{FF2B5EF4-FFF2-40B4-BE49-F238E27FC236}">
                <a16:creationId xmlns:a16="http://schemas.microsoft.com/office/drawing/2014/main" id="{5F3A7D78-2EAC-9504-B051-53F53269B6E8}"/>
              </a:ext>
            </a:extLst>
          </p:cNvPr>
          <p:cNvPicPr>
            <a:picLocks noChangeAspect="1"/>
          </p:cNvPicPr>
          <p:nvPr/>
        </p:nvPicPr>
        <p:blipFill>
          <a:blip r:embed="rId3"/>
          <a:stretch>
            <a:fillRect/>
          </a:stretch>
        </p:blipFill>
        <p:spPr>
          <a:xfrm>
            <a:off x="3839198" y="189255"/>
            <a:ext cx="3939825" cy="2209996"/>
          </a:xfrm>
          <a:prstGeom prst="rect">
            <a:avLst/>
          </a:prstGeom>
        </p:spPr>
      </p:pic>
      <p:pic>
        <p:nvPicPr>
          <p:cNvPr id="11" name="Εικόνα 10">
            <a:extLst>
              <a:ext uri="{FF2B5EF4-FFF2-40B4-BE49-F238E27FC236}">
                <a16:creationId xmlns:a16="http://schemas.microsoft.com/office/drawing/2014/main" id="{99E40766-7293-7DAD-9897-2AF2B17B02DE}"/>
              </a:ext>
            </a:extLst>
          </p:cNvPr>
          <p:cNvPicPr>
            <a:picLocks noChangeAspect="1"/>
          </p:cNvPicPr>
          <p:nvPr/>
        </p:nvPicPr>
        <p:blipFill>
          <a:blip r:embed="rId4"/>
          <a:stretch>
            <a:fillRect/>
          </a:stretch>
        </p:blipFill>
        <p:spPr>
          <a:xfrm>
            <a:off x="5906025" y="2821847"/>
            <a:ext cx="5385556" cy="3015911"/>
          </a:xfrm>
          <a:prstGeom prst="rect">
            <a:avLst/>
          </a:prstGeom>
        </p:spPr>
      </p:pic>
    </p:spTree>
    <p:extLst>
      <p:ext uri="{BB962C8B-B14F-4D97-AF65-F5344CB8AC3E}">
        <p14:creationId xmlns:p14="http://schemas.microsoft.com/office/powerpoint/2010/main" val="3041090132"/>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1"/>
                                        </p:tgtEl>
                                        <p:attrNameLst>
                                          <p:attrName>style.visibility</p:attrName>
                                        </p:attrNameLst>
                                      </p:cBhvr>
                                      <p:to>
                                        <p:strVal val="visible"/>
                                      </p:to>
                                    </p:set>
                                    <p:anim calcmode="lin" valueType="num">
                                      <p:cBhvr additive="base">
                                        <p:cTn id="18" dur="500" fill="hold"/>
                                        <p:tgtEl>
                                          <p:spTgt spid="11"/>
                                        </p:tgtEl>
                                        <p:attrNameLst>
                                          <p:attrName>ppt_x</p:attrName>
                                        </p:attrNameLst>
                                      </p:cBhvr>
                                      <p:tavLst>
                                        <p:tav tm="0">
                                          <p:val>
                                            <p:strVal val="#ppt_x"/>
                                          </p:val>
                                        </p:tav>
                                        <p:tav tm="100000">
                                          <p:val>
                                            <p:strVal val="#ppt_x"/>
                                          </p:val>
                                        </p:tav>
                                      </p:tavLst>
                                    </p:anim>
                                    <p:anim calcmode="lin" valueType="num">
                                      <p:cBhvr additive="base">
                                        <p:cTn id="1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Σταγονίδιο">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283451D39848A4FA51F5201E375605C" ma:contentTypeVersion="5" ma:contentTypeDescription="Create a new document." ma:contentTypeScope="" ma:versionID="3d44c24b914afb288640fb9367d11103">
  <xsd:schema xmlns:xsd="http://www.w3.org/2001/XMLSchema" xmlns:xs="http://www.w3.org/2001/XMLSchema" xmlns:p="http://schemas.microsoft.com/office/2006/metadata/properties" xmlns:ns3="3c187751-9456-421e-af2a-9d5ace4d9845" targetNamespace="http://schemas.microsoft.com/office/2006/metadata/properties" ma:root="true" ma:fieldsID="7541c75b129abb84f13fdde3f7ff487f" ns3:_="">
    <xsd:import namespace="3c187751-9456-421e-af2a-9d5ace4d9845"/>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187751-9456-421e-af2a-9d5ace4d984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CFB9264-0330-41AA-BA38-7DA49D319465}">
  <ds:schemaRefs>
    <ds:schemaRef ds:uri="http://schemas.microsoft.com/sharepoint/v3/contenttype/forms"/>
  </ds:schemaRefs>
</ds:datastoreItem>
</file>

<file path=customXml/itemProps2.xml><?xml version="1.0" encoding="utf-8"?>
<ds:datastoreItem xmlns:ds="http://schemas.openxmlformats.org/officeDocument/2006/customXml" ds:itemID="{C9B3E126-286C-42ED-B6AF-735D6FD547E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c187751-9456-421e-af2a-9d5ace4d984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AA07FB-D096-44BA-B326-5B7FE54C271F}">
  <ds:schemaRefs>
    <ds:schemaRef ds:uri="http://purl.org/dc/elements/1.1/"/>
    <ds:schemaRef ds:uri="http://schemas.microsoft.com/office/2006/metadata/properties"/>
    <ds:schemaRef ds:uri="http://schemas.openxmlformats.org/package/2006/metadata/core-properties"/>
    <ds:schemaRef ds:uri="http://schemas.microsoft.com/office/infopath/2007/PartnerControls"/>
    <ds:schemaRef ds:uri="http://purl.org/dc/terms/"/>
    <ds:schemaRef ds:uri="3c187751-9456-421e-af2a-9d5ace4d9845"/>
    <ds:schemaRef ds:uri="http://schemas.microsoft.com/office/2006/documentManagement/types"/>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TM04033925[[fn=Σταγονίδιο]]</Template>
  <TotalTime>40</TotalTime>
  <Words>126</Words>
  <Application>Microsoft Office PowerPoint</Application>
  <PresentationFormat>Ευρεία οθόνη</PresentationFormat>
  <Paragraphs>9</Paragraphs>
  <Slides>4</Slides>
  <Notes>0</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4</vt:i4>
      </vt:variant>
    </vt:vector>
  </HeadingPairs>
  <TitlesOfParts>
    <vt:vector size="7" baseType="lpstr">
      <vt:lpstr>Arial</vt:lpstr>
      <vt:lpstr>Tw Cen MT</vt:lpstr>
      <vt:lpstr>Σταγονίδιο</vt:lpstr>
      <vt:lpstr>Υδροκαλλιεργειεσ</vt:lpstr>
      <vt:lpstr>Παρουσίαση του PowerPoint</vt:lpstr>
      <vt:lpstr>Παρουσίαση του PowerPoint</vt:lpstr>
      <vt:lpstr>Παρουσίαση του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office adeia16</dc:creator>
  <cp:lastModifiedBy>office adeia16</cp:lastModifiedBy>
  <cp:revision>2</cp:revision>
  <dcterms:created xsi:type="dcterms:W3CDTF">2025-03-18T07:21:08Z</dcterms:created>
  <dcterms:modified xsi:type="dcterms:W3CDTF">2025-04-01T06:32:50Z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0x010100B283451D39848A4FA51F5201E375605C</vt:lpwstr>
  </property>
</Properties>
</file>