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63" r:id="rId6"/>
    <p:sldId id="262" r:id="rId7"/>
    <p:sldId id="265" r:id="rId8"/>
    <p:sldId id="267" r:id="rId9"/>
    <p:sldId id="264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A813EA-A720-4575-B637-3B4B6AB7B077}" v="5" dt="2024-11-25T20:47:32.1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ed Koubaa" userId="6269d32a-01b5-4cb7-b89a-2f082ca37e2d" providerId="ADAL" clId="{4CA813EA-A720-4575-B637-3B4B6AB7B077}"/>
    <pc:docChg chg="undo custSel addSld modSld">
      <pc:chgData name="Mohamed Koubaa" userId="6269d32a-01b5-4cb7-b89a-2f082ca37e2d" providerId="ADAL" clId="{4CA813EA-A720-4575-B637-3B4B6AB7B077}" dt="2024-11-25T20:47:32.115" v="73" actId="14100"/>
      <pc:docMkLst>
        <pc:docMk/>
      </pc:docMkLst>
      <pc:sldChg chg="modSp mod">
        <pc:chgData name="Mohamed Koubaa" userId="6269d32a-01b5-4cb7-b89a-2f082ca37e2d" providerId="ADAL" clId="{4CA813EA-A720-4575-B637-3B4B6AB7B077}" dt="2024-11-25T20:47:18.775" v="72" actId="14100"/>
        <pc:sldMkLst>
          <pc:docMk/>
          <pc:sldMk cId="1647014566" sldId="256"/>
        </pc:sldMkLst>
        <pc:spChg chg="mod">
          <ac:chgData name="Mohamed Koubaa" userId="6269d32a-01b5-4cb7-b89a-2f082ca37e2d" providerId="ADAL" clId="{4CA813EA-A720-4575-B637-3B4B6AB7B077}" dt="2024-11-25T20:47:18.775" v="72" actId="14100"/>
          <ac:spMkLst>
            <pc:docMk/>
            <pc:sldMk cId="1647014566" sldId="256"/>
            <ac:spMk id="2" creationId="{E1AE073E-6391-2CEC-318A-A736A2FF1CFF}"/>
          </ac:spMkLst>
        </pc:spChg>
      </pc:sldChg>
      <pc:sldChg chg="modSp mod">
        <pc:chgData name="Mohamed Koubaa" userId="6269d32a-01b5-4cb7-b89a-2f082ca37e2d" providerId="ADAL" clId="{4CA813EA-A720-4575-B637-3B4B6AB7B077}" dt="2024-11-25T20:44:04.042" v="9" actId="20577"/>
        <pc:sldMkLst>
          <pc:docMk/>
          <pc:sldMk cId="3133602253" sldId="262"/>
        </pc:sldMkLst>
        <pc:spChg chg="mod">
          <ac:chgData name="Mohamed Koubaa" userId="6269d32a-01b5-4cb7-b89a-2f082ca37e2d" providerId="ADAL" clId="{4CA813EA-A720-4575-B637-3B4B6AB7B077}" dt="2024-11-25T20:44:04.042" v="9" actId="20577"/>
          <ac:spMkLst>
            <pc:docMk/>
            <pc:sldMk cId="3133602253" sldId="262"/>
            <ac:spMk id="3" creationId="{5BB3794A-2F46-4E4C-73C7-08B10B328900}"/>
          </ac:spMkLst>
        </pc:spChg>
        <pc:picChg chg="mod">
          <ac:chgData name="Mohamed Koubaa" userId="6269d32a-01b5-4cb7-b89a-2f082ca37e2d" providerId="ADAL" clId="{4CA813EA-A720-4575-B637-3B4B6AB7B077}" dt="2024-11-25T20:43:59.549" v="8" actId="1076"/>
          <ac:picMkLst>
            <pc:docMk/>
            <pc:sldMk cId="3133602253" sldId="262"/>
            <ac:picMk id="1028" creationId="{E24C066D-2FF6-557C-A240-A6A93A50E2EA}"/>
          </ac:picMkLst>
        </pc:picChg>
      </pc:sldChg>
      <pc:sldChg chg="modSp">
        <pc:chgData name="Mohamed Koubaa" userId="6269d32a-01b5-4cb7-b89a-2f082ca37e2d" providerId="ADAL" clId="{4CA813EA-A720-4575-B637-3B4B6AB7B077}" dt="2024-11-25T20:47:32.115" v="73" actId="14100"/>
        <pc:sldMkLst>
          <pc:docMk/>
          <pc:sldMk cId="2437118052" sldId="267"/>
        </pc:sldMkLst>
        <pc:picChg chg="mod">
          <ac:chgData name="Mohamed Koubaa" userId="6269d32a-01b5-4cb7-b89a-2f082ca37e2d" providerId="ADAL" clId="{4CA813EA-A720-4575-B637-3B4B6AB7B077}" dt="2024-11-25T20:47:32.115" v="73" actId="14100"/>
          <ac:picMkLst>
            <pc:docMk/>
            <pc:sldMk cId="2437118052" sldId="267"/>
            <ac:picMk id="5122" creationId="{D16772F4-8A91-F80C-AA83-C471C11D9957}"/>
          </ac:picMkLst>
        </pc:picChg>
      </pc:sldChg>
      <pc:sldChg chg="addSp delSp modSp add mod">
        <pc:chgData name="Mohamed Koubaa" userId="6269d32a-01b5-4cb7-b89a-2f082ca37e2d" providerId="ADAL" clId="{4CA813EA-A720-4575-B637-3B4B6AB7B077}" dt="2024-11-25T20:47:07.815" v="68" actId="1076"/>
        <pc:sldMkLst>
          <pc:docMk/>
          <pc:sldMk cId="3091103182" sldId="268"/>
        </pc:sldMkLst>
        <pc:spChg chg="mod">
          <ac:chgData name="Mohamed Koubaa" userId="6269d32a-01b5-4cb7-b89a-2f082ca37e2d" providerId="ADAL" clId="{4CA813EA-A720-4575-B637-3B4B6AB7B077}" dt="2024-11-25T20:47:07.815" v="68" actId="1076"/>
          <ac:spMkLst>
            <pc:docMk/>
            <pc:sldMk cId="3091103182" sldId="268"/>
            <ac:spMk id="2" creationId="{8D36CC19-59E2-D2D4-4630-FD5EDE2B97B2}"/>
          </ac:spMkLst>
        </pc:spChg>
        <pc:spChg chg="del">
          <ac:chgData name="Mohamed Koubaa" userId="6269d32a-01b5-4cb7-b89a-2f082ca37e2d" providerId="ADAL" clId="{4CA813EA-A720-4575-B637-3B4B6AB7B077}" dt="2024-11-25T20:45:35.156" v="12" actId="478"/>
          <ac:spMkLst>
            <pc:docMk/>
            <pc:sldMk cId="3091103182" sldId="268"/>
            <ac:spMk id="3" creationId="{A1C24D8F-90C2-F77E-818C-E4CC046C7A9F}"/>
          </ac:spMkLst>
        </pc:spChg>
        <pc:spChg chg="add del mod">
          <ac:chgData name="Mohamed Koubaa" userId="6269d32a-01b5-4cb7-b89a-2f082ca37e2d" providerId="ADAL" clId="{4CA813EA-A720-4575-B637-3B4B6AB7B077}" dt="2024-11-25T20:45:42.219" v="13" actId="478"/>
          <ac:spMkLst>
            <pc:docMk/>
            <pc:sldMk cId="3091103182" sldId="268"/>
            <ac:spMk id="5" creationId="{65918FF7-6CA2-B12B-0272-105D10036D73}"/>
          </ac:spMkLst>
        </pc:spChg>
        <pc:picChg chg="del">
          <ac:chgData name="Mohamed Koubaa" userId="6269d32a-01b5-4cb7-b89a-2f082ca37e2d" providerId="ADAL" clId="{4CA813EA-A720-4575-B637-3B4B6AB7B077}" dt="2024-11-25T20:45:29.581" v="11" actId="478"/>
          <ac:picMkLst>
            <pc:docMk/>
            <pc:sldMk cId="3091103182" sldId="268"/>
            <ac:picMk id="3074" creationId="{8AE0DE53-4325-986B-9DE4-F73522087F5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ACE1730-6D0C-496F-BF25-F7A7AAA0F3BC}" type="datetimeFigureOut">
              <a:rPr lang="nl-BE" smtClean="0"/>
              <a:t>25/11/2024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EB90FF3-FB6E-4803-95C1-3B7C6B2B6AAE}" type="slidenum">
              <a:rPr lang="nl-BE" smtClean="0"/>
              <a:t>‹nr.›</a:t>
            </a:fld>
            <a:endParaRPr lang="nl-BE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63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1730-6D0C-496F-BF25-F7A7AAA0F3BC}" type="datetimeFigureOut">
              <a:rPr lang="nl-BE" smtClean="0"/>
              <a:t>25/11/2024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0FF3-FB6E-4803-95C1-3B7C6B2B6A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025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1730-6D0C-496F-BF25-F7A7AAA0F3BC}" type="datetimeFigureOut">
              <a:rPr lang="nl-BE" smtClean="0"/>
              <a:t>25/11/2024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0FF3-FB6E-4803-95C1-3B7C6B2B6A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0389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1730-6D0C-496F-BF25-F7A7AAA0F3BC}" type="datetimeFigureOut">
              <a:rPr lang="nl-BE" smtClean="0"/>
              <a:t>25/11/2024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0FF3-FB6E-4803-95C1-3B7C6B2B6A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014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1730-6D0C-496F-BF25-F7A7AAA0F3BC}" type="datetimeFigureOut">
              <a:rPr lang="nl-BE" smtClean="0"/>
              <a:t>25/11/2024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0FF3-FB6E-4803-95C1-3B7C6B2B6AAE}" type="slidenum">
              <a:rPr lang="nl-BE" smtClean="0"/>
              <a:t>‹nr.›</a:t>
            </a:fld>
            <a:endParaRPr lang="nl-BE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02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1730-6D0C-496F-BF25-F7A7AAA0F3BC}" type="datetimeFigureOut">
              <a:rPr lang="nl-BE" smtClean="0"/>
              <a:t>25/11/2024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0FF3-FB6E-4803-95C1-3B7C6B2B6A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672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1730-6D0C-496F-BF25-F7A7AAA0F3BC}" type="datetimeFigureOut">
              <a:rPr lang="nl-BE" smtClean="0"/>
              <a:t>25/11/2024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0FF3-FB6E-4803-95C1-3B7C6B2B6A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868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1730-6D0C-496F-BF25-F7A7AAA0F3BC}" type="datetimeFigureOut">
              <a:rPr lang="nl-BE" smtClean="0"/>
              <a:t>25/11/2024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0FF3-FB6E-4803-95C1-3B7C6B2B6A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87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1730-6D0C-496F-BF25-F7A7AAA0F3BC}" type="datetimeFigureOut">
              <a:rPr lang="nl-BE" smtClean="0"/>
              <a:t>25/11/2024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0FF3-FB6E-4803-95C1-3B7C6B2B6A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114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1730-6D0C-496F-BF25-F7A7AAA0F3BC}" type="datetimeFigureOut">
              <a:rPr lang="nl-BE" smtClean="0"/>
              <a:t>25/11/2024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0FF3-FB6E-4803-95C1-3B7C6B2B6A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9832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1730-6D0C-496F-BF25-F7A7AAA0F3BC}" type="datetimeFigureOut">
              <a:rPr lang="nl-BE" smtClean="0"/>
              <a:t>25/11/2024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90FF3-FB6E-4803-95C1-3B7C6B2B6A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906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ACE1730-6D0C-496F-BF25-F7A7AAA0F3BC}" type="datetimeFigureOut">
              <a:rPr lang="nl-BE" smtClean="0"/>
              <a:t>25/11/2024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EB90FF3-FB6E-4803-95C1-3B7C6B2B6A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010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AE073E-6391-2CEC-318A-A736A2FF1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632" y="882376"/>
            <a:ext cx="11694694" cy="2926080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ustin News"/>
              </a:rPr>
              <a:t>Police tackles </a:t>
            </a:r>
            <a:br>
              <a:rPr lang="en-US" b="0" i="0" dirty="0">
                <a:solidFill>
                  <a:srgbClr val="222222"/>
                </a:solidFill>
                <a:effectLst/>
                <a:latin typeface="Austin News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ustin News"/>
              </a:rPr>
              <a:t>gunman on e-bike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47014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06C540-E910-BBEF-60F7-56B9FA47E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B12095-1F28-4E36-8824-A3D9E0C92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64" y="609600"/>
            <a:ext cx="6993914" cy="1356360"/>
          </a:xfrm>
        </p:spPr>
        <p:txBody>
          <a:bodyPr>
            <a:normAutofit/>
          </a:bodyPr>
          <a:lstStyle/>
          <a:p>
            <a:r>
              <a:rPr lang="en-US"/>
              <a:t>Who?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5FDA44-A410-21B8-F2C8-6E24233F7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064" y="2057400"/>
            <a:ext cx="6993914" cy="40386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  Antonio Balu</a:t>
            </a:r>
          </a:p>
          <a:p>
            <a:r>
              <a:rPr lang="en-US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  25 years old</a:t>
            </a:r>
          </a:p>
          <a:p>
            <a:r>
              <a:rPr lang="en-US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  West Midlands Police Officers</a:t>
            </a:r>
          </a:p>
          <a:p>
            <a:r>
              <a:rPr lang="en-US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  (Guardian Taskforce)</a:t>
            </a:r>
            <a:endParaRPr lang="nl-BE" sz="28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DBEAF8F-A15E-65F1-956B-81787B8D0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85610" y="1079385"/>
            <a:ext cx="3135414" cy="46972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5371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3FA8BD-E49C-6207-AC9F-D774A1B77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349290-EA2B-37B4-C10C-5310774BC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64" y="609600"/>
            <a:ext cx="6993914" cy="1356360"/>
          </a:xfrm>
        </p:spPr>
        <p:txBody>
          <a:bodyPr>
            <a:normAutofit/>
          </a:bodyPr>
          <a:lstStyle/>
          <a:p>
            <a:r>
              <a:rPr lang="en-US"/>
              <a:t>What?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BB3794A-2F46-4E4C-73C7-08B10B328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064" y="2057400"/>
            <a:ext cx="6993914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 </a:t>
            </a:r>
          </a:p>
          <a:p>
            <a:r>
              <a:rPr lang="en-US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 Arrest of Balu</a:t>
            </a:r>
          </a:p>
          <a:p>
            <a:r>
              <a:rPr lang="en-US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 Carrying a loaded firearm</a:t>
            </a:r>
          </a:p>
          <a:p>
            <a:r>
              <a:rPr lang="en-US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 While riding a black e-bike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4C066D-2FF6-557C-A240-A6A93A50E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579" y="1737889"/>
            <a:ext cx="5998029" cy="338222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602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6E8E3C-F6CF-880A-CACC-2295EF55D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32B802-ED4B-A7BC-7A8B-C57C74BCF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64" y="609600"/>
            <a:ext cx="6993914" cy="1356360"/>
          </a:xfrm>
        </p:spPr>
        <p:txBody>
          <a:bodyPr>
            <a:normAutofit/>
          </a:bodyPr>
          <a:lstStyle/>
          <a:p>
            <a:r>
              <a:rPr lang="en-US" dirty="0"/>
              <a:t>Where?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3B157FE-31D0-B0C6-E0E5-08242980E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064" y="2057400"/>
            <a:ext cx="6993914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 </a:t>
            </a:r>
          </a:p>
          <a:p>
            <a:r>
              <a:rPr lang="en-US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 Soho Road</a:t>
            </a:r>
          </a:p>
          <a:p>
            <a:r>
              <a:rPr lang="en-US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 Birmingham</a:t>
            </a:r>
          </a:p>
          <a:p>
            <a:r>
              <a:rPr lang="en-US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 England</a:t>
            </a:r>
          </a:p>
        </p:txBody>
      </p:sp>
      <p:pic>
        <p:nvPicPr>
          <p:cNvPr id="4098" name="Picture 2" descr="Birmingham | History, Population, Map, &amp; Facts | Britannica">
            <a:extLst>
              <a:ext uri="{FF2B5EF4-FFF2-40B4-BE49-F238E27FC236}">
                <a16:creationId xmlns:a16="http://schemas.microsoft.com/office/drawing/2014/main" id="{70CBEAA0-B5E8-1606-CBFA-E8607EF66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895" y="982979"/>
            <a:ext cx="4892041" cy="489204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230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3E7547-3ABF-984E-8319-688C5AC1F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B5421-33C4-0644-C987-5CBA91759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64" y="609600"/>
            <a:ext cx="6993914" cy="1356360"/>
          </a:xfrm>
        </p:spPr>
        <p:txBody>
          <a:bodyPr>
            <a:normAutofit/>
          </a:bodyPr>
          <a:lstStyle/>
          <a:p>
            <a:r>
              <a:rPr lang="en-US" dirty="0"/>
              <a:t>When?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293D612-451F-16AD-D4E1-70E44FFA8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064" y="2057400"/>
            <a:ext cx="6993914" cy="40386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 </a:t>
            </a:r>
          </a:p>
          <a:p>
            <a:r>
              <a:rPr lang="en-US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 August 13, 2024</a:t>
            </a:r>
          </a:p>
          <a:p>
            <a:r>
              <a:rPr lang="en-US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 Balu was sentenced </a:t>
            </a:r>
          </a:p>
          <a:p>
            <a:r>
              <a:rPr lang="en-US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 November 20, 2024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16772F4-8A91-F80C-AA83-C471C11D9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810" y="1683387"/>
            <a:ext cx="6524667" cy="367918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118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5B2BA9-62E5-EC92-3555-962B56ED0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F89302-6521-F474-13F3-FAEACE244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64" y="609600"/>
            <a:ext cx="6993914" cy="1356360"/>
          </a:xfrm>
        </p:spPr>
        <p:txBody>
          <a:bodyPr>
            <a:normAutofit/>
          </a:bodyPr>
          <a:lstStyle/>
          <a:p>
            <a:r>
              <a:rPr lang="en-US"/>
              <a:t>Why?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82ED106-786C-4C28-6001-2A1F1719F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064" y="2057400"/>
            <a:ext cx="6993914" cy="40386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  Antonio Balu</a:t>
            </a:r>
          </a:p>
          <a:p>
            <a:r>
              <a:rPr lang="en-US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  25 years old</a:t>
            </a:r>
          </a:p>
          <a:p>
            <a:r>
              <a:rPr lang="en-US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  West Midlands Police Officers</a:t>
            </a:r>
          </a:p>
          <a:p>
            <a:r>
              <a:rPr lang="en-US" sz="28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  (Guardian Taskforce)</a:t>
            </a:r>
            <a:endParaRPr lang="nl-BE" sz="28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074" name="Picture 2" descr="Officers found a pistol loaded with three rounds of ammunition in Balu's bag">
            <a:extLst>
              <a:ext uri="{FF2B5EF4-FFF2-40B4-BE49-F238E27FC236}">
                <a16:creationId xmlns:a16="http://schemas.microsoft.com/office/drawing/2014/main" id="{A8292FA5-6939-45EA-5D08-4DC722AE9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549" y="1887118"/>
            <a:ext cx="4928387" cy="308376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082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AA8006-0BD2-A338-E356-C0B3E63F7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36CC19-59E2-D2D4-4630-FD5EDE2B9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968" y="2227847"/>
            <a:ext cx="3834063" cy="2402305"/>
          </a:xfrm>
        </p:spPr>
        <p:txBody>
          <a:bodyPr>
            <a:normAutofit/>
          </a:bodyPr>
          <a:lstStyle/>
          <a:p>
            <a:r>
              <a:rPr lang="en-US" sz="7200" dirty="0"/>
              <a:t>THE END</a:t>
            </a:r>
            <a:endParaRPr lang="nl-BE" sz="7200" dirty="0"/>
          </a:p>
        </p:txBody>
      </p:sp>
    </p:spTree>
    <p:extLst>
      <p:ext uri="{BB962C8B-B14F-4D97-AF65-F5344CB8AC3E}">
        <p14:creationId xmlns:p14="http://schemas.microsoft.com/office/powerpoint/2010/main" val="309110318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BC9AE4FB223F4AA68AF7719F0686CC" ma:contentTypeVersion="12" ma:contentTypeDescription="Een nieuw document maken." ma:contentTypeScope="" ma:versionID="e7e3d8275106dc70ae987390936cc219">
  <xsd:schema xmlns:xsd="http://www.w3.org/2001/XMLSchema" xmlns:xs="http://www.w3.org/2001/XMLSchema" xmlns:p="http://schemas.microsoft.com/office/2006/metadata/properties" xmlns:ns3="cb619299-245e-4998-8eac-b9679c8307d4" targetNamespace="http://schemas.microsoft.com/office/2006/metadata/properties" ma:root="true" ma:fieldsID="50a68546b1b0c712286dbe36d33f9376" ns3:_="">
    <xsd:import namespace="cb619299-245e-4998-8eac-b9679c8307d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619299-245e-4998-8eac-b9679c8307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b619299-245e-4998-8eac-b9679c8307d4" xsi:nil="true"/>
  </documentManagement>
</p:properties>
</file>

<file path=customXml/itemProps1.xml><?xml version="1.0" encoding="utf-8"?>
<ds:datastoreItem xmlns:ds="http://schemas.openxmlformats.org/officeDocument/2006/customXml" ds:itemID="{ABD5E2A9-9B88-4C71-8586-3FBE3217B9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619299-245e-4998-8eac-b9679c8307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E4D4B6-ED8C-4C76-A4C7-7299F82244E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95D58A-B9A9-4069-A62A-289026D0DC06}">
  <ds:schemaRefs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cb619299-245e-4998-8eac-b9679c8307d4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43</TotalTime>
  <Words>91</Words>
  <Application>Microsoft Office PowerPoint</Application>
  <PresentationFormat>Breedbeeld</PresentationFormat>
  <Paragraphs>27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2" baseType="lpstr">
      <vt:lpstr>Arial</vt:lpstr>
      <vt:lpstr>Austin News</vt:lpstr>
      <vt:lpstr>Corbel</vt:lpstr>
      <vt:lpstr>Open Sans</vt:lpstr>
      <vt:lpstr>Basis</vt:lpstr>
      <vt:lpstr>Police tackles  gunman on e-bike</vt:lpstr>
      <vt:lpstr>Who?</vt:lpstr>
      <vt:lpstr>What?</vt:lpstr>
      <vt:lpstr>Where?</vt:lpstr>
      <vt:lpstr>When?</vt:lpstr>
      <vt:lpstr>Why?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Koubaa</dc:creator>
  <cp:lastModifiedBy>Mohamed Koubaa</cp:lastModifiedBy>
  <cp:revision>1</cp:revision>
  <dcterms:created xsi:type="dcterms:W3CDTF">2024-11-25T20:04:21Z</dcterms:created>
  <dcterms:modified xsi:type="dcterms:W3CDTF">2024-11-25T20:47:38Z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0x0101004ABC9AE4FB223F4AA68AF7719F0686CC</vt:lpwstr>
  </property>
</Properties>
</file>