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FFBCD-400B-422A-A0CC-F29F6A614A62}" v="28" dt="2024-10-15T10:48:1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2B0FFBCD-400B-422A-A0CC-F29F6A614A62}"/>
    <pc:docChg chg="undo custSel addSld modSld">
      <pc:chgData name="Mohamed Koubaa" userId="6269d32a-01b5-4cb7-b89a-2f082ca37e2d" providerId="ADAL" clId="{2B0FFBCD-400B-422A-A0CC-F29F6A614A62}" dt="2024-10-15T10:48:13.470" v="1983" actId="14100"/>
      <pc:docMkLst>
        <pc:docMk/>
      </pc:docMkLst>
      <pc:sldChg chg="addSp delSp modSp mod">
        <pc:chgData name="Mohamed Koubaa" userId="6269d32a-01b5-4cb7-b89a-2f082ca37e2d" providerId="ADAL" clId="{2B0FFBCD-400B-422A-A0CC-F29F6A614A62}" dt="2024-10-15T10:31:46.586" v="69" actId="1076"/>
        <pc:sldMkLst>
          <pc:docMk/>
          <pc:sldMk cId="3854186821" sldId="256"/>
        </pc:sldMkLst>
        <pc:spChg chg="mod">
          <ac:chgData name="Mohamed Koubaa" userId="6269d32a-01b5-4cb7-b89a-2f082ca37e2d" providerId="ADAL" clId="{2B0FFBCD-400B-422A-A0CC-F29F6A614A62}" dt="2024-10-15T10:31:14.661" v="63" actId="20577"/>
          <ac:spMkLst>
            <pc:docMk/>
            <pc:sldMk cId="3854186821" sldId="256"/>
            <ac:spMk id="2" creationId="{D34345EF-B0DC-32C8-100D-3C2170CC36DB}"/>
          </ac:spMkLst>
        </pc:spChg>
        <pc:picChg chg="add mod">
          <ac:chgData name="Mohamed Koubaa" userId="6269d32a-01b5-4cb7-b89a-2f082ca37e2d" providerId="ADAL" clId="{2B0FFBCD-400B-422A-A0CC-F29F6A614A62}" dt="2024-10-15T10:31:46.586" v="69" actId="1076"/>
          <ac:picMkLst>
            <pc:docMk/>
            <pc:sldMk cId="3854186821" sldId="256"/>
            <ac:picMk id="3" creationId="{7B2644BB-DFB9-EE49-5D6A-D934CA77BE23}"/>
          </ac:picMkLst>
        </pc:picChg>
        <pc:picChg chg="del">
          <ac:chgData name="Mohamed Koubaa" userId="6269d32a-01b5-4cb7-b89a-2f082ca37e2d" providerId="ADAL" clId="{2B0FFBCD-400B-422A-A0CC-F29F6A614A62}" dt="2024-10-15T10:31:17.872" v="64" actId="478"/>
          <ac:picMkLst>
            <pc:docMk/>
            <pc:sldMk cId="3854186821" sldId="256"/>
            <ac:picMk id="1026" creationId="{FE4C60D6-50AF-D4F7-0A90-4EE458CE7B3B}"/>
          </ac:picMkLst>
        </pc:picChg>
      </pc:sldChg>
      <pc:sldChg chg="modSp mod">
        <pc:chgData name="Mohamed Koubaa" userId="6269d32a-01b5-4cb7-b89a-2f082ca37e2d" providerId="ADAL" clId="{2B0FFBCD-400B-422A-A0CC-F29F6A614A62}" dt="2024-10-15T10:38:10.145" v="412" actId="404"/>
        <pc:sldMkLst>
          <pc:docMk/>
          <pc:sldMk cId="3628421472" sldId="257"/>
        </pc:sldMkLst>
        <pc:spChg chg="mod">
          <ac:chgData name="Mohamed Koubaa" userId="6269d32a-01b5-4cb7-b89a-2f082ca37e2d" providerId="ADAL" clId="{2B0FFBCD-400B-422A-A0CC-F29F6A614A62}" dt="2024-10-15T10:36:57.396" v="132" actId="20577"/>
          <ac:spMkLst>
            <pc:docMk/>
            <pc:sldMk cId="3628421472" sldId="257"/>
            <ac:spMk id="2" creationId="{2C1318CD-BF80-9C07-0448-6526B41749F8}"/>
          </ac:spMkLst>
        </pc:spChg>
        <pc:spChg chg="mod">
          <ac:chgData name="Mohamed Koubaa" userId="6269d32a-01b5-4cb7-b89a-2f082ca37e2d" providerId="ADAL" clId="{2B0FFBCD-400B-422A-A0CC-F29F6A614A62}" dt="2024-10-15T10:38:10.145" v="412" actId="404"/>
          <ac:spMkLst>
            <pc:docMk/>
            <pc:sldMk cId="3628421472" sldId="257"/>
            <ac:spMk id="3" creationId="{6F803377-439D-8EC0-B87F-A32F4D65D1E7}"/>
          </ac:spMkLst>
        </pc:spChg>
      </pc:sldChg>
      <pc:sldChg chg="addSp delSp modSp mod">
        <pc:chgData name="Mohamed Koubaa" userId="6269d32a-01b5-4cb7-b89a-2f082ca37e2d" providerId="ADAL" clId="{2B0FFBCD-400B-422A-A0CC-F29F6A614A62}" dt="2024-10-15T10:48:13.470" v="1983" actId="14100"/>
        <pc:sldMkLst>
          <pc:docMk/>
          <pc:sldMk cId="4264608015" sldId="258"/>
        </pc:sldMkLst>
        <pc:spChg chg="mod">
          <ac:chgData name="Mohamed Koubaa" userId="6269d32a-01b5-4cb7-b89a-2f082ca37e2d" providerId="ADAL" clId="{2B0FFBCD-400B-422A-A0CC-F29F6A614A62}" dt="2024-10-15T10:38:34.543" v="463" actId="20577"/>
          <ac:spMkLst>
            <pc:docMk/>
            <pc:sldMk cId="4264608015" sldId="258"/>
            <ac:spMk id="2" creationId="{3061FF1E-C472-ADC5-FD47-CC2B5DBAD68C}"/>
          </ac:spMkLst>
        </pc:spChg>
        <pc:spChg chg="mod">
          <ac:chgData name="Mohamed Koubaa" userId="6269d32a-01b5-4cb7-b89a-2f082ca37e2d" providerId="ADAL" clId="{2B0FFBCD-400B-422A-A0CC-F29F6A614A62}" dt="2024-10-15T10:39:48.959" v="710" actId="255"/>
          <ac:spMkLst>
            <pc:docMk/>
            <pc:sldMk cId="4264608015" sldId="258"/>
            <ac:spMk id="3" creationId="{72BDA06C-6306-C786-C743-97C1CD3CBFDA}"/>
          </ac:spMkLst>
        </pc:spChg>
        <pc:picChg chg="add mod">
          <ac:chgData name="Mohamed Koubaa" userId="6269d32a-01b5-4cb7-b89a-2f082ca37e2d" providerId="ADAL" clId="{2B0FFBCD-400B-422A-A0CC-F29F6A614A62}" dt="2024-10-15T10:48:13.470" v="1983" actId="14100"/>
          <ac:picMkLst>
            <pc:docMk/>
            <pc:sldMk cId="4264608015" sldId="258"/>
            <ac:picMk id="4" creationId="{FB436138-9582-6016-C5C7-32621C4691D6}"/>
          </ac:picMkLst>
        </pc:picChg>
        <pc:picChg chg="del">
          <ac:chgData name="Mohamed Koubaa" userId="6269d32a-01b5-4cb7-b89a-2f082ca37e2d" providerId="ADAL" clId="{2B0FFBCD-400B-422A-A0CC-F29F6A614A62}" dt="2024-10-15T10:38:40.114" v="464" actId="478"/>
          <ac:picMkLst>
            <pc:docMk/>
            <pc:sldMk cId="4264608015" sldId="258"/>
            <ac:picMk id="6146" creationId="{CC5AA665-B3C5-29C0-9F1D-AC0941F20E02}"/>
          </ac:picMkLst>
        </pc:picChg>
      </pc:sldChg>
      <pc:sldChg chg="addSp delSp modSp mod">
        <pc:chgData name="Mohamed Koubaa" userId="6269d32a-01b5-4cb7-b89a-2f082ca37e2d" providerId="ADAL" clId="{2B0FFBCD-400B-422A-A0CC-F29F6A614A62}" dt="2024-10-15T10:46:27.139" v="1968" actId="1076"/>
        <pc:sldMkLst>
          <pc:docMk/>
          <pc:sldMk cId="1356377115" sldId="259"/>
        </pc:sldMkLst>
        <pc:spChg chg="mod">
          <ac:chgData name="Mohamed Koubaa" userId="6269d32a-01b5-4cb7-b89a-2f082ca37e2d" providerId="ADAL" clId="{2B0FFBCD-400B-422A-A0CC-F29F6A614A62}" dt="2024-10-15T10:40:06.656" v="747" actId="20577"/>
          <ac:spMkLst>
            <pc:docMk/>
            <pc:sldMk cId="1356377115" sldId="259"/>
            <ac:spMk id="2" creationId="{10E35DB6-FBF0-944C-0CAF-B4401D52C9BB}"/>
          </ac:spMkLst>
        </pc:spChg>
        <pc:spChg chg="mod">
          <ac:chgData name="Mohamed Koubaa" userId="6269d32a-01b5-4cb7-b89a-2f082ca37e2d" providerId="ADAL" clId="{2B0FFBCD-400B-422A-A0CC-F29F6A614A62}" dt="2024-10-15T10:41:31.831" v="1021" actId="255"/>
          <ac:spMkLst>
            <pc:docMk/>
            <pc:sldMk cId="1356377115" sldId="259"/>
            <ac:spMk id="3" creationId="{83CEB043-5459-FE5A-F9E5-A58A2AA76694}"/>
          </ac:spMkLst>
        </pc:spChg>
        <pc:picChg chg="del">
          <ac:chgData name="Mohamed Koubaa" userId="6269d32a-01b5-4cb7-b89a-2f082ca37e2d" providerId="ADAL" clId="{2B0FFBCD-400B-422A-A0CC-F29F6A614A62}" dt="2024-10-15T10:41:33.761" v="1022" actId="478"/>
          <ac:picMkLst>
            <pc:docMk/>
            <pc:sldMk cId="1356377115" sldId="259"/>
            <ac:picMk id="1028" creationId="{33C0C2D0-E951-A5CF-D6B7-8CFF87168BC3}"/>
          </ac:picMkLst>
        </pc:picChg>
        <pc:picChg chg="add mod">
          <ac:chgData name="Mohamed Koubaa" userId="6269d32a-01b5-4cb7-b89a-2f082ca37e2d" providerId="ADAL" clId="{2B0FFBCD-400B-422A-A0CC-F29F6A614A62}" dt="2024-10-15T10:46:27.139" v="1968" actId="1076"/>
          <ac:picMkLst>
            <pc:docMk/>
            <pc:sldMk cId="1356377115" sldId="259"/>
            <ac:picMk id="2050" creationId="{8239A8CF-C2A9-EC27-EAC0-0AAD8C3160AC}"/>
          </ac:picMkLst>
        </pc:picChg>
      </pc:sldChg>
      <pc:sldChg chg="addSp delSp modSp mod">
        <pc:chgData name="Mohamed Koubaa" userId="6269d32a-01b5-4cb7-b89a-2f082ca37e2d" providerId="ADAL" clId="{2B0FFBCD-400B-422A-A0CC-F29F6A614A62}" dt="2024-10-15T10:47:03.744" v="1974" actId="1440"/>
        <pc:sldMkLst>
          <pc:docMk/>
          <pc:sldMk cId="59154884" sldId="260"/>
        </pc:sldMkLst>
        <pc:spChg chg="mod">
          <ac:chgData name="Mohamed Koubaa" userId="6269d32a-01b5-4cb7-b89a-2f082ca37e2d" providerId="ADAL" clId="{2B0FFBCD-400B-422A-A0CC-F29F6A614A62}" dt="2024-10-15T10:41:58.382" v="1063" actId="20577"/>
          <ac:spMkLst>
            <pc:docMk/>
            <pc:sldMk cId="59154884" sldId="260"/>
            <ac:spMk id="2" creationId="{10E35DB6-FBF0-944C-0CAF-B4401D52C9BB}"/>
          </ac:spMkLst>
        </pc:spChg>
        <pc:spChg chg="mod">
          <ac:chgData name="Mohamed Koubaa" userId="6269d32a-01b5-4cb7-b89a-2f082ca37e2d" providerId="ADAL" clId="{2B0FFBCD-400B-422A-A0CC-F29F6A614A62}" dt="2024-10-15T10:42:52.763" v="1338" actId="255"/>
          <ac:spMkLst>
            <pc:docMk/>
            <pc:sldMk cId="59154884" sldId="260"/>
            <ac:spMk id="3" creationId="{83CEB043-5459-FE5A-F9E5-A58A2AA76694}"/>
          </ac:spMkLst>
        </pc:spChg>
        <pc:picChg chg="add mod">
          <ac:chgData name="Mohamed Koubaa" userId="6269d32a-01b5-4cb7-b89a-2f082ca37e2d" providerId="ADAL" clId="{2B0FFBCD-400B-422A-A0CC-F29F6A614A62}" dt="2024-10-15T10:47:03.744" v="1974" actId="1440"/>
          <ac:picMkLst>
            <pc:docMk/>
            <pc:sldMk cId="59154884" sldId="260"/>
            <ac:picMk id="3074" creationId="{869D76DE-E25B-4613-2C97-278F3701F8CB}"/>
          </ac:picMkLst>
        </pc:picChg>
        <pc:picChg chg="del">
          <ac:chgData name="Mohamed Koubaa" userId="6269d32a-01b5-4cb7-b89a-2f082ca37e2d" providerId="ADAL" clId="{2B0FFBCD-400B-422A-A0CC-F29F6A614A62}" dt="2024-10-15T10:42:45.134" v="1337" actId="478"/>
          <ac:picMkLst>
            <pc:docMk/>
            <pc:sldMk cId="59154884" sldId="260"/>
            <ac:picMk id="4098" creationId="{C861ACD2-8DA6-FD38-1D49-EBCA3D859E03}"/>
          </ac:picMkLst>
        </pc:picChg>
      </pc:sldChg>
      <pc:sldChg chg="modSp mod">
        <pc:chgData name="Mohamed Koubaa" userId="6269d32a-01b5-4cb7-b89a-2f082ca37e2d" providerId="ADAL" clId="{2B0FFBCD-400B-422A-A0CC-F29F6A614A62}" dt="2024-10-15T10:45:16.898" v="1964" actId="12"/>
        <pc:sldMkLst>
          <pc:docMk/>
          <pc:sldMk cId="2728441693" sldId="261"/>
        </pc:sldMkLst>
        <pc:spChg chg="mod">
          <ac:chgData name="Mohamed Koubaa" userId="6269d32a-01b5-4cb7-b89a-2f082ca37e2d" providerId="ADAL" clId="{2B0FFBCD-400B-422A-A0CC-F29F6A614A62}" dt="2024-10-15T10:42:59.856" v="1346" actId="20577"/>
          <ac:spMkLst>
            <pc:docMk/>
            <pc:sldMk cId="2728441693" sldId="261"/>
            <ac:spMk id="2" creationId="{5CF71573-1365-B55D-210A-20638FDC66CB}"/>
          </ac:spMkLst>
        </pc:spChg>
        <pc:spChg chg="mod">
          <ac:chgData name="Mohamed Koubaa" userId="6269d32a-01b5-4cb7-b89a-2f082ca37e2d" providerId="ADAL" clId="{2B0FFBCD-400B-422A-A0CC-F29F6A614A62}" dt="2024-10-15T10:45:16.898" v="1964" actId="12"/>
          <ac:spMkLst>
            <pc:docMk/>
            <pc:sldMk cId="2728441693" sldId="261"/>
            <ac:spMk id="3" creationId="{B9E87A12-B265-8B0E-A761-052AC8151E2D}"/>
          </ac:spMkLst>
        </pc:spChg>
      </pc:sldChg>
      <pc:sldChg chg="addSp modSp add mod">
        <pc:chgData name="Mohamed Koubaa" userId="6269d32a-01b5-4cb7-b89a-2f082ca37e2d" providerId="ADAL" clId="{2B0FFBCD-400B-422A-A0CC-F29F6A614A62}" dt="2024-10-15T10:47:27.513" v="1977" actId="14100"/>
        <pc:sldMkLst>
          <pc:docMk/>
          <pc:sldMk cId="2515376426" sldId="262"/>
        </pc:sldMkLst>
        <pc:spChg chg="mod">
          <ac:chgData name="Mohamed Koubaa" userId="6269d32a-01b5-4cb7-b89a-2f082ca37e2d" providerId="ADAL" clId="{2B0FFBCD-400B-422A-A0CC-F29F6A614A62}" dt="2024-10-15T10:43:08.858" v="1368" actId="20577"/>
          <ac:spMkLst>
            <pc:docMk/>
            <pc:sldMk cId="2515376426" sldId="262"/>
            <ac:spMk id="2" creationId="{1C112A52-96E4-B63F-AFE6-1C7FCCB31E71}"/>
          </ac:spMkLst>
        </pc:spChg>
        <pc:spChg chg="mod">
          <ac:chgData name="Mohamed Koubaa" userId="6269d32a-01b5-4cb7-b89a-2f082ca37e2d" providerId="ADAL" clId="{2B0FFBCD-400B-422A-A0CC-F29F6A614A62}" dt="2024-10-15T10:43:51.875" v="1614" actId="20577"/>
          <ac:spMkLst>
            <pc:docMk/>
            <pc:sldMk cId="2515376426" sldId="262"/>
            <ac:spMk id="3" creationId="{4C31FF74-918B-E369-3E5D-1F2BBD6F5CDF}"/>
          </ac:spMkLst>
        </pc:spChg>
        <pc:picChg chg="add mod">
          <ac:chgData name="Mohamed Koubaa" userId="6269d32a-01b5-4cb7-b89a-2f082ca37e2d" providerId="ADAL" clId="{2B0FFBCD-400B-422A-A0CC-F29F6A614A62}" dt="2024-10-15T10:47:27.513" v="1977" actId="14100"/>
          <ac:picMkLst>
            <pc:docMk/>
            <pc:sldMk cId="2515376426" sldId="262"/>
            <ac:picMk id="4098" creationId="{50BFF195-EB54-A74E-7B87-707D74C29DD0}"/>
          </ac:picMkLst>
        </pc:picChg>
      </pc:sldChg>
      <pc:sldChg chg="addSp modSp add mod">
        <pc:chgData name="Mohamed Koubaa" userId="6269d32a-01b5-4cb7-b89a-2f082ca37e2d" providerId="ADAL" clId="{2B0FFBCD-400B-422A-A0CC-F29F6A614A62}" dt="2024-10-15T10:47:53.208" v="1980" actId="14100"/>
        <pc:sldMkLst>
          <pc:docMk/>
          <pc:sldMk cId="1258011527" sldId="263"/>
        </pc:sldMkLst>
        <pc:spChg chg="mod">
          <ac:chgData name="Mohamed Koubaa" userId="6269d32a-01b5-4cb7-b89a-2f082ca37e2d" providerId="ADAL" clId="{2B0FFBCD-400B-422A-A0CC-F29F6A614A62}" dt="2024-10-15T10:44:14.292" v="1647" actId="20577"/>
          <ac:spMkLst>
            <pc:docMk/>
            <pc:sldMk cId="1258011527" sldId="263"/>
            <ac:spMk id="2" creationId="{EF3D6C8B-A1C9-1ACE-EF5D-6D24D5F9BD9F}"/>
          </ac:spMkLst>
        </pc:spChg>
        <pc:spChg chg="mod">
          <ac:chgData name="Mohamed Koubaa" userId="6269d32a-01b5-4cb7-b89a-2f082ca37e2d" providerId="ADAL" clId="{2B0FFBCD-400B-422A-A0CC-F29F6A614A62}" dt="2024-10-15T10:44:54.134" v="1910" actId="20577"/>
          <ac:spMkLst>
            <pc:docMk/>
            <pc:sldMk cId="1258011527" sldId="263"/>
            <ac:spMk id="3" creationId="{581C262C-C066-9E5A-C878-47F6A12D9A12}"/>
          </ac:spMkLst>
        </pc:spChg>
        <pc:picChg chg="add mod">
          <ac:chgData name="Mohamed Koubaa" userId="6269d32a-01b5-4cb7-b89a-2f082ca37e2d" providerId="ADAL" clId="{2B0FFBCD-400B-422A-A0CC-F29F6A614A62}" dt="2024-10-15T10:47:53.208" v="1980" actId="14100"/>
          <ac:picMkLst>
            <pc:docMk/>
            <pc:sldMk cId="1258011527" sldId="263"/>
            <ac:picMk id="5122" creationId="{3090E6F8-0ABE-F1BD-A51C-677069FB63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6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419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25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19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3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59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6F90E-C4B3-44E9-AF7C-DA257B3F46FD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45EF-B0DC-32C8-100D-3C2170CC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1091379"/>
            <a:ext cx="7079226" cy="3264311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Tips om een goede CV te schrijven</a:t>
            </a:r>
          </a:p>
        </p:txBody>
      </p:sp>
      <p:pic>
        <p:nvPicPr>
          <p:cNvPr id="3" name="Picture 2" descr="Manager cv voorbeelden &amp; schrijftips 2024 (Gratis Download) · CVster.nl">
            <a:extLst>
              <a:ext uri="{FF2B5EF4-FFF2-40B4-BE49-F238E27FC236}">
                <a16:creationId xmlns:a16="http://schemas.microsoft.com/office/drawing/2014/main" id="{7B2644BB-DFB9-EE49-5D6A-D934CA77B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421" y="237021"/>
            <a:ext cx="4036876" cy="570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8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318CD-BF80-9C07-0448-6526B41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Contactgegevens</a:t>
            </a:r>
            <a:r>
              <a:rPr lang="nl-BE" sz="4800" b="1" dirty="0"/>
              <a:t> 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03377-439D-8EC0-B87F-A32F4D65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nl-B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 Vermeld persoonlijke gegevens: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800" dirty="0"/>
              <a:t>   Naam, telefoon, e-mail,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800" dirty="0"/>
              <a:t>   Gebruik een professioneel e-mailadres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800" dirty="0"/>
              <a:t>   Voeg je LinkedIn-profiel toe</a:t>
            </a:r>
          </a:p>
        </p:txBody>
      </p:sp>
      <p:pic>
        <p:nvPicPr>
          <p:cNvPr id="2050" name="Picture 2" descr="Realistisch 3d groen vraagteken Stel vragen Online Support center FAQ  concept | Premium Vector">
            <a:extLst>
              <a:ext uri="{FF2B5EF4-FFF2-40B4-BE49-F238E27FC236}">
                <a16:creationId xmlns:a16="http://schemas.microsoft.com/office/drawing/2014/main" id="{8D3A3708-309D-C5AD-E1FD-DDC4D300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1" y="1845734"/>
            <a:ext cx="3674899" cy="42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2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FF1E-C472-ADC5-FD47-CC2B5DB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Persoonlijk profiel: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DA06C-6306-C786-C743-97C1CD3C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 </a:t>
            </a:r>
            <a:r>
              <a:rPr lang="nl-BE" sz="2800" b="1" dirty="0"/>
              <a:t>Schrijf een sterk persoonlijk profiel</a:t>
            </a:r>
            <a:r>
              <a:rPr lang="nl-BE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Kort en krachtig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Benadruk sterke punten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Pas het aan voor elke vacature</a:t>
            </a:r>
          </a:p>
        </p:txBody>
      </p:sp>
      <p:pic>
        <p:nvPicPr>
          <p:cNvPr id="4" name="Picture 2" descr="Persoonlijk Leiderschap | Kennisbasis | Schoolleidersregister Primair  Onderwijs">
            <a:extLst>
              <a:ext uri="{FF2B5EF4-FFF2-40B4-BE49-F238E27FC236}">
                <a16:creationId xmlns:a16="http://schemas.microsoft.com/office/drawing/2014/main" id="{FB436138-9582-6016-C5C7-32621C4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63" y="2100764"/>
            <a:ext cx="2258679" cy="22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35DB6-FBF0-944C-0CAF-B4401D5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Werkervaring: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EB043-5459-FE5A-F9E5-A58A2AA7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Beschrijf relevante werkervaring: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Begin met de meest recente functies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Omschrijf verantwoordelijkheden en successen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Houd het beknopt en relevant</a:t>
            </a:r>
          </a:p>
        </p:txBody>
      </p:sp>
      <p:pic>
        <p:nvPicPr>
          <p:cNvPr id="2050" name="Picture 2" descr="collectief werk en samenwerking icoon 34740809 Vectorkunst ...">
            <a:extLst>
              <a:ext uri="{FF2B5EF4-FFF2-40B4-BE49-F238E27FC236}">
                <a16:creationId xmlns:a16="http://schemas.microsoft.com/office/drawing/2014/main" id="{8239A8CF-C2A9-EC27-EAC0-0AAD8C31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38" y="3162791"/>
            <a:ext cx="2990594" cy="281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35DB6-FBF0-944C-0CAF-B4401D5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Opleiding: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EB043-5459-FE5A-F9E5-A58A2AA7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Voeg relevante opleiding toe: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Start met het hoogst behaalde diploma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Voeg relevante cursussen toe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Benoem certificaten die van toepassing zijn</a:t>
            </a:r>
          </a:p>
          <a:p>
            <a:pPr marL="201168" lvl="1" indent="0">
              <a:buNone/>
            </a:pPr>
            <a:endParaRPr lang="nl-BE" sz="2600" dirty="0"/>
          </a:p>
        </p:txBody>
      </p:sp>
      <p:pic>
        <p:nvPicPr>
          <p:cNvPr id="3074" name="Picture 2" descr="Graduation Cap And Education Diploma Vector Icon Stock Illustration -  Download Image Now - Icon Symbol, Mortarboard, Diploma - iStock">
            <a:extLst>
              <a:ext uri="{FF2B5EF4-FFF2-40B4-BE49-F238E27FC236}">
                <a16:creationId xmlns:a16="http://schemas.microsoft.com/office/drawing/2014/main" id="{869D76DE-E25B-4613-2C97-278F3701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30" y="2131218"/>
            <a:ext cx="3419350" cy="3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A6BD-B16B-96C0-0A5C-15F1AAB3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12A52-96E4-B63F-AFE6-1C7FCCB3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Vaardigheden: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1FF74-918B-E369-3E5D-1F2BBD6F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Benoem relevante vaardigheden: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Technische en soft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Noem specifieke softwarekennis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Voeg talenkennis toe</a:t>
            </a:r>
          </a:p>
          <a:p>
            <a:pPr marL="201168" lvl="1" indent="0">
              <a:buNone/>
            </a:pPr>
            <a:endParaRPr lang="nl-BE" sz="2600" dirty="0"/>
          </a:p>
        </p:txBody>
      </p:sp>
      <p:pic>
        <p:nvPicPr>
          <p:cNvPr id="4098" name="Picture 2" descr="Vaardigheden Lijn Icoon Vector, Vaardigheden Icoon ...">
            <a:extLst>
              <a:ext uri="{FF2B5EF4-FFF2-40B4-BE49-F238E27FC236}">
                <a16:creationId xmlns:a16="http://schemas.microsoft.com/office/drawing/2014/main" id="{50BFF195-EB54-A74E-7B87-707D74C2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57926"/>
            <a:ext cx="3535680" cy="33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805F-5CD3-784E-6028-438F3559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D6C8B-A1C9-1ACE-EF5D-6D24D5F9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Controleer je CV: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1C262C-C066-9E5A-C878-47F6A12D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Controleer op fouten en pas aan: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Spelling en grammatica nakijken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CV aanpassen per functie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Vermijd lange zinnen en overbodige details</a:t>
            </a:r>
          </a:p>
          <a:p>
            <a:pPr marL="201168" lvl="1" indent="0">
              <a:buNone/>
            </a:pPr>
            <a:endParaRPr lang="nl-BE" sz="2600" dirty="0"/>
          </a:p>
        </p:txBody>
      </p:sp>
      <p:pic>
        <p:nvPicPr>
          <p:cNvPr id="5122" name="Picture 2" descr="Checklist - Downloaden gratis iconen">
            <a:extLst>
              <a:ext uri="{FF2B5EF4-FFF2-40B4-BE49-F238E27FC236}">
                <a16:creationId xmlns:a16="http://schemas.microsoft.com/office/drawing/2014/main" id="{3090E6F8-0ABE-F1BD-A51C-677069FB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2028613"/>
            <a:ext cx="3554329" cy="33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1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71573-1365-B55D-210A-20638FDC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Einde en Vragen: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E87A12-B265-8B0E-A761-052AC815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b="1" dirty="0"/>
              <a:t>  Vragen?</a:t>
            </a:r>
          </a:p>
        </p:txBody>
      </p:sp>
      <p:pic>
        <p:nvPicPr>
          <p:cNvPr id="5122" name="Picture 2" descr="Stockillustratie question mark 3d green interrogation point asking sign  punctuation mark with standing thinking stick man isolated on white  background for business presentation and print | Adobe Stock">
            <a:extLst>
              <a:ext uri="{FF2B5EF4-FFF2-40B4-BE49-F238E27FC236}">
                <a16:creationId xmlns:a16="http://schemas.microsoft.com/office/drawing/2014/main" id="{B3668E0C-A401-3B56-81E1-6F2C3ED91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/>
          <a:stretch/>
        </p:blipFill>
        <p:spPr bwMode="auto">
          <a:xfrm>
            <a:off x="7240229" y="1954161"/>
            <a:ext cx="3238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169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Props1.xml><?xml version="1.0" encoding="utf-8"?>
<ds:datastoreItem xmlns:ds="http://schemas.openxmlformats.org/officeDocument/2006/customXml" ds:itemID="{48DA2A7A-BFDE-41A2-85DE-451AB3AAF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9A762-2F48-4423-8AAF-2E731CD3C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022423-33E4-43A2-8522-2DF0F915F5E1}">
  <ds:schemaRefs>
    <ds:schemaRef ds:uri="http://purl.org/dc/elements/1.1/"/>
    <ds:schemaRef ds:uri="http://schemas.microsoft.com/office/2006/metadata/properties"/>
    <ds:schemaRef ds:uri="http://purl.org/dc/terms/"/>
    <ds:schemaRef ds:uri="cb619299-245e-4998-8eac-b9679c8307d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</Words>
  <Application>Microsoft Office PowerPoint</Application>
  <PresentationFormat>Breedbeeld</PresentationFormat>
  <Paragraphs>34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Terugblik</vt:lpstr>
      <vt:lpstr>Tips om een goede CV te schrijven</vt:lpstr>
      <vt:lpstr>Contactgegevens </vt:lpstr>
      <vt:lpstr>Persoonlijk profiel:</vt:lpstr>
      <vt:lpstr>Werkervaring:</vt:lpstr>
      <vt:lpstr>Opleiding:</vt:lpstr>
      <vt:lpstr>Vaardigheden:</vt:lpstr>
      <vt:lpstr>Controleer je CV:</vt:lpstr>
      <vt:lpstr>Einde en Vragen: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2</cp:revision>
  <dcterms:created xsi:type="dcterms:W3CDTF">2024-10-08T10:18:41Z</dcterms:created>
  <dcterms:modified xsi:type="dcterms:W3CDTF">2024-10-15T10:48:17Z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