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BEB028-DF13-44A1-A93F-6BF7BEF96F91}" v="42" dt="2024-10-08T10:48:25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5FBEB028-DF13-44A1-A93F-6BF7BEF96F91}"/>
    <pc:docChg chg="undo custSel addSld delSld modSld">
      <pc:chgData name="Mohamed Koubaa" userId="6269d32a-01b5-4cb7-b89a-2f082ca37e2d" providerId="ADAL" clId="{5FBEB028-DF13-44A1-A93F-6BF7BEF96F91}" dt="2024-10-08T10:48:25.908" v="1498" actId="1076"/>
      <pc:docMkLst>
        <pc:docMk/>
      </pc:docMkLst>
      <pc:sldChg chg="addSp delSp modSp mod">
        <pc:chgData name="Mohamed Koubaa" userId="6269d32a-01b5-4cb7-b89a-2f082ca37e2d" providerId="ADAL" clId="{5FBEB028-DF13-44A1-A93F-6BF7BEF96F91}" dt="2024-10-08T10:44:22.460" v="1471" actId="1440"/>
        <pc:sldMkLst>
          <pc:docMk/>
          <pc:sldMk cId="3854186821" sldId="256"/>
        </pc:sldMkLst>
        <pc:spChg chg="mod">
          <ac:chgData name="Mohamed Koubaa" userId="6269d32a-01b5-4cb7-b89a-2f082ca37e2d" providerId="ADAL" clId="{5FBEB028-DF13-44A1-A93F-6BF7BEF96F91}" dt="2024-10-08T10:43:59.211" v="1468" actId="122"/>
          <ac:spMkLst>
            <pc:docMk/>
            <pc:sldMk cId="3854186821" sldId="256"/>
            <ac:spMk id="2" creationId="{D34345EF-B0DC-32C8-100D-3C2170CC36DB}"/>
          </ac:spMkLst>
        </pc:spChg>
        <pc:spChg chg="del">
          <ac:chgData name="Mohamed Koubaa" userId="6269d32a-01b5-4cb7-b89a-2f082ca37e2d" providerId="ADAL" clId="{5FBEB028-DF13-44A1-A93F-6BF7BEF96F91}" dt="2024-10-08T10:20:09.637" v="165" actId="478"/>
          <ac:spMkLst>
            <pc:docMk/>
            <pc:sldMk cId="3854186821" sldId="256"/>
            <ac:spMk id="3" creationId="{C09A6AB9-E303-6E1A-7D1C-4E2EF4A8056F}"/>
          </ac:spMkLst>
        </pc:spChg>
        <pc:picChg chg="add mod">
          <ac:chgData name="Mohamed Koubaa" userId="6269d32a-01b5-4cb7-b89a-2f082ca37e2d" providerId="ADAL" clId="{5FBEB028-DF13-44A1-A93F-6BF7BEF96F91}" dt="2024-10-08T10:44:22.460" v="1471" actId="1440"/>
          <ac:picMkLst>
            <pc:docMk/>
            <pc:sldMk cId="3854186821" sldId="256"/>
            <ac:picMk id="1026" creationId="{FE4C60D6-50AF-D4F7-0A90-4EE458CE7B3B}"/>
          </ac:picMkLst>
        </pc:picChg>
      </pc:sldChg>
      <pc:sldChg chg="addSp modSp new mod">
        <pc:chgData name="Mohamed Koubaa" userId="6269d32a-01b5-4cb7-b89a-2f082ca37e2d" providerId="ADAL" clId="{5FBEB028-DF13-44A1-A93F-6BF7BEF96F91}" dt="2024-10-08T10:45:12.747" v="1480" actId="14100"/>
        <pc:sldMkLst>
          <pc:docMk/>
          <pc:sldMk cId="3628421472" sldId="257"/>
        </pc:sldMkLst>
        <pc:spChg chg="mod">
          <ac:chgData name="Mohamed Koubaa" userId="6269d32a-01b5-4cb7-b89a-2f082ca37e2d" providerId="ADAL" clId="{5FBEB028-DF13-44A1-A93F-6BF7BEF96F91}" dt="2024-10-08T10:31:21.150" v="815" actId="113"/>
          <ac:spMkLst>
            <pc:docMk/>
            <pc:sldMk cId="3628421472" sldId="257"/>
            <ac:spMk id="2" creationId="{2C1318CD-BF80-9C07-0448-6526B41749F8}"/>
          </ac:spMkLst>
        </pc:spChg>
        <pc:spChg chg="mod">
          <ac:chgData name="Mohamed Koubaa" userId="6269d32a-01b5-4cb7-b89a-2f082ca37e2d" providerId="ADAL" clId="{5FBEB028-DF13-44A1-A93F-6BF7BEF96F91}" dt="2024-10-08T10:26:12.114" v="489" actId="20577"/>
          <ac:spMkLst>
            <pc:docMk/>
            <pc:sldMk cId="3628421472" sldId="257"/>
            <ac:spMk id="3" creationId="{6F803377-439D-8EC0-B87F-A32F4D65D1E7}"/>
          </ac:spMkLst>
        </pc:spChg>
        <pc:picChg chg="add mod">
          <ac:chgData name="Mohamed Koubaa" userId="6269d32a-01b5-4cb7-b89a-2f082ca37e2d" providerId="ADAL" clId="{5FBEB028-DF13-44A1-A93F-6BF7BEF96F91}" dt="2024-10-08T10:45:12.747" v="1480" actId="14100"/>
          <ac:picMkLst>
            <pc:docMk/>
            <pc:sldMk cId="3628421472" sldId="257"/>
            <ac:picMk id="2050" creationId="{8D3A3708-309D-C5AD-E1FD-DDC4D300529F}"/>
          </ac:picMkLst>
        </pc:picChg>
      </pc:sldChg>
      <pc:sldChg chg="addSp modSp new mod">
        <pc:chgData name="Mohamed Koubaa" userId="6269d32a-01b5-4cb7-b89a-2f082ca37e2d" providerId="ADAL" clId="{5FBEB028-DF13-44A1-A93F-6BF7BEF96F91}" dt="2024-10-08T10:48:25.908" v="1498" actId="1076"/>
        <pc:sldMkLst>
          <pc:docMk/>
          <pc:sldMk cId="4264608015" sldId="258"/>
        </pc:sldMkLst>
        <pc:spChg chg="mod">
          <ac:chgData name="Mohamed Koubaa" userId="6269d32a-01b5-4cb7-b89a-2f082ca37e2d" providerId="ADAL" clId="{5FBEB028-DF13-44A1-A93F-6BF7BEF96F91}" dt="2024-10-08T10:31:17.140" v="814" actId="20577"/>
          <ac:spMkLst>
            <pc:docMk/>
            <pc:sldMk cId="4264608015" sldId="258"/>
            <ac:spMk id="2" creationId="{3061FF1E-C472-ADC5-FD47-CC2B5DBAD68C}"/>
          </ac:spMkLst>
        </pc:spChg>
        <pc:spChg chg="mod">
          <ac:chgData name="Mohamed Koubaa" userId="6269d32a-01b5-4cb7-b89a-2f082ca37e2d" providerId="ADAL" clId="{5FBEB028-DF13-44A1-A93F-6BF7BEF96F91}" dt="2024-10-08T10:30:48.577" v="789" actId="12"/>
          <ac:spMkLst>
            <pc:docMk/>
            <pc:sldMk cId="4264608015" sldId="258"/>
            <ac:spMk id="3" creationId="{72BDA06C-6306-C786-C743-97C1CD3CBFDA}"/>
          </ac:spMkLst>
        </pc:spChg>
        <pc:picChg chg="add mod">
          <ac:chgData name="Mohamed Koubaa" userId="6269d32a-01b5-4cb7-b89a-2f082ca37e2d" providerId="ADAL" clId="{5FBEB028-DF13-44A1-A93F-6BF7BEF96F91}" dt="2024-10-08T10:48:25.908" v="1498" actId="1076"/>
          <ac:picMkLst>
            <pc:docMk/>
            <pc:sldMk cId="4264608015" sldId="258"/>
            <ac:picMk id="6146" creationId="{CC5AA665-B3C5-29C0-9F1D-AC0941F20E02}"/>
          </ac:picMkLst>
        </pc:picChg>
      </pc:sldChg>
      <pc:sldChg chg="addSp delSp modSp new mod">
        <pc:chgData name="Mohamed Koubaa" userId="6269d32a-01b5-4cb7-b89a-2f082ca37e2d" providerId="ADAL" clId="{5FBEB028-DF13-44A1-A93F-6BF7BEF96F91}" dt="2024-10-08T10:46:29.105" v="1486" actId="14100"/>
        <pc:sldMkLst>
          <pc:docMk/>
          <pc:sldMk cId="1356377115" sldId="259"/>
        </pc:sldMkLst>
        <pc:spChg chg="mod">
          <ac:chgData name="Mohamed Koubaa" userId="6269d32a-01b5-4cb7-b89a-2f082ca37e2d" providerId="ADAL" clId="{5FBEB028-DF13-44A1-A93F-6BF7BEF96F91}" dt="2024-10-08T10:31:14.112" v="813" actId="20577"/>
          <ac:spMkLst>
            <pc:docMk/>
            <pc:sldMk cId="1356377115" sldId="259"/>
            <ac:spMk id="2" creationId="{10E35DB6-FBF0-944C-0CAF-B4401D52C9BB}"/>
          </ac:spMkLst>
        </pc:spChg>
        <pc:spChg chg="mod">
          <ac:chgData name="Mohamed Koubaa" userId="6269d32a-01b5-4cb7-b89a-2f082ca37e2d" providerId="ADAL" clId="{5FBEB028-DF13-44A1-A93F-6BF7BEF96F91}" dt="2024-10-08T10:34:58.894" v="1087" actId="113"/>
          <ac:spMkLst>
            <pc:docMk/>
            <pc:sldMk cId="1356377115" sldId="259"/>
            <ac:spMk id="3" creationId="{83CEB043-5459-FE5A-F9E5-A58A2AA76694}"/>
          </ac:spMkLst>
        </pc:spChg>
        <pc:picChg chg="add del mod">
          <ac:chgData name="Mohamed Koubaa" userId="6269d32a-01b5-4cb7-b89a-2f082ca37e2d" providerId="ADAL" clId="{5FBEB028-DF13-44A1-A93F-6BF7BEF96F91}" dt="2024-10-08T10:42:44.140" v="1446" actId="21"/>
          <ac:picMkLst>
            <pc:docMk/>
            <pc:sldMk cId="1356377115" sldId="259"/>
            <ac:picMk id="1026" creationId="{FE4C60D6-50AF-D4F7-0A90-4EE458CE7B3B}"/>
          </ac:picMkLst>
        </pc:picChg>
        <pc:picChg chg="add mod">
          <ac:chgData name="Mohamed Koubaa" userId="6269d32a-01b5-4cb7-b89a-2f082ca37e2d" providerId="ADAL" clId="{5FBEB028-DF13-44A1-A93F-6BF7BEF96F91}" dt="2024-10-08T10:46:29.105" v="1486" actId="14100"/>
          <ac:picMkLst>
            <pc:docMk/>
            <pc:sldMk cId="1356377115" sldId="259"/>
            <ac:picMk id="1028" creationId="{33C0C2D0-E951-A5CF-D6B7-8CFF87168BC3}"/>
          </ac:picMkLst>
        </pc:picChg>
      </pc:sldChg>
      <pc:sldChg chg="addSp modSp add mod">
        <pc:chgData name="Mohamed Koubaa" userId="6269d32a-01b5-4cb7-b89a-2f082ca37e2d" providerId="ADAL" clId="{5FBEB028-DF13-44A1-A93F-6BF7BEF96F91}" dt="2024-10-08T10:47:28.046" v="1492" actId="1076"/>
        <pc:sldMkLst>
          <pc:docMk/>
          <pc:sldMk cId="59154884" sldId="260"/>
        </pc:sldMkLst>
        <pc:spChg chg="mod">
          <ac:chgData name="Mohamed Koubaa" userId="6269d32a-01b5-4cb7-b89a-2f082ca37e2d" providerId="ADAL" clId="{5FBEB028-DF13-44A1-A93F-6BF7BEF96F91}" dt="2024-10-08T10:37:28.646" v="1368" actId="20577"/>
          <ac:spMkLst>
            <pc:docMk/>
            <pc:sldMk cId="59154884" sldId="260"/>
            <ac:spMk id="2" creationId="{10E35DB6-FBF0-944C-0CAF-B4401D52C9BB}"/>
          </ac:spMkLst>
        </pc:spChg>
        <pc:spChg chg="mod">
          <ac:chgData name="Mohamed Koubaa" userId="6269d32a-01b5-4cb7-b89a-2f082ca37e2d" providerId="ADAL" clId="{5FBEB028-DF13-44A1-A93F-6BF7BEF96F91}" dt="2024-10-08T10:37:35.606" v="1369" actId="113"/>
          <ac:spMkLst>
            <pc:docMk/>
            <pc:sldMk cId="59154884" sldId="260"/>
            <ac:spMk id="3" creationId="{83CEB043-5459-FE5A-F9E5-A58A2AA76694}"/>
          </ac:spMkLst>
        </pc:spChg>
        <pc:picChg chg="add mod">
          <ac:chgData name="Mohamed Koubaa" userId="6269d32a-01b5-4cb7-b89a-2f082ca37e2d" providerId="ADAL" clId="{5FBEB028-DF13-44A1-A93F-6BF7BEF96F91}" dt="2024-10-08T10:47:28.046" v="1492" actId="1076"/>
          <ac:picMkLst>
            <pc:docMk/>
            <pc:sldMk cId="59154884" sldId="260"/>
            <ac:picMk id="4098" creationId="{C861ACD2-8DA6-FD38-1D49-EBCA3D859E03}"/>
          </ac:picMkLst>
        </pc:picChg>
      </pc:sldChg>
      <pc:sldChg chg="new del">
        <pc:chgData name="Mohamed Koubaa" userId="6269d32a-01b5-4cb7-b89a-2f082ca37e2d" providerId="ADAL" clId="{5FBEB028-DF13-44A1-A93F-6BF7BEF96F91}" dt="2024-10-08T10:35:14.516" v="1089" actId="47"/>
        <pc:sldMkLst>
          <pc:docMk/>
          <pc:sldMk cId="640322978" sldId="260"/>
        </pc:sldMkLst>
      </pc:sldChg>
      <pc:sldChg chg="addSp modSp new mod">
        <pc:chgData name="Mohamed Koubaa" userId="6269d32a-01b5-4cb7-b89a-2f082ca37e2d" providerId="ADAL" clId="{5FBEB028-DF13-44A1-A93F-6BF7BEF96F91}" dt="2024-10-08T10:48:01.372" v="1496" actId="1076"/>
        <pc:sldMkLst>
          <pc:docMk/>
          <pc:sldMk cId="2728441693" sldId="261"/>
        </pc:sldMkLst>
        <pc:spChg chg="mod">
          <ac:chgData name="Mohamed Koubaa" userId="6269d32a-01b5-4cb7-b89a-2f082ca37e2d" providerId="ADAL" clId="{5FBEB028-DF13-44A1-A93F-6BF7BEF96F91}" dt="2024-10-08T10:37:24.099" v="1367" actId="20577"/>
          <ac:spMkLst>
            <pc:docMk/>
            <pc:sldMk cId="2728441693" sldId="261"/>
            <ac:spMk id="2" creationId="{5CF71573-1365-B55D-210A-20638FDC66CB}"/>
          </ac:spMkLst>
        </pc:spChg>
        <pc:spChg chg="mod">
          <ac:chgData name="Mohamed Koubaa" userId="6269d32a-01b5-4cb7-b89a-2f082ca37e2d" providerId="ADAL" clId="{5FBEB028-DF13-44A1-A93F-6BF7BEF96F91}" dt="2024-10-08T10:39:24.233" v="1439" actId="20577"/>
          <ac:spMkLst>
            <pc:docMk/>
            <pc:sldMk cId="2728441693" sldId="261"/>
            <ac:spMk id="3" creationId="{B9E87A12-B265-8B0E-A761-052AC8151E2D}"/>
          </ac:spMkLst>
        </pc:spChg>
        <pc:picChg chg="add mod">
          <ac:chgData name="Mohamed Koubaa" userId="6269d32a-01b5-4cb7-b89a-2f082ca37e2d" providerId="ADAL" clId="{5FBEB028-DF13-44A1-A93F-6BF7BEF96F91}" dt="2024-10-08T10:48:01.372" v="1496" actId="1076"/>
          <ac:picMkLst>
            <pc:docMk/>
            <pc:sldMk cId="2728441693" sldId="261"/>
            <ac:picMk id="5122" creationId="{B3668E0C-A401-3B56-81E1-6F2C3ED91E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92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5649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419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258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0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19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71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33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590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2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3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66F90E-C4B3-44E9-AF7C-DA257B3F46FD}" type="datetimeFigureOut">
              <a:rPr lang="nl-BE" smtClean="0"/>
              <a:t>8/10/2024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24E683-E588-476B-832B-AB29FADCED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02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345EF-B0DC-32C8-100D-3C2170CC3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1091379"/>
            <a:ext cx="7079226" cy="3264311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Tips voor een Goede Sollicitatiebrief</a:t>
            </a:r>
          </a:p>
        </p:txBody>
      </p:sp>
      <p:pic>
        <p:nvPicPr>
          <p:cNvPr id="1026" name="Picture 2" descr="Voorbeeld sollicitatiebrief voor een manager in de gezondheidszorg">
            <a:extLst>
              <a:ext uri="{FF2B5EF4-FFF2-40B4-BE49-F238E27FC236}">
                <a16:creationId xmlns:a16="http://schemas.microsoft.com/office/drawing/2014/main" id="{FE4C60D6-50AF-D4F7-0A90-4EE458CE7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29" y="125089"/>
            <a:ext cx="4434347" cy="61398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18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318CD-BF80-9C07-0448-6526B417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800" b="1" dirty="0"/>
              <a:t>Waarom een goede sollicitatiebrief?</a:t>
            </a:r>
            <a:endParaRPr lang="nl-BE" b="1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803377-439D-8EC0-B87F-A32F4D65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nl-BE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nl-BE" sz="2800" dirty="0"/>
              <a:t>  Eerste indruk op werkgever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BE" sz="2800" dirty="0"/>
              <a:t>  Toon je motivatie en geschiktheid</a:t>
            </a:r>
          </a:p>
        </p:txBody>
      </p:sp>
      <p:pic>
        <p:nvPicPr>
          <p:cNvPr id="2050" name="Picture 2" descr="Realistisch 3d groen vraagteken Stel vragen Online Support center FAQ  concept | Premium Vector">
            <a:extLst>
              <a:ext uri="{FF2B5EF4-FFF2-40B4-BE49-F238E27FC236}">
                <a16:creationId xmlns:a16="http://schemas.microsoft.com/office/drawing/2014/main" id="{8D3A3708-309D-C5AD-E1FD-DDC4D300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821" y="1845734"/>
            <a:ext cx="3674899" cy="42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42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1FF1E-C472-ADC5-FD47-CC2B5DBA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Structuur van de Brief: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BDA06C-6306-C786-C743-97C1CD3CB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dirty="0"/>
              <a:t>   </a:t>
            </a:r>
            <a:r>
              <a:rPr lang="nl-BE" sz="2800" b="1" dirty="0"/>
              <a:t>KISS-principe</a:t>
            </a:r>
            <a:r>
              <a:rPr lang="nl-BE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Duidelijke en eenvoudige taal</a:t>
            </a:r>
          </a:p>
          <a:p>
            <a:pPr marL="201168" lvl="1" indent="0">
              <a:buNone/>
            </a:pPr>
            <a:endParaRPr lang="nl-BE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Basisstructuur: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Introductie: wie je bent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Middenstuk: je motivatie en aanbod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Afsluiting: dank en uitkijken naar gesprek</a:t>
            </a:r>
          </a:p>
        </p:txBody>
      </p:sp>
      <p:pic>
        <p:nvPicPr>
          <p:cNvPr id="6146" name="Picture 2" descr="Structure Generic Gradient icon | Freepik">
            <a:extLst>
              <a:ext uri="{FF2B5EF4-FFF2-40B4-BE49-F238E27FC236}">
                <a16:creationId xmlns:a16="http://schemas.microsoft.com/office/drawing/2014/main" id="{CC5AA665-B3C5-29C0-9F1D-AC0941F20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206" y="131506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60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35DB6-FBF0-944C-0CAF-B4401D5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Belangrijke Elementen: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CEB043-5459-FE5A-F9E5-A58A2AA7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Persoonlijke Aanhef: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Gebruik naam als mogelijk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nl-BE" sz="2800" dirty="0"/>
              <a:t>   </a:t>
            </a:r>
            <a:r>
              <a:rPr lang="nl-BE" sz="2800" b="1" dirty="0"/>
              <a:t>Toon Enthousiasme: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Laat je interesse blijken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nl-BE" sz="2800" dirty="0"/>
              <a:t>   </a:t>
            </a:r>
            <a:r>
              <a:rPr lang="nl-BE" sz="2800" b="1" dirty="0"/>
              <a:t>Specifieke Voorbeelden: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Ondersteun vaardigheden met voorbeelden</a:t>
            </a:r>
          </a:p>
        </p:txBody>
      </p:sp>
      <p:pic>
        <p:nvPicPr>
          <p:cNvPr id="1028" name="Picture 4" descr="Stockillustratie green checklist icon | Adobe Stock">
            <a:extLst>
              <a:ext uri="{FF2B5EF4-FFF2-40B4-BE49-F238E27FC236}">
                <a16:creationId xmlns:a16="http://schemas.microsoft.com/office/drawing/2014/main" id="{33C0C2D0-E951-A5CF-D6B7-8CFF87168B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/>
          <a:stretch/>
        </p:blipFill>
        <p:spPr bwMode="auto">
          <a:xfrm>
            <a:off x="8583561" y="1983385"/>
            <a:ext cx="3362479" cy="366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37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35DB6-FBF0-944C-0CAF-B4401D52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Afsluiten van de Brief: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CEB043-5459-FE5A-F9E5-A58A2AA7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Sterke Afsluiting: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600" dirty="0"/>
              <a:t>   Herhaal interesse en uitnodiging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nl-BE" sz="2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BE" sz="2800" dirty="0"/>
              <a:t>   </a:t>
            </a:r>
            <a:r>
              <a:rPr lang="nl-BE" sz="2800" b="1" dirty="0"/>
              <a:t>Voorbeeld: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BE" sz="2400" dirty="0"/>
              <a:t>“Ik kijk uit naar ons gesprek.”</a:t>
            </a:r>
          </a:p>
          <a:p>
            <a:pPr marL="201168" lvl="1" indent="0">
              <a:buNone/>
            </a:pPr>
            <a:endParaRPr lang="nl-BE" sz="2600" dirty="0"/>
          </a:p>
        </p:txBody>
      </p:sp>
      <p:pic>
        <p:nvPicPr>
          <p:cNvPr id="4098" name="Picture 2" descr="Chat Bubble Speech Communication Icon Isolated Green Color for Social Media  - Vector Stock Illustration - Illustration of messenger, line: 184061959">
            <a:extLst>
              <a:ext uri="{FF2B5EF4-FFF2-40B4-BE49-F238E27FC236}">
                <a16:creationId xmlns:a16="http://schemas.microsoft.com/office/drawing/2014/main" id="{C861ACD2-8DA6-FD38-1D49-EBCA3D859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75" y="1845734"/>
            <a:ext cx="4178710" cy="41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5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71573-1365-B55D-210A-20638FDC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Einde en Vragen: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E87A12-B265-8B0E-A761-052AC815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Conclusie: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400" dirty="0"/>
              <a:t>   Sterke brief maakt verschil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dirty="0"/>
          </a:p>
          <a:p>
            <a:pPr>
              <a:buFont typeface="Wingdings" panose="05000000000000000000" pitchFamily="2" charset="2"/>
              <a:buChar char="§"/>
            </a:pPr>
            <a:r>
              <a:rPr lang="nl-BE" sz="2800" b="1" dirty="0"/>
              <a:t>   Vragen?</a:t>
            </a:r>
          </a:p>
        </p:txBody>
      </p:sp>
      <p:pic>
        <p:nvPicPr>
          <p:cNvPr id="5122" name="Picture 2" descr="Stockillustratie question mark 3d green interrogation point asking sign  punctuation mark with standing thinking stick man isolated on white  background for business presentation and print | Adobe Stock">
            <a:extLst>
              <a:ext uri="{FF2B5EF4-FFF2-40B4-BE49-F238E27FC236}">
                <a16:creationId xmlns:a16="http://schemas.microsoft.com/office/drawing/2014/main" id="{B3668E0C-A401-3B56-81E1-6F2C3ED91E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/>
          <a:stretch/>
        </p:blipFill>
        <p:spPr bwMode="auto">
          <a:xfrm>
            <a:off x="7240229" y="1954161"/>
            <a:ext cx="3238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441693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C9AE4FB223F4AA68AF7719F0686CC" ma:contentTypeVersion="12" ma:contentTypeDescription="Een nieuw document maken." ma:contentTypeScope="" ma:versionID="e7e3d8275106dc70ae987390936cc219">
  <xsd:schema xmlns:xsd="http://www.w3.org/2001/XMLSchema" xmlns:xs="http://www.w3.org/2001/XMLSchema" xmlns:p="http://schemas.microsoft.com/office/2006/metadata/properties" xmlns:ns3="cb619299-245e-4998-8eac-b9679c8307d4" targetNamespace="http://schemas.microsoft.com/office/2006/metadata/properties" ma:root="true" ma:fieldsID="50a68546b1b0c712286dbe36d33f9376" ns3:_="">
    <xsd:import namespace="cb619299-245e-4998-8eac-b9679c830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19299-245e-4998-8eac-b9679c830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19299-245e-4998-8eac-b9679c8307d4" xsi:nil="true"/>
  </documentManagement>
</p:properties>
</file>

<file path=customXml/itemProps1.xml><?xml version="1.0" encoding="utf-8"?>
<ds:datastoreItem xmlns:ds="http://schemas.openxmlformats.org/officeDocument/2006/customXml" ds:itemID="{F269A762-2F48-4423-8AAF-2E731CD3C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19299-245e-4998-8eac-b9679c8307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DA2A7A-BFDE-41A2-85DE-451AB3AAF7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022423-33E4-43A2-8522-2DF0F915F5E1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cb619299-245e-4998-8eac-b9679c8307d4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128</Words>
  <Application>Microsoft Office PowerPoint</Application>
  <PresentationFormat>Breedbeeld</PresentationFormat>
  <Paragraphs>33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Terugblik</vt:lpstr>
      <vt:lpstr>Tips voor een Goede Sollicitatiebrief</vt:lpstr>
      <vt:lpstr>Waarom een goede sollicitatiebrief?</vt:lpstr>
      <vt:lpstr>Structuur van de Brief:</vt:lpstr>
      <vt:lpstr>Belangrijke Elementen:</vt:lpstr>
      <vt:lpstr>Afsluiten van de Brief:</vt:lpstr>
      <vt:lpstr>Einde en Vragen: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2024-10-08T10:18:41Z</dcterms:created>
  <dcterms:modified xsi:type="dcterms:W3CDTF">2024-10-08T10:48:31Z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0x0101004ABC9AE4FB223F4AA68AF7719F0686CC</vt:lpwstr>
  </property>
</Properties>
</file>