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4"/>
  </p:sldMasterIdLst>
  <p:notesMasterIdLst>
    <p:notesMasterId r:id="rId9"/>
  </p:notesMasterIdLst>
  <p:sldIdLst>
    <p:sldId id="256" r:id="rId5"/>
    <p:sldId id="259" r:id="rId6"/>
    <p:sldId id="258" r:id="rId7"/>
    <p:sldId id="25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CC1F45-E7AA-4FE3-B986-73085001F19D}" v="143" dt="2024-10-07T19:06:54.0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ed Koubaa" userId="6269d32a-01b5-4cb7-b89a-2f082ca37e2d" providerId="ADAL" clId="{79CC1F45-E7AA-4FE3-B986-73085001F19D}"/>
    <pc:docChg chg="undo redo custSel addSld modSld">
      <pc:chgData name="Mohamed Koubaa" userId="6269d32a-01b5-4cb7-b89a-2f082ca37e2d" providerId="ADAL" clId="{79CC1F45-E7AA-4FE3-B986-73085001F19D}" dt="2024-10-07T19:06:54.086" v="460"/>
      <pc:docMkLst>
        <pc:docMk/>
      </pc:docMkLst>
      <pc:sldChg chg="delSp modSp mod setBg">
        <pc:chgData name="Mohamed Koubaa" userId="6269d32a-01b5-4cb7-b89a-2f082ca37e2d" providerId="ADAL" clId="{79CC1F45-E7AA-4FE3-B986-73085001F19D}" dt="2024-10-07T18:54:53.964" v="187" actId="20577"/>
        <pc:sldMkLst>
          <pc:docMk/>
          <pc:sldMk cId="1323214633" sldId="256"/>
        </pc:sldMkLst>
        <pc:spChg chg="mod">
          <ac:chgData name="Mohamed Koubaa" userId="6269d32a-01b5-4cb7-b89a-2f082ca37e2d" providerId="ADAL" clId="{79CC1F45-E7AA-4FE3-B986-73085001F19D}" dt="2024-10-07T18:54:53.964" v="187" actId="20577"/>
          <ac:spMkLst>
            <pc:docMk/>
            <pc:sldMk cId="1323214633" sldId="256"/>
            <ac:spMk id="2" creationId="{AE70B6AA-C6C8-631A-7ACE-B7D6BAFAC5F4}"/>
          </ac:spMkLst>
        </pc:spChg>
        <pc:spChg chg="del">
          <ac:chgData name="Mohamed Koubaa" userId="6269d32a-01b5-4cb7-b89a-2f082ca37e2d" providerId="ADAL" clId="{79CC1F45-E7AA-4FE3-B986-73085001F19D}" dt="2024-10-07T18:48:52.791" v="29" actId="478"/>
          <ac:spMkLst>
            <pc:docMk/>
            <pc:sldMk cId="1323214633" sldId="256"/>
            <ac:spMk id="3" creationId="{B1234D7D-B0CD-BA3D-115F-D826D205AA16}"/>
          </ac:spMkLst>
        </pc:spChg>
      </pc:sldChg>
      <pc:sldChg chg="modSp new mod">
        <pc:chgData name="Mohamed Koubaa" userId="6269d32a-01b5-4cb7-b89a-2f082ca37e2d" providerId="ADAL" clId="{79CC1F45-E7AA-4FE3-B986-73085001F19D}" dt="2024-10-07T19:02:25.929" v="284" actId="113"/>
        <pc:sldMkLst>
          <pc:docMk/>
          <pc:sldMk cId="65805856" sldId="257"/>
        </pc:sldMkLst>
        <pc:spChg chg="mod">
          <ac:chgData name="Mohamed Koubaa" userId="6269d32a-01b5-4cb7-b89a-2f082ca37e2d" providerId="ADAL" clId="{79CC1F45-E7AA-4FE3-B986-73085001F19D}" dt="2024-10-07T19:02:23.841" v="283" actId="113"/>
          <ac:spMkLst>
            <pc:docMk/>
            <pc:sldMk cId="65805856" sldId="257"/>
            <ac:spMk id="2" creationId="{F796EDBA-528B-40D6-2C9D-60E40B56BF41}"/>
          </ac:spMkLst>
        </pc:spChg>
        <pc:spChg chg="mod">
          <ac:chgData name="Mohamed Koubaa" userId="6269d32a-01b5-4cb7-b89a-2f082ca37e2d" providerId="ADAL" clId="{79CC1F45-E7AA-4FE3-B986-73085001F19D}" dt="2024-10-07T19:02:25.929" v="284" actId="113"/>
          <ac:spMkLst>
            <pc:docMk/>
            <pc:sldMk cId="65805856" sldId="257"/>
            <ac:spMk id="3" creationId="{64AC5C66-A8F0-5C08-83B7-D98F37B264E5}"/>
          </ac:spMkLst>
        </pc:spChg>
        <pc:spChg chg="mod">
          <ac:chgData name="Mohamed Koubaa" userId="6269d32a-01b5-4cb7-b89a-2f082ca37e2d" providerId="ADAL" clId="{79CC1F45-E7AA-4FE3-B986-73085001F19D}" dt="2024-10-07T18:53:20.796" v="150" actId="1076"/>
          <ac:spMkLst>
            <pc:docMk/>
            <pc:sldMk cId="65805856" sldId="257"/>
            <ac:spMk id="4" creationId="{B61B97AE-F041-7D89-B900-6DEA2265E5E0}"/>
          </ac:spMkLst>
        </pc:spChg>
      </pc:sldChg>
      <pc:sldChg chg="addSp delSp modSp new mod setBg">
        <pc:chgData name="Mohamed Koubaa" userId="6269d32a-01b5-4cb7-b89a-2f082ca37e2d" providerId="ADAL" clId="{79CC1F45-E7AA-4FE3-B986-73085001F19D}" dt="2024-10-07T19:02:28.446" v="285" actId="113"/>
        <pc:sldMkLst>
          <pc:docMk/>
          <pc:sldMk cId="2102841828" sldId="258"/>
        </pc:sldMkLst>
        <pc:spChg chg="mod">
          <ac:chgData name="Mohamed Koubaa" userId="6269d32a-01b5-4cb7-b89a-2f082ca37e2d" providerId="ADAL" clId="{79CC1F45-E7AA-4FE3-B986-73085001F19D}" dt="2024-10-07T19:02:28.446" v="285" actId="113"/>
          <ac:spMkLst>
            <pc:docMk/>
            <pc:sldMk cId="2102841828" sldId="258"/>
            <ac:spMk id="2" creationId="{F56F8609-25B8-C3FC-8550-18A5F593EF07}"/>
          </ac:spMkLst>
        </pc:spChg>
        <pc:spChg chg="del">
          <ac:chgData name="Mohamed Koubaa" userId="6269d32a-01b5-4cb7-b89a-2f082ca37e2d" providerId="ADAL" clId="{79CC1F45-E7AA-4FE3-B986-73085001F19D}" dt="2024-10-07T18:58:12.445" v="199"/>
          <ac:spMkLst>
            <pc:docMk/>
            <pc:sldMk cId="2102841828" sldId="258"/>
            <ac:spMk id="3" creationId="{DE99DDCE-B55C-673F-C7B4-2C7ABBB70B0D}"/>
          </ac:spMkLst>
        </pc:spChg>
        <pc:spChg chg="mod">
          <ac:chgData name="Mohamed Koubaa" userId="6269d32a-01b5-4cb7-b89a-2f082ca37e2d" providerId="ADAL" clId="{79CC1F45-E7AA-4FE3-B986-73085001F19D}" dt="2024-10-07T18:58:17.193" v="201" actId="26606"/>
          <ac:spMkLst>
            <pc:docMk/>
            <pc:sldMk cId="2102841828" sldId="258"/>
            <ac:spMk id="4" creationId="{3CE7462F-5296-1060-3607-ADDF87C98651}"/>
          </ac:spMkLst>
        </pc:spChg>
        <pc:spChg chg="mod">
          <ac:chgData name="Mohamed Koubaa" userId="6269d32a-01b5-4cb7-b89a-2f082ca37e2d" providerId="ADAL" clId="{79CC1F45-E7AA-4FE3-B986-73085001F19D}" dt="2024-10-07T18:58:17.193" v="201" actId="26606"/>
          <ac:spMkLst>
            <pc:docMk/>
            <pc:sldMk cId="2102841828" sldId="258"/>
            <ac:spMk id="5" creationId="{0ECABF20-B990-E23C-2E38-18C62641026C}"/>
          </ac:spMkLst>
        </pc:spChg>
        <pc:spChg chg="mod">
          <ac:chgData name="Mohamed Koubaa" userId="6269d32a-01b5-4cb7-b89a-2f082ca37e2d" providerId="ADAL" clId="{79CC1F45-E7AA-4FE3-B986-73085001F19D}" dt="2024-10-07T18:58:17.193" v="201" actId="26606"/>
          <ac:spMkLst>
            <pc:docMk/>
            <pc:sldMk cId="2102841828" sldId="258"/>
            <ac:spMk id="6" creationId="{D1C85BED-298A-588C-610A-C61CD5121B6B}"/>
          </ac:spMkLst>
        </pc:spChg>
        <pc:spChg chg="add del mod">
          <ac:chgData name="Mohamed Koubaa" userId="6269d32a-01b5-4cb7-b89a-2f082ca37e2d" providerId="ADAL" clId="{79CC1F45-E7AA-4FE3-B986-73085001F19D}" dt="2024-10-07T18:58:35.748" v="213" actId="478"/>
          <ac:spMkLst>
            <pc:docMk/>
            <pc:sldMk cId="2102841828" sldId="258"/>
            <ac:spMk id="7" creationId="{05B6750D-D9EE-C9BC-9305-EE7AE1C61231}"/>
          </ac:spMkLst>
        </pc:spChg>
        <pc:spChg chg="add del">
          <ac:chgData name="Mohamed Koubaa" userId="6269d32a-01b5-4cb7-b89a-2f082ca37e2d" providerId="ADAL" clId="{79CC1F45-E7AA-4FE3-B986-73085001F19D}" dt="2024-10-07T18:58:17.193" v="201" actId="26606"/>
          <ac:spMkLst>
            <pc:docMk/>
            <pc:sldMk cId="2102841828" sldId="258"/>
            <ac:spMk id="1031" creationId="{D829E218-74FB-4455-98BE-F2C5BA8978BE}"/>
          </ac:spMkLst>
        </pc:spChg>
        <pc:spChg chg="add del">
          <ac:chgData name="Mohamed Koubaa" userId="6269d32a-01b5-4cb7-b89a-2f082ca37e2d" providerId="ADAL" clId="{79CC1F45-E7AA-4FE3-B986-73085001F19D}" dt="2024-10-07T18:58:17.193" v="201" actId="26606"/>
          <ac:spMkLst>
            <pc:docMk/>
            <pc:sldMk cId="2102841828" sldId="258"/>
            <ac:spMk id="1033" creationId="{7E8D75FD-D4F9-4D11-B70D-82EFCB4CFA5B}"/>
          </ac:spMkLst>
        </pc:spChg>
        <pc:spChg chg="add del">
          <ac:chgData name="Mohamed Koubaa" userId="6269d32a-01b5-4cb7-b89a-2f082ca37e2d" providerId="ADAL" clId="{79CC1F45-E7AA-4FE3-B986-73085001F19D}" dt="2024-10-07T18:58:17.193" v="201" actId="26606"/>
          <ac:spMkLst>
            <pc:docMk/>
            <pc:sldMk cId="2102841828" sldId="258"/>
            <ac:spMk id="1037" creationId="{E75F8FC7-2268-462F-AFF6-A4A975C3444E}"/>
          </ac:spMkLst>
        </pc:spChg>
        <pc:spChg chg="add del">
          <ac:chgData name="Mohamed Koubaa" userId="6269d32a-01b5-4cb7-b89a-2f082ca37e2d" providerId="ADAL" clId="{79CC1F45-E7AA-4FE3-B986-73085001F19D}" dt="2024-10-07T18:58:17.193" v="201" actId="26606"/>
          <ac:spMkLst>
            <pc:docMk/>
            <pc:sldMk cId="2102841828" sldId="258"/>
            <ac:spMk id="1041" creationId="{9D1C364C-8702-4ED9-9D23-41CDB2982B4E}"/>
          </ac:spMkLst>
        </pc:spChg>
        <pc:spChg chg="add del">
          <ac:chgData name="Mohamed Koubaa" userId="6269d32a-01b5-4cb7-b89a-2f082ca37e2d" providerId="ADAL" clId="{79CC1F45-E7AA-4FE3-B986-73085001F19D}" dt="2024-10-07T18:58:17.193" v="201" actId="26606"/>
          <ac:spMkLst>
            <pc:docMk/>
            <pc:sldMk cId="2102841828" sldId="258"/>
            <ac:spMk id="1043" creationId="{7EE051E9-6C07-4FBB-B4F7-EDF8DDEAA6DA}"/>
          </ac:spMkLst>
        </pc:spChg>
        <pc:picChg chg="add del mod ord">
          <ac:chgData name="Mohamed Koubaa" userId="6269d32a-01b5-4cb7-b89a-2f082ca37e2d" providerId="ADAL" clId="{79CC1F45-E7AA-4FE3-B986-73085001F19D}" dt="2024-10-07T18:58:23.939" v="206" actId="478"/>
          <ac:picMkLst>
            <pc:docMk/>
            <pc:sldMk cId="2102841828" sldId="258"/>
            <ac:picMk id="1026" creationId="{11606262-7490-9D03-C3BB-883F7FDFDEC8}"/>
          </ac:picMkLst>
        </pc:picChg>
        <pc:picChg chg="add mod">
          <ac:chgData name="Mohamed Koubaa" userId="6269d32a-01b5-4cb7-b89a-2f082ca37e2d" providerId="ADAL" clId="{79CC1F45-E7AA-4FE3-B986-73085001F19D}" dt="2024-10-07T19:00:41.698" v="278"/>
          <ac:picMkLst>
            <pc:docMk/>
            <pc:sldMk cId="2102841828" sldId="258"/>
            <ac:picMk id="1028" creationId="{9007979F-0581-B6CD-B078-08137CE13C43}"/>
          </ac:picMkLst>
        </pc:picChg>
        <pc:cxnChg chg="add del">
          <ac:chgData name="Mohamed Koubaa" userId="6269d32a-01b5-4cb7-b89a-2f082ca37e2d" providerId="ADAL" clId="{79CC1F45-E7AA-4FE3-B986-73085001F19D}" dt="2024-10-07T18:58:17.193" v="201" actId="26606"/>
          <ac:cxnSpMkLst>
            <pc:docMk/>
            <pc:sldMk cId="2102841828" sldId="258"/>
            <ac:cxnSpMk id="1035" creationId="{1F5DC8C3-BA5F-4EED-BB9A-A14272BD82A1}"/>
          </ac:cxnSpMkLst>
        </pc:cxnChg>
        <pc:cxnChg chg="add del">
          <ac:chgData name="Mohamed Koubaa" userId="6269d32a-01b5-4cb7-b89a-2f082ca37e2d" providerId="ADAL" clId="{79CC1F45-E7AA-4FE3-B986-73085001F19D}" dt="2024-10-07T18:58:17.193" v="201" actId="26606"/>
          <ac:cxnSpMkLst>
            <pc:docMk/>
            <pc:sldMk cId="2102841828" sldId="258"/>
            <ac:cxnSpMk id="1039" creationId="{BEF45B32-FB97-49CC-B778-CA7CF87BEF7A}"/>
          </ac:cxnSpMkLst>
        </pc:cxnChg>
      </pc:sldChg>
      <pc:sldChg chg="modSp new mod modAnim">
        <pc:chgData name="Mohamed Koubaa" userId="6269d32a-01b5-4cb7-b89a-2f082ca37e2d" providerId="ADAL" clId="{79CC1F45-E7AA-4FE3-B986-73085001F19D}" dt="2024-10-07T19:06:54.086" v="460"/>
        <pc:sldMkLst>
          <pc:docMk/>
          <pc:sldMk cId="4234057727" sldId="259"/>
        </pc:sldMkLst>
        <pc:spChg chg="mod">
          <ac:chgData name="Mohamed Koubaa" userId="6269d32a-01b5-4cb7-b89a-2f082ca37e2d" providerId="ADAL" clId="{79CC1F45-E7AA-4FE3-B986-73085001F19D}" dt="2024-10-07T19:05:17.769" v="449" actId="1076"/>
          <ac:spMkLst>
            <pc:docMk/>
            <pc:sldMk cId="4234057727" sldId="259"/>
            <ac:spMk id="2" creationId="{4F3DC712-535F-6271-AB09-32DE963B31E0}"/>
          </ac:spMkLst>
        </pc:spChg>
        <pc:spChg chg="mod">
          <ac:chgData name="Mohamed Koubaa" userId="6269d32a-01b5-4cb7-b89a-2f082ca37e2d" providerId="ADAL" clId="{79CC1F45-E7AA-4FE3-B986-73085001F19D}" dt="2024-10-07T19:06:17.083" v="458" actId="255"/>
          <ac:spMkLst>
            <pc:docMk/>
            <pc:sldMk cId="4234057727" sldId="259"/>
            <ac:spMk id="3" creationId="{8422B9A7-B1BF-8A0D-D98F-510D0606324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2E6B8-8383-4843-9E78-9BFB485DF18E}" type="datetimeFigureOut">
              <a:rPr lang="nl-BE" smtClean="0"/>
              <a:t>7/10/2024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CC6E7-9335-4AE4-8457-1FE0B596FA4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3577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CC6E7-9335-4AE4-8457-1FE0B596FA46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9710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8E48-00CC-4237-82ED-F49BEE423AB7}" type="datetime1">
              <a:rPr lang="nl-BE" smtClean="0"/>
              <a:t>7/10/2024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Mohamed Koubaa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EE59-1FF5-4093-A51C-D6BDE0D2B37A}" type="slidenum">
              <a:rPr lang="nl-BE" smtClean="0"/>
              <a:t>‹#›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577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AAE2-050F-46E4-8630-A18B7F0D8B05}" type="datetime1">
              <a:rPr lang="nl-BE" smtClean="0"/>
              <a:t>7/10/2024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Mohamed Koubaa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EE59-1FF5-4093-A51C-D6BDE0D2B3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6028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EA8B-1D85-4EEF-B170-6F5C7887D7B0}" type="datetime1">
              <a:rPr lang="nl-BE" smtClean="0"/>
              <a:t>7/10/2024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Mohamed Koubaa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EE59-1FF5-4093-A51C-D6BDE0D2B3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80679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57B2-BDB3-4205-B38F-0EABC464B455}" type="datetime1">
              <a:rPr lang="nl-BE" smtClean="0"/>
              <a:t>7/10/2024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Mohamed Koubaa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EE59-1FF5-4093-A51C-D6BDE0D2B3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70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1E444-F677-46EC-A727-31DDFD7A8010}" type="datetime1">
              <a:rPr lang="nl-BE" smtClean="0"/>
              <a:t>7/10/2024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Mohamed Koubaa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EE59-1FF5-4093-A51C-D6BDE0D2B37A}" type="slidenum">
              <a:rPr lang="nl-BE" smtClean="0"/>
              <a:t>‹#›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296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45277-6566-499D-8F08-D5C6439A6D7C}" type="datetime1">
              <a:rPr lang="nl-BE" smtClean="0"/>
              <a:t>7/10/2024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Mohamed Koubaa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EE59-1FF5-4093-A51C-D6BDE0D2B3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05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7A1B-A054-4AD9-9C20-758CDE38D730}" type="datetime1">
              <a:rPr lang="nl-BE" smtClean="0"/>
              <a:t>7/10/2024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Mohamed Koubaa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EE59-1FF5-4093-A51C-D6BDE0D2B3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4393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E048-7432-44E5-B129-54A5889433C6}" type="datetime1">
              <a:rPr lang="nl-BE" smtClean="0"/>
              <a:t>7/10/2024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Mohamed Koubaa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EE59-1FF5-4093-A51C-D6BDE0D2B3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42492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14AF1-FA68-42AF-83C2-8447B147CB85}" type="datetime1">
              <a:rPr lang="nl-BE" smtClean="0"/>
              <a:t>7/10/2024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BE"/>
              <a:t>Mohamed Koubaa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EE59-1FF5-4093-A51C-D6BDE0D2B3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7702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37C60A-E462-4BCF-B82D-CF75209159CF}" type="datetime1">
              <a:rPr lang="nl-BE" smtClean="0"/>
              <a:t>7/10/2024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nl-BE"/>
              <a:t>Mohamed Koubaa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F8EE59-1FF5-4093-A51C-D6BDE0D2B3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9385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1B9B-CF1D-48AA-A781-A7198CF77661}" type="datetime1">
              <a:rPr lang="nl-BE" smtClean="0"/>
              <a:t>7/10/2024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Mohamed Koubaa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EE59-1FF5-4093-A51C-D6BDE0D2B3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3460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A8BB653-7C3C-45A2-8933-F7BD6B9BBD5A}" type="datetime1">
              <a:rPr lang="nl-BE" smtClean="0"/>
              <a:t>7/10/2024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nl-BE"/>
              <a:t>Mohamed Koubaa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5F8EE59-1FF5-4093-A51C-D6BDE0D2B37A}" type="slidenum">
              <a:rPr lang="nl-BE" smtClean="0"/>
              <a:t>‹#›</a:t>
            </a:fld>
            <a:endParaRPr lang="nl-B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23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ln.be/buitenland/bijna-200-000-liter-water-gebruikt-om-brand-in-een-tesla-truck-in-de-vs-te-blussen~a7c3965d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1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0B6AA-C6C8-631A-7ACE-B7D6BAFAC5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Tesla Semi in brand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23214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DC712-535F-6271-AB09-32DE963B3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404" y="286602"/>
            <a:ext cx="10058400" cy="1450757"/>
          </a:xfrm>
        </p:spPr>
        <p:txBody>
          <a:bodyPr>
            <a:normAutofit/>
          </a:bodyPr>
          <a:lstStyle/>
          <a:p>
            <a:r>
              <a:rPr lang="en-US" sz="5400" b="1" dirty="0"/>
              <a:t>Wat is er </a:t>
            </a:r>
            <a:r>
              <a:rPr lang="en-US" sz="5400" b="1" dirty="0" err="1"/>
              <a:t>gebeurd</a:t>
            </a:r>
            <a:r>
              <a:rPr lang="en-US" sz="5400" b="1" dirty="0"/>
              <a:t>?</a:t>
            </a:r>
            <a:endParaRPr lang="nl-BE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2B9A7-B1BF-8A0D-D98F-510D06063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404" y="2086892"/>
            <a:ext cx="10436152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400" dirty="0"/>
              <a:t>Tesla Semi in brand </a:t>
            </a:r>
            <a:r>
              <a:rPr lang="en-US" sz="4400" dirty="0" err="1"/>
              <a:t>gevlogen</a:t>
            </a:r>
            <a:endParaRPr lang="en-US" sz="4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4400" dirty="0"/>
              <a:t>200 000 liter water </a:t>
            </a:r>
            <a:r>
              <a:rPr lang="en-US" sz="4400" dirty="0" err="1"/>
              <a:t>nodig</a:t>
            </a:r>
            <a:endParaRPr lang="en-US" sz="4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4400" dirty="0" err="1"/>
              <a:t>Tegen</a:t>
            </a:r>
            <a:r>
              <a:rPr lang="en-US" sz="4400" dirty="0"/>
              <a:t> </a:t>
            </a:r>
            <a:r>
              <a:rPr lang="en-US" sz="4400" dirty="0" err="1"/>
              <a:t>een</a:t>
            </a:r>
            <a:r>
              <a:rPr lang="en-US" sz="4400" dirty="0"/>
              <a:t> boom </a:t>
            </a:r>
            <a:r>
              <a:rPr lang="en-US" sz="4400" dirty="0" err="1"/>
              <a:t>gereden</a:t>
            </a:r>
            <a:endParaRPr lang="en-US" sz="4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4400" dirty="0"/>
              <a:t>0 </a:t>
            </a:r>
            <a:r>
              <a:rPr lang="en-US" sz="4400" dirty="0" err="1"/>
              <a:t>naar</a:t>
            </a:r>
            <a:r>
              <a:rPr lang="en-US" sz="4400" dirty="0"/>
              <a:t> 100km/h in 25 </a:t>
            </a:r>
            <a:r>
              <a:rPr lang="en-US" sz="4400" dirty="0" err="1"/>
              <a:t>seconden</a:t>
            </a:r>
            <a:endParaRPr lang="nl-BE" sz="4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2E088-059D-ABE4-F2A2-97453493A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57B2-BDB3-4205-B38F-0EABC464B455}" type="datetime1">
              <a:rPr lang="nl-BE" smtClean="0"/>
              <a:t>7/10/2024</a:t>
            </a:fld>
            <a:endParaRPr lang="nl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200BE-9808-B8BC-84C7-17827C68D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Mohamed Koubaa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0DEE1-7E63-108F-CA13-0505ECD6C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EE59-1FF5-4093-A51C-D6BDE0D2B37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405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F8609-25B8-C3FC-8550-18A5F593E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01968"/>
          </a:xfrm>
        </p:spPr>
        <p:txBody>
          <a:bodyPr>
            <a:normAutofit/>
          </a:bodyPr>
          <a:lstStyle/>
          <a:p>
            <a:r>
              <a:rPr lang="en-US" b="1" dirty="0" err="1"/>
              <a:t>Afbeelding</a:t>
            </a:r>
            <a:r>
              <a:rPr lang="en-US" b="1" dirty="0"/>
              <a:t>: Tesla Semi</a:t>
            </a:r>
            <a:endParaRPr lang="nl-BE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7462F-5296-1060-3607-ADDF87C9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57B2-BDB3-4205-B38F-0EABC464B455}" type="datetime1">
              <a:rPr lang="nl-BE" smtClean="0"/>
              <a:t>7/10/2024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ABF20-B990-E23C-2E38-18C626410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Mohamed Koubaa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85BED-298A-588C-610A-C61CD512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EE59-1FF5-4093-A51C-D6BDE0D2B37A}" type="slidenum">
              <a:rPr lang="nl-BE" smtClean="0"/>
              <a:t>3</a:t>
            </a:fld>
            <a:endParaRPr lang="nl-BE"/>
          </a:p>
        </p:txBody>
      </p:sp>
      <p:pic>
        <p:nvPicPr>
          <p:cNvPr id="1028" name="Picture 4" descr="Everything We Know About the Tesla Semi">
            <a:hlinkClick r:id="rId2" action="ppaction://hlinksldjump"/>
            <a:extLst>
              <a:ext uri="{FF2B5EF4-FFF2-40B4-BE49-F238E27FC236}">
                <a16:creationId xmlns:a16="http://schemas.microsoft.com/office/drawing/2014/main" id="{9007979F-0581-B6CD-B078-08137CE13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280" y="1802503"/>
            <a:ext cx="701040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841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6EDBA-528B-40D6-2C9D-60E40B56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2"/>
                </a:solidFill>
              </a:rPr>
              <a:t>Bronvermelding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  <a:endParaRPr lang="nl-BE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C5C66-A8F0-5C08-83B7-D98F37B26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https://www.hln.be/buitenland/bijna-200-000-liter-water-gebruikt-om-brand-in-een-tesla-truck-in-de-vs-te-blussen~a7c3965d</a:t>
            </a:r>
            <a:r>
              <a:rPr lang="nl-BE" sz="2400" b="1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nl-BE" sz="2400" b="1" dirty="0">
              <a:solidFill>
                <a:schemeClr val="accent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B97AE-F041-7D89-B900-6DEA2265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69784"/>
            <a:ext cx="2472271" cy="365125"/>
          </a:xfrm>
        </p:spPr>
        <p:txBody>
          <a:bodyPr/>
          <a:lstStyle/>
          <a:p>
            <a:fld id="{A462FB02-1347-4651-A90C-6DFA1C0FD44E}" type="datetime1">
              <a:rPr lang="nl-BE" smtClean="0"/>
              <a:t>7/10/2024</a:t>
            </a:fld>
            <a:endParaRPr lang="nl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43DF3-BA9B-B87D-236B-A9EA4011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Mohamed Koubaa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F3EEF-83AF-4463-0857-3F90D7017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EE59-1FF5-4093-A51C-D6BDE0D2B37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8058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BC9AE4FB223F4AA68AF7719F0686CC" ma:contentTypeVersion="12" ma:contentTypeDescription="Een nieuw document maken." ma:contentTypeScope="" ma:versionID="e7e3d8275106dc70ae987390936cc219">
  <xsd:schema xmlns:xsd="http://www.w3.org/2001/XMLSchema" xmlns:xs="http://www.w3.org/2001/XMLSchema" xmlns:p="http://schemas.microsoft.com/office/2006/metadata/properties" xmlns:ns3="cb619299-245e-4998-8eac-b9679c8307d4" targetNamespace="http://schemas.microsoft.com/office/2006/metadata/properties" ma:root="true" ma:fieldsID="50a68546b1b0c712286dbe36d33f9376" ns3:_="">
    <xsd:import namespace="cb619299-245e-4998-8eac-b9679c8307d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3:MediaServiceSearchProperties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ServiceOCR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619299-245e-4998-8eac-b9679c8307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b619299-245e-4998-8eac-b9679c8307d4" xsi:nil="true"/>
  </documentManagement>
</p:properties>
</file>

<file path=customXml/itemProps1.xml><?xml version="1.0" encoding="utf-8"?>
<ds:datastoreItem xmlns:ds="http://schemas.openxmlformats.org/officeDocument/2006/customXml" ds:itemID="{0689221B-9249-47AF-891E-CA604FB7FA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619299-245e-4998-8eac-b9679c8307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858F8F6-A01E-4483-B450-0D8DA2EB94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CD4877-37F1-4799-A35B-698D53DB84A6}">
  <ds:schemaRefs>
    <ds:schemaRef ds:uri="cb619299-245e-4998-8eac-b9679c8307d4"/>
    <ds:schemaRef ds:uri="http://purl.org/dc/dcmitype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23</TotalTime>
  <Words>64</Words>
  <Application>Microsoft Office PowerPoint</Application>
  <PresentationFormat>Widescreen</PresentationFormat>
  <Paragraphs>19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Arial</vt:lpstr>
      <vt:lpstr>Calibri</vt:lpstr>
      <vt:lpstr>Calibri Light</vt:lpstr>
      <vt:lpstr>Retrospect</vt:lpstr>
      <vt:lpstr>Tesla Semi in brand</vt:lpstr>
      <vt:lpstr>Wat is er gebeurd?</vt:lpstr>
      <vt:lpstr>Afbeelding: Tesla Semi</vt:lpstr>
      <vt:lpstr>Bronvermelding: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Mohamed Koubaa</dc:creator>
  <cp:lastModifiedBy>Mohamed Koubaa</cp:lastModifiedBy>
  <cp:revision>1</cp:revision>
  <dcterms:created xsi:type="dcterms:W3CDTF">2024-10-07T18:43:56Z</dcterms:created>
  <dcterms:modified xsi:type="dcterms:W3CDTF">2024-10-07T19:06:58Z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0x0101004ABC9AE4FB223F4AA68AF7719F0686CC</vt:lpwstr>
  </property>
</Properties>
</file>