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E98BA-598F-4239-B3ED-9906D8AA2DA2}" v="1559" dt="2024-09-11T18:50:56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16" autoAdjust="0"/>
  </p:normalViewPr>
  <p:slideViewPr>
    <p:cSldViewPr snapToGrid="0">
      <p:cViewPr>
        <p:scale>
          <a:sx n="100" d="100"/>
          <a:sy n="100" d="100"/>
        </p:scale>
        <p:origin x="99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Koubaa" userId="6269d32a-01b5-4cb7-b89a-2f082ca37e2d" providerId="ADAL" clId="{063E98BA-598F-4239-B3ED-9906D8AA2DA2}"/>
    <pc:docChg chg="undo redo custSel addSld delSld modSld">
      <pc:chgData name="Mohamed Koubaa" userId="6269d32a-01b5-4cb7-b89a-2f082ca37e2d" providerId="ADAL" clId="{063E98BA-598F-4239-B3ED-9906D8AA2DA2}" dt="2024-09-11T18:51:29.045" v="1863" actId="1076"/>
      <pc:docMkLst>
        <pc:docMk/>
      </pc:docMkLst>
      <pc:sldChg chg="modSp mod">
        <pc:chgData name="Mohamed Koubaa" userId="6269d32a-01b5-4cb7-b89a-2f082ca37e2d" providerId="ADAL" clId="{063E98BA-598F-4239-B3ED-9906D8AA2DA2}" dt="2024-09-11T18:06:56.186" v="67" actId="2711"/>
        <pc:sldMkLst>
          <pc:docMk/>
          <pc:sldMk cId="3621455062" sldId="256"/>
        </pc:sldMkLst>
        <pc:spChg chg="mod">
          <ac:chgData name="Mohamed Koubaa" userId="6269d32a-01b5-4cb7-b89a-2f082ca37e2d" providerId="ADAL" clId="{063E98BA-598F-4239-B3ED-9906D8AA2DA2}" dt="2024-09-11T18:06:56.186" v="67" actId="2711"/>
          <ac:spMkLst>
            <pc:docMk/>
            <pc:sldMk cId="3621455062" sldId="256"/>
            <ac:spMk id="2" creationId="{A23F73BF-C02E-48A5-82B2-4D965170EB13}"/>
          </ac:spMkLst>
        </pc:spChg>
      </pc:sldChg>
      <pc:sldChg chg="addSp modSp mod setBg">
        <pc:chgData name="Mohamed Koubaa" userId="6269d32a-01b5-4cb7-b89a-2f082ca37e2d" providerId="ADAL" clId="{063E98BA-598F-4239-B3ED-9906D8AA2DA2}" dt="2024-09-11T18:49:37.572" v="1832" actId="20577"/>
        <pc:sldMkLst>
          <pc:docMk/>
          <pc:sldMk cId="1408726427" sldId="257"/>
        </pc:sldMkLst>
        <pc:spChg chg="mod">
          <ac:chgData name="Mohamed Koubaa" userId="6269d32a-01b5-4cb7-b89a-2f082ca37e2d" providerId="ADAL" clId="{063E98BA-598F-4239-B3ED-9906D8AA2DA2}" dt="2024-09-11T18:48:55.472" v="1795" actId="20577"/>
          <ac:spMkLst>
            <pc:docMk/>
            <pc:sldMk cId="1408726427" sldId="257"/>
            <ac:spMk id="2" creationId="{9965B829-812B-5823-6837-AA120A033B8E}"/>
          </ac:spMkLst>
        </pc:spChg>
        <pc:spChg chg="mod">
          <ac:chgData name="Mohamed Koubaa" userId="6269d32a-01b5-4cb7-b89a-2f082ca37e2d" providerId="ADAL" clId="{063E98BA-598F-4239-B3ED-9906D8AA2DA2}" dt="2024-09-11T18:49:37.572" v="1832" actId="20577"/>
          <ac:spMkLst>
            <pc:docMk/>
            <pc:sldMk cId="1408726427" sldId="257"/>
            <ac:spMk id="4" creationId="{B52F68F6-68BB-28AF-BB6B-5455D8C94F50}"/>
          </ac:spMkLst>
        </pc:spChg>
        <pc:spChg chg="add">
          <ac:chgData name="Mohamed Koubaa" userId="6269d32a-01b5-4cb7-b89a-2f082ca37e2d" providerId="ADAL" clId="{063E98BA-598F-4239-B3ED-9906D8AA2DA2}" dt="2024-09-11T18:47:57.632" v="1778" actId="26606"/>
          <ac:spMkLst>
            <pc:docMk/>
            <pc:sldMk cId="1408726427" sldId="257"/>
            <ac:spMk id="2055" creationId="{099405E2-1A96-4DBA-A9DC-4C2A1B421CA9}"/>
          </ac:spMkLst>
        </pc:spChg>
        <pc:spChg chg="add">
          <ac:chgData name="Mohamed Koubaa" userId="6269d32a-01b5-4cb7-b89a-2f082ca37e2d" providerId="ADAL" clId="{063E98BA-598F-4239-B3ED-9906D8AA2DA2}" dt="2024-09-11T18:47:57.632" v="1778" actId="26606"/>
          <ac:spMkLst>
            <pc:docMk/>
            <pc:sldMk cId="1408726427" sldId="257"/>
            <ac:spMk id="2057" creationId="{79855050-A75B-4DD0-9B56-8B1C7722D884}"/>
          </ac:spMkLst>
        </pc:spChg>
        <pc:spChg chg="add">
          <ac:chgData name="Mohamed Koubaa" userId="6269d32a-01b5-4cb7-b89a-2f082ca37e2d" providerId="ADAL" clId="{063E98BA-598F-4239-B3ED-9906D8AA2DA2}" dt="2024-09-11T18:47:57.632" v="1778" actId="26606"/>
          <ac:spMkLst>
            <pc:docMk/>
            <pc:sldMk cId="1408726427" sldId="257"/>
            <ac:spMk id="2059" creationId="{2060C0F7-61A6-4E64-A77E-AFBD81127352}"/>
          </ac:spMkLst>
        </pc:spChg>
        <pc:spChg chg="add">
          <ac:chgData name="Mohamed Koubaa" userId="6269d32a-01b5-4cb7-b89a-2f082ca37e2d" providerId="ADAL" clId="{063E98BA-598F-4239-B3ED-9906D8AA2DA2}" dt="2024-09-11T18:47:57.632" v="1778" actId="26606"/>
          <ac:spMkLst>
            <pc:docMk/>
            <pc:sldMk cId="1408726427" sldId="257"/>
            <ac:spMk id="2061" creationId="{BCF4857D-F003-4CA1-82AB-00900B1008BA}"/>
          </ac:spMkLst>
        </pc:spChg>
        <pc:spChg chg="add">
          <ac:chgData name="Mohamed Koubaa" userId="6269d32a-01b5-4cb7-b89a-2f082ca37e2d" providerId="ADAL" clId="{063E98BA-598F-4239-B3ED-9906D8AA2DA2}" dt="2024-09-11T18:47:57.632" v="1778" actId="26606"/>
          <ac:spMkLst>
            <pc:docMk/>
            <pc:sldMk cId="1408726427" sldId="257"/>
            <ac:spMk id="2063" creationId="{DB791336-FCAA-4174-9303-B3F374861110}"/>
          </ac:spMkLst>
        </pc:spChg>
        <pc:spChg chg="add">
          <ac:chgData name="Mohamed Koubaa" userId="6269d32a-01b5-4cb7-b89a-2f082ca37e2d" providerId="ADAL" clId="{063E98BA-598F-4239-B3ED-9906D8AA2DA2}" dt="2024-09-11T18:47:57.632" v="1778" actId="26606"/>
          <ac:spMkLst>
            <pc:docMk/>
            <pc:sldMk cId="1408726427" sldId="257"/>
            <ac:spMk id="2065" creationId="{CA212158-300D-44D0-9CCE-472C3F669EE1}"/>
          </ac:spMkLst>
        </pc:spChg>
        <pc:spChg chg="add">
          <ac:chgData name="Mohamed Koubaa" userId="6269d32a-01b5-4cb7-b89a-2f082ca37e2d" providerId="ADAL" clId="{063E98BA-598F-4239-B3ED-9906D8AA2DA2}" dt="2024-09-11T18:47:57.632" v="1778" actId="26606"/>
          <ac:spMkLst>
            <pc:docMk/>
            <pc:sldMk cId="1408726427" sldId="257"/>
            <ac:spMk id="2067" creationId="{988521F4-D44A-42C5-9BDB-5CA25554098B}"/>
          </ac:spMkLst>
        </pc:spChg>
        <pc:spChg chg="add">
          <ac:chgData name="Mohamed Koubaa" userId="6269d32a-01b5-4cb7-b89a-2f082ca37e2d" providerId="ADAL" clId="{063E98BA-598F-4239-B3ED-9906D8AA2DA2}" dt="2024-09-11T18:47:57.632" v="1778" actId="26606"/>
          <ac:spMkLst>
            <pc:docMk/>
            <pc:sldMk cId="1408726427" sldId="257"/>
            <ac:spMk id="2069" creationId="{5E6738EB-6FF0-4AF9-8462-57F4494B88B2}"/>
          </ac:spMkLst>
        </pc:spChg>
        <pc:picChg chg="add mod">
          <ac:chgData name="Mohamed Koubaa" userId="6269d32a-01b5-4cb7-b89a-2f082ca37e2d" providerId="ADAL" clId="{063E98BA-598F-4239-B3ED-9906D8AA2DA2}" dt="2024-09-11T18:48:04.003" v="1780" actId="1076"/>
          <ac:picMkLst>
            <pc:docMk/>
            <pc:sldMk cId="1408726427" sldId="257"/>
            <ac:picMk id="2050" creationId="{A691D2B4-86E9-903B-4A35-7CDEA44CD0E6}"/>
          </ac:picMkLst>
        </pc:picChg>
      </pc:sldChg>
      <pc:sldChg chg="new del">
        <pc:chgData name="Mohamed Koubaa" userId="6269d32a-01b5-4cb7-b89a-2f082ca37e2d" providerId="ADAL" clId="{063E98BA-598F-4239-B3ED-9906D8AA2DA2}" dt="2024-09-11T15:42:28.026" v="3" actId="2696"/>
        <pc:sldMkLst>
          <pc:docMk/>
          <pc:sldMk cId="1212175073" sldId="258"/>
        </pc:sldMkLst>
      </pc:sldChg>
      <pc:sldChg chg="addSp delSp modSp new mod">
        <pc:chgData name="Mohamed Koubaa" userId="6269d32a-01b5-4cb7-b89a-2f082ca37e2d" providerId="ADAL" clId="{063E98BA-598F-4239-B3ED-9906D8AA2DA2}" dt="2024-09-11T18:50:09.057" v="1838" actId="1076"/>
        <pc:sldMkLst>
          <pc:docMk/>
          <pc:sldMk cId="1308331572" sldId="258"/>
        </pc:sldMkLst>
        <pc:spChg chg="add del mod">
          <ac:chgData name="Mohamed Koubaa" userId="6269d32a-01b5-4cb7-b89a-2f082ca37e2d" providerId="ADAL" clId="{063E98BA-598F-4239-B3ED-9906D8AA2DA2}" dt="2024-09-11T18:14:30.417" v="391"/>
          <ac:spMkLst>
            <pc:docMk/>
            <pc:sldMk cId="1308331572" sldId="258"/>
            <ac:spMk id="3" creationId="{C085B0B6-0543-A07D-1441-4DF561FD5763}"/>
          </ac:spMkLst>
        </pc:spChg>
        <pc:spChg chg="add mod">
          <ac:chgData name="Mohamed Koubaa" userId="6269d32a-01b5-4cb7-b89a-2f082ca37e2d" providerId="ADAL" clId="{063E98BA-598F-4239-B3ED-9906D8AA2DA2}" dt="2024-09-11T18:15:50.687" v="453" actId="14100"/>
          <ac:spMkLst>
            <pc:docMk/>
            <pc:sldMk cId="1308331572" sldId="258"/>
            <ac:spMk id="4" creationId="{70B0E6C9-3469-1D38-A95B-B41DCEB67074}"/>
          </ac:spMkLst>
        </pc:spChg>
        <pc:graphicFrameChg chg="add mod modGraphic">
          <ac:chgData name="Mohamed Koubaa" userId="6269d32a-01b5-4cb7-b89a-2f082ca37e2d" providerId="ADAL" clId="{063E98BA-598F-4239-B3ED-9906D8AA2DA2}" dt="2024-09-11T18:50:00.278" v="1835" actId="20577"/>
          <ac:graphicFrameMkLst>
            <pc:docMk/>
            <pc:sldMk cId="1308331572" sldId="258"/>
            <ac:graphicFrameMk id="2" creationId="{47A8AAD0-DEA0-99B7-EA72-0C49AAAEBC93}"/>
          </ac:graphicFrameMkLst>
        </pc:graphicFrameChg>
        <pc:picChg chg="add mod">
          <ac:chgData name="Mohamed Koubaa" userId="6269d32a-01b5-4cb7-b89a-2f082ca37e2d" providerId="ADAL" clId="{063E98BA-598F-4239-B3ED-9906D8AA2DA2}" dt="2024-09-11T18:50:09.057" v="1838" actId="1076"/>
          <ac:picMkLst>
            <pc:docMk/>
            <pc:sldMk cId="1308331572" sldId="258"/>
            <ac:picMk id="6" creationId="{6E40D98C-2F67-7DFF-BC65-841401B71201}"/>
          </ac:picMkLst>
        </pc:picChg>
        <pc:picChg chg="add mod">
          <ac:chgData name="Mohamed Koubaa" userId="6269d32a-01b5-4cb7-b89a-2f082ca37e2d" providerId="ADAL" clId="{063E98BA-598F-4239-B3ED-9906D8AA2DA2}" dt="2024-09-11T18:50:06.788" v="1837" actId="1076"/>
          <ac:picMkLst>
            <pc:docMk/>
            <pc:sldMk cId="1308331572" sldId="258"/>
            <ac:picMk id="8" creationId="{73618F38-3A68-67BF-24B5-C69F61B70276}"/>
          </ac:picMkLst>
        </pc:picChg>
        <pc:picChg chg="add mod">
          <ac:chgData name="Mohamed Koubaa" userId="6269d32a-01b5-4cb7-b89a-2f082ca37e2d" providerId="ADAL" clId="{063E98BA-598F-4239-B3ED-9906D8AA2DA2}" dt="2024-09-11T18:46:41.582" v="1772" actId="1076"/>
          <ac:picMkLst>
            <pc:docMk/>
            <pc:sldMk cId="1308331572" sldId="258"/>
            <ac:picMk id="1026" creationId="{B609739E-8F34-9A0C-09C1-B7829C2FF7B8}"/>
          </ac:picMkLst>
        </pc:picChg>
      </pc:sldChg>
      <pc:sldChg chg="addSp delSp modSp new del mod">
        <pc:chgData name="Mohamed Koubaa" userId="6269d32a-01b5-4cb7-b89a-2f082ca37e2d" providerId="ADAL" clId="{063E98BA-598F-4239-B3ED-9906D8AA2DA2}" dt="2024-09-11T18:07:26.258" v="68" actId="2696"/>
        <pc:sldMkLst>
          <pc:docMk/>
          <pc:sldMk cId="3799177900" sldId="258"/>
        </pc:sldMkLst>
        <pc:spChg chg="del mod">
          <ac:chgData name="Mohamed Koubaa" userId="6269d32a-01b5-4cb7-b89a-2f082ca37e2d" providerId="ADAL" clId="{063E98BA-598F-4239-B3ED-9906D8AA2DA2}" dt="2024-09-11T18:05:51.365" v="25" actId="478"/>
          <ac:spMkLst>
            <pc:docMk/>
            <pc:sldMk cId="3799177900" sldId="258"/>
            <ac:spMk id="2" creationId="{0B2E0D57-287C-B031-9586-7FFCC0340D41}"/>
          </ac:spMkLst>
        </pc:spChg>
        <pc:spChg chg="add mod">
          <ac:chgData name="Mohamed Koubaa" userId="6269d32a-01b5-4cb7-b89a-2f082ca37e2d" providerId="ADAL" clId="{063E98BA-598F-4239-B3ED-9906D8AA2DA2}" dt="2024-09-11T18:06:34.895" v="64" actId="2711"/>
          <ac:spMkLst>
            <pc:docMk/>
            <pc:sldMk cId="3799177900" sldId="258"/>
            <ac:spMk id="5" creationId="{D67ECD36-3681-66EE-3845-0ADA9F64B859}"/>
          </ac:spMkLst>
        </pc:spChg>
      </pc:sldChg>
      <pc:sldChg chg="addSp delSp modSp add mod">
        <pc:chgData name="Mohamed Koubaa" userId="6269d32a-01b5-4cb7-b89a-2f082ca37e2d" providerId="ADAL" clId="{063E98BA-598F-4239-B3ED-9906D8AA2DA2}" dt="2024-09-11T18:46:51.233" v="1776" actId="14100"/>
        <pc:sldMkLst>
          <pc:docMk/>
          <pc:sldMk cId="4193523184" sldId="259"/>
        </pc:sldMkLst>
        <pc:spChg chg="mod">
          <ac:chgData name="Mohamed Koubaa" userId="6269d32a-01b5-4cb7-b89a-2f082ca37e2d" providerId="ADAL" clId="{063E98BA-598F-4239-B3ED-9906D8AA2DA2}" dt="2024-09-11T18:27:47.855" v="1233" actId="1076"/>
          <ac:spMkLst>
            <pc:docMk/>
            <pc:sldMk cId="4193523184" sldId="259"/>
            <ac:spMk id="4" creationId="{70B0E6C9-3469-1D38-A95B-B41DCEB67074}"/>
          </ac:spMkLst>
        </pc:spChg>
        <pc:graphicFrameChg chg="mod modGraphic">
          <ac:chgData name="Mohamed Koubaa" userId="6269d32a-01b5-4cb7-b89a-2f082ca37e2d" providerId="ADAL" clId="{063E98BA-598F-4239-B3ED-9906D8AA2DA2}" dt="2024-09-11T18:46:35.927" v="1770"/>
          <ac:graphicFrameMkLst>
            <pc:docMk/>
            <pc:sldMk cId="4193523184" sldId="259"/>
            <ac:graphicFrameMk id="2" creationId="{47A8AAD0-DEA0-99B7-EA72-0C49AAAEBC93}"/>
          </ac:graphicFrameMkLst>
        </pc:graphicFrameChg>
        <pc:picChg chg="add mod">
          <ac:chgData name="Mohamed Koubaa" userId="6269d32a-01b5-4cb7-b89a-2f082ca37e2d" providerId="ADAL" clId="{063E98BA-598F-4239-B3ED-9906D8AA2DA2}" dt="2024-09-11T18:46:06.411" v="1761" actId="14100"/>
          <ac:picMkLst>
            <pc:docMk/>
            <pc:sldMk cId="4193523184" sldId="259"/>
            <ac:picMk id="16" creationId="{07C5842A-7364-3D77-2539-8E434A553EBF}"/>
          </ac:picMkLst>
        </pc:picChg>
        <pc:picChg chg="add mod">
          <ac:chgData name="Mohamed Koubaa" userId="6269d32a-01b5-4cb7-b89a-2f082ca37e2d" providerId="ADAL" clId="{063E98BA-598F-4239-B3ED-9906D8AA2DA2}" dt="2024-09-11T18:46:28.865" v="1769" actId="1076"/>
          <ac:picMkLst>
            <pc:docMk/>
            <pc:sldMk cId="4193523184" sldId="259"/>
            <ac:picMk id="17" creationId="{77DB306D-694D-A42A-75F1-01DD0268916E}"/>
          </ac:picMkLst>
        </pc:picChg>
        <pc:picChg chg="add mod">
          <ac:chgData name="Mohamed Koubaa" userId="6269d32a-01b5-4cb7-b89a-2f082ca37e2d" providerId="ADAL" clId="{063E98BA-598F-4239-B3ED-9906D8AA2DA2}" dt="2024-09-11T18:46:51.233" v="1776" actId="14100"/>
          <ac:picMkLst>
            <pc:docMk/>
            <pc:sldMk cId="4193523184" sldId="259"/>
            <ac:picMk id="18" creationId="{8377218A-FBF4-11D8-98D5-201692245A0B}"/>
          </ac:picMkLst>
        </pc:picChg>
        <pc:cxnChg chg="add del mod">
          <ac:chgData name="Mohamed Koubaa" userId="6269d32a-01b5-4cb7-b89a-2f082ca37e2d" providerId="ADAL" clId="{063E98BA-598F-4239-B3ED-9906D8AA2DA2}" dt="2024-09-11T18:32:59.125" v="1265" actId="478"/>
          <ac:cxnSpMkLst>
            <pc:docMk/>
            <pc:sldMk cId="4193523184" sldId="259"/>
            <ac:cxnSpMk id="5" creationId="{AEFB96B3-DABA-CF11-4014-5D0694826B81}"/>
          </ac:cxnSpMkLst>
        </pc:cxnChg>
        <pc:cxnChg chg="add mod">
          <ac:chgData name="Mohamed Koubaa" userId="6269d32a-01b5-4cb7-b89a-2f082ca37e2d" providerId="ADAL" clId="{063E98BA-598F-4239-B3ED-9906D8AA2DA2}" dt="2024-09-11T18:40:59.772" v="1682" actId="14100"/>
          <ac:cxnSpMkLst>
            <pc:docMk/>
            <pc:sldMk cId="4193523184" sldId="259"/>
            <ac:cxnSpMk id="10" creationId="{869148E6-4602-FBE1-FF2F-17D94FFB9226}"/>
          </ac:cxnSpMkLst>
        </pc:cxnChg>
        <pc:cxnChg chg="add mod">
          <ac:chgData name="Mohamed Koubaa" userId="6269d32a-01b5-4cb7-b89a-2f082ca37e2d" providerId="ADAL" clId="{063E98BA-598F-4239-B3ED-9906D8AA2DA2}" dt="2024-09-11T18:41:31.821" v="1686" actId="14100"/>
          <ac:cxnSpMkLst>
            <pc:docMk/>
            <pc:sldMk cId="4193523184" sldId="259"/>
            <ac:cxnSpMk id="13" creationId="{7AD996C4-6AF0-0DD4-F77B-55EEABC385FA}"/>
          </ac:cxnSpMkLst>
        </pc:cxnChg>
      </pc:sldChg>
      <pc:sldChg chg="addSp modSp new mod">
        <pc:chgData name="Mohamed Koubaa" userId="6269d32a-01b5-4cb7-b89a-2f082ca37e2d" providerId="ADAL" clId="{063E98BA-598F-4239-B3ED-9906D8AA2DA2}" dt="2024-09-11T18:51:29.045" v="1863" actId="1076"/>
        <pc:sldMkLst>
          <pc:docMk/>
          <pc:sldMk cId="2025172867" sldId="260"/>
        </pc:sldMkLst>
        <pc:spChg chg="add mod">
          <ac:chgData name="Mohamed Koubaa" userId="6269d32a-01b5-4cb7-b89a-2f082ca37e2d" providerId="ADAL" clId="{063E98BA-598F-4239-B3ED-9906D8AA2DA2}" dt="2024-09-11T18:51:29.045" v="1863" actId="1076"/>
          <ac:spMkLst>
            <pc:docMk/>
            <pc:sldMk cId="2025172867" sldId="260"/>
            <ac:spMk id="2" creationId="{9A787E32-7541-F72C-951A-70C005A9AFE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D22A24-0DC7-4CC4-988C-702411668303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nl-BE"/>
        </a:p>
      </dgm:t>
    </dgm:pt>
    <dgm:pt modelId="{C98CBBDD-53B6-4F56-B7F0-E4B6B090D3A4}">
      <dgm:prSet phldrT="[Tekst]" custT="1"/>
      <dgm:spPr/>
      <dgm:t>
        <a:bodyPr/>
        <a:lstStyle/>
        <a:p>
          <a:pPr algn="ctr"/>
          <a:r>
            <a:rPr lang="nl-NL" sz="2000" dirty="0">
              <a:latin typeface="Open Sans" pitchFamily="2" charset="0"/>
              <a:ea typeface="Open Sans" pitchFamily="2" charset="0"/>
              <a:cs typeface="Open Sans" pitchFamily="2" charset="0"/>
            </a:rPr>
            <a:t>Gebruiker: </a:t>
          </a:r>
        </a:p>
        <a:p>
          <a:pPr algn="l"/>
          <a:r>
            <a:rPr lang="nl-NL" sz="2000" dirty="0">
              <a:latin typeface="Open Sans" pitchFamily="2" charset="0"/>
              <a:ea typeface="Open Sans" pitchFamily="2" charset="0"/>
              <a:cs typeface="Open Sans" pitchFamily="2" charset="0"/>
            </a:rPr>
            <a:t>Acties: </a:t>
          </a:r>
        </a:p>
        <a:p>
          <a:pPr algn="l"/>
          <a:r>
            <a:rPr lang="nl-NL" sz="2000" dirty="0">
              <a:latin typeface="Open Sans" pitchFamily="2" charset="0"/>
              <a:ea typeface="Open Sans" pitchFamily="2" charset="0"/>
              <a:cs typeface="Open Sans" pitchFamily="2" charset="0"/>
            </a:rPr>
            <a:t>Voert gebruikersnaam en wachtwoord in</a:t>
          </a:r>
          <a:endParaRPr lang="nl-BE" sz="2000" dirty="0"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496406F0-8523-4E57-92E2-088905D3089D}" type="parTrans" cxnId="{71CD88A5-1C24-4128-9502-8D23DB7DA950}">
      <dgm:prSet/>
      <dgm:spPr/>
      <dgm:t>
        <a:bodyPr/>
        <a:lstStyle/>
        <a:p>
          <a:endParaRPr lang="nl-BE"/>
        </a:p>
      </dgm:t>
    </dgm:pt>
    <dgm:pt modelId="{B19C89E7-696E-47E1-AD36-6E85A6A646D8}" type="sibTrans" cxnId="{71CD88A5-1C24-4128-9502-8D23DB7DA950}">
      <dgm:prSet/>
      <dgm:spPr/>
      <dgm:t>
        <a:bodyPr/>
        <a:lstStyle/>
        <a:p>
          <a:endParaRPr lang="nl-BE"/>
        </a:p>
      </dgm:t>
    </dgm:pt>
    <dgm:pt modelId="{5793FBA1-4AA2-4DFB-B94A-1E54C8D3986A}">
      <dgm:prSet phldrT="[Tekst]" custT="1"/>
      <dgm:spPr/>
      <dgm:t>
        <a:bodyPr/>
        <a:lstStyle/>
        <a:p>
          <a:pPr algn="ctr"/>
          <a:r>
            <a:rPr lang="nl-NL" sz="2000" dirty="0">
              <a:latin typeface="Open Sans" pitchFamily="2" charset="0"/>
              <a:ea typeface="Open Sans" pitchFamily="2" charset="0"/>
              <a:cs typeface="Open Sans" pitchFamily="2" charset="0"/>
            </a:rPr>
            <a:t>Applicatie of Dienst:</a:t>
          </a:r>
        </a:p>
        <a:p>
          <a:pPr algn="l"/>
          <a:r>
            <a:rPr lang="nl-NL" sz="2000" dirty="0">
              <a:latin typeface="Open Sans" pitchFamily="2" charset="0"/>
              <a:ea typeface="Open Sans" pitchFamily="2" charset="0"/>
              <a:cs typeface="Open Sans" pitchFamily="2" charset="0"/>
            </a:rPr>
            <a:t>Acties: </a:t>
          </a:r>
        </a:p>
        <a:p>
          <a:pPr algn="l"/>
          <a:r>
            <a:rPr lang="nl-NL" sz="2000" dirty="0">
              <a:latin typeface="Open Sans" pitchFamily="2" charset="0"/>
              <a:ea typeface="Open Sans" pitchFamily="2" charset="0"/>
              <a:cs typeface="Open Sans" pitchFamily="2" charset="0"/>
            </a:rPr>
            <a:t>Verzendt authenticatieverzoeken naar de wachtwoordserver</a:t>
          </a:r>
          <a:endParaRPr lang="nl-BE" sz="2000" dirty="0"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BA978A65-4E5B-4B51-94CC-55B960247335}" type="parTrans" cxnId="{64BC45B9-DE61-4B72-B4CF-27EAC43FAF49}">
      <dgm:prSet/>
      <dgm:spPr/>
      <dgm:t>
        <a:bodyPr/>
        <a:lstStyle/>
        <a:p>
          <a:endParaRPr lang="nl-BE"/>
        </a:p>
      </dgm:t>
    </dgm:pt>
    <dgm:pt modelId="{5674D643-1662-4210-BD47-ECBAD21A2608}" type="sibTrans" cxnId="{64BC45B9-DE61-4B72-B4CF-27EAC43FAF49}">
      <dgm:prSet/>
      <dgm:spPr/>
      <dgm:t>
        <a:bodyPr/>
        <a:lstStyle/>
        <a:p>
          <a:endParaRPr lang="nl-BE"/>
        </a:p>
      </dgm:t>
    </dgm:pt>
    <dgm:pt modelId="{3CC42E1E-8CFA-4816-B3E5-037897D2B75E}">
      <dgm:prSet phldrT="[Tekst]" custT="1"/>
      <dgm:spPr/>
      <dgm:t>
        <a:bodyPr/>
        <a:lstStyle/>
        <a:p>
          <a:pPr algn="ctr"/>
          <a:endParaRPr lang="nl-NL" sz="2000" dirty="0">
            <a:latin typeface="Open Sans" pitchFamily="2" charset="0"/>
            <a:ea typeface="Open Sans" pitchFamily="2" charset="0"/>
            <a:cs typeface="Open Sans" pitchFamily="2" charset="0"/>
          </a:endParaRPr>
        </a:p>
        <a:p>
          <a:pPr algn="ctr"/>
          <a:r>
            <a:rPr lang="nl-NL" sz="2000" dirty="0">
              <a:latin typeface="Open Sans" pitchFamily="2" charset="0"/>
              <a:ea typeface="Open Sans" pitchFamily="2" charset="0"/>
              <a:cs typeface="Open Sans" pitchFamily="2" charset="0"/>
            </a:rPr>
            <a:t>Wachtwoordserver: </a:t>
          </a:r>
        </a:p>
        <a:p>
          <a:pPr algn="l"/>
          <a:r>
            <a:rPr lang="nl-NL" sz="2000" dirty="0">
              <a:latin typeface="Open Sans" pitchFamily="2" charset="0"/>
              <a:ea typeface="Open Sans" pitchFamily="2" charset="0"/>
              <a:cs typeface="Open Sans" pitchFamily="2" charset="0"/>
            </a:rPr>
            <a:t>Functie: </a:t>
          </a:r>
        </a:p>
        <a:p>
          <a:pPr algn="l"/>
          <a:r>
            <a:rPr lang="nl-NL" sz="2000" dirty="0">
              <a:latin typeface="Open Sans" pitchFamily="2" charset="0"/>
              <a:ea typeface="Open Sans" pitchFamily="2" charset="0"/>
              <a:cs typeface="Open Sans" pitchFamily="2" charset="0"/>
            </a:rPr>
            <a:t>Beheert wachtwoorden en authenticatie</a:t>
          </a:r>
        </a:p>
        <a:p>
          <a:pPr algn="ctr"/>
          <a:endParaRPr lang="nl-BE" sz="1600" dirty="0"/>
        </a:p>
      </dgm:t>
    </dgm:pt>
    <dgm:pt modelId="{1F07AA44-2618-4653-8B80-9841F9EDF8A3}" type="sibTrans" cxnId="{822EC62D-EAFD-4008-8DF5-E7F6C6652EAC}">
      <dgm:prSet/>
      <dgm:spPr/>
      <dgm:t>
        <a:bodyPr/>
        <a:lstStyle/>
        <a:p>
          <a:endParaRPr lang="nl-BE"/>
        </a:p>
      </dgm:t>
    </dgm:pt>
    <dgm:pt modelId="{21101A8B-D543-4AD7-91CF-EBF1B74424EF}" type="parTrans" cxnId="{822EC62D-EAFD-4008-8DF5-E7F6C6652EAC}">
      <dgm:prSet/>
      <dgm:spPr/>
      <dgm:t>
        <a:bodyPr/>
        <a:lstStyle/>
        <a:p>
          <a:endParaRPr lang="nl-BE"/>
        </a:p>
      </dgm:t>
    </dgm:pt>
    <dgm:pt modelId="{85470715-9BC5-47FA-AB72-15D37701EA13}" type="pres">
      <dgm:prSet presAssocID="{9FD22A24-0DC7-4CC4-988C-702411668303}" presName="cycle" presStyleCnt="0">
        <dgm:presLayoutVars>
          <dgm:dir/>
          <dgm:resizeHandles val="exact"/>
        </dgm:presLayoutVars>
      </dgm:prSet>
      <dgm:spPr/>
    </dgm:pt>
    <dgm:pt modelId="{25B85EF5-FBF2-488D-8900-28C43045B9AC}" type="pres">
      <dgm:prSet presAssocID="{3CC42E1E-8CFA-4816-B3E5-037897D2B75E}" presName="node" presStyleLbl="node1" presStyleIdx="0" presStyleCnt="3" custScaleX="144200" custScaleY="130645" custRadScaleRad="146269" custRadScaleInc="133479">
        <dgm:presLayoutVars>
          <dgm:bulletEnabled val="1"/>
        </dgm:presLayoutVars>
      </dgm:prSet>
      <dgm:spPr/>
    </dgm:pt>
    <dgm:pt modelId="{B4CA1FCB-93DC-43CD-B16B-D57F458B8C24}" type="pres">
      <dgm:prSet presAssocID="{3CC42E1E-8CFA-4816-B3E5-037897D2B75E}" presName="spNode" presStyleCnt="0"/>
      <dgm:spPr/>
    </dgm:pt>
    <dgm:pt modelId="{5C2D17B2-D563-4737-8BFA-2883041D25AF}" type="pres">
      <dgm:prSet presAssocID="{1F07AA44-2618-4653-8B80-9841F9EDF8A3}" presName="sibTrans" presStyleLbl="sibTrans1D1" presStyleIdx="0" presStyleCnt="3"/>
      <dgm:spPr/>
    </dgm:pt>
    <dgm:pt modelId="{DC1F324D-3245-45E1-852A-4888F8F18719}" type="pres">
      <dgm:prSet presAssocID="{C98CBBDD-53B6-4F56-B7F0-E4B6B090D3A4}" presName="node" presStyleLbl="node1" presStyleIdx="1" presStyleCnt="3" custScaleX="126501" custScaleY="121287" custRadScaleRad="158759" custRadScaleInc="-29070">
        <dgm:presLayoutVars>
          <dgm:bulletEnabled val="1"/>
        </dgm:presLayoutVars>
      </dgm:prSet>
      <dgm:spPr/>
    </dgm:pt>
    <dgm:pt modelId="{2B700D2A-3A13-4E04-ACCF-6C2F7CBC3986}" type="pres">
      <dgm:prSet presAssocID="{C98CBBDD-53B6-4F56-B7F0-E4B6B090D3A4}" presName="spNode" presStyleCnt="0"/>
      <dgm:spPr/>
    </dgm:pt>
    <dgm:pt modelId="{6A0F3D29-589C-4B15-B9E5-2DDCC7A776C8}" type="pres">
      <dgm:prSet presAssocID="{B19C89E7-696E-47E1-AD36-6E85A6A646D8}" presName="sibTrans" presStyleLbl="sibTrans1D1" presStyleIdx="1" presStyleCnt="3"/>
      <dgm:spPr/>
    </dgm:pt>
    <dgm:pt modelId="{2F364C83-ACDE-493A-9BB4-55801D418BBA}" type="pres">
      <dgm:prSet presAssocID="{5793FBA1-4AA2-4DFB-B94A-1E54C8D3986A}" presName="node" presStyleLbl="node1" presStyleIdx="2" presStyleCnt="3" custScaleX="130869" custScaleY="124199" custRadScaleRad="51534" custRadScaleInc="-107604">
        <dgm:presLayoutVars>
          <dgm:bulletEnabled val="1"/>
        </dgm:presLayoutVars>
      </dgm:prSet>
      <dgm:spPr/>
    </dgm:pt>
    <dgm:pt modelId="{E35E5779-8597-4CD7-AD61-B982B0F2453F}" type="pres">
      <dgm:prSet presAssocID="{5793FBA1-4AA2-4DFB-B94A-1E54C8D3986A}" presName="spNode" presStyleCnt="0"/>
      <dgm:spPr/>
    </dgm:pt>
    <dgm:pt modelId="{4D6F5068-969F-4F38-8F86-AD122A3F42A8}" type="pres">
      <dgm:prSet presAssocID="{5674D643-1662-4210-BD47-ECBAD21A2608}" presName="sibTrans" presStyleLbl="sibTrans1D1" presStyleIdx="2" presStyleCnt="3"/>
      <dgm:spPr/>
    </dgm:pt>
  </dgm:ptLst>
  <dgm:cxnLst>
    <dgm:cxn modelId="{822EC62D-EAFD-4008-8DF5-E7F6C6652EAC}" srcId="{9FD22A24-0DC7-4CC4-988C-702411668303}" destId="{3CC42E1E-8CFA-4816-B3E5-037897D2B75E}" srcOrd="0" destOrd="0" parTransId="{21101A8B-D543-4AD7-91CF-EBF1B74424EF}" sibTransId="{1F07AA44-2618-4653-8B80-9841F9EDF8A3}"/>
    <dgm:cxn modelId="{61C14F32-6FBA-464B-9F8D-15128F1E787C}" type="presOf" srcId="{5674D643-1662-4210-BD47-ECBAD21A2608}" destId="{4D6F5068-969F-4F38-8F86-AD122A3F42A8}" srcOrd="0" destOrd="0" presId="urn:microsoft.com/office/officeart/2005/8/layout/cycle5"/>
    <dgm:cxn modelId="{48946235-FDFD-4CC8-A5CF-606BE6D1669E}" type="presOf" srcId="{3CC42E1E-8CFA-4816-B3E5-037897D2B75E}" destId="{25B85EF5-FBF2-488D-8900-28C43045B9AC}" srcOrd="0" destOrd="0" presId="urn:microsoft.com/office/officeart/2005/8/layout/cycle5"/>
    <dgm:cxn modelId="{50597240-45A4-4875-8E5F-565E2D5C4E21}" type="presOf" srcId="{B19C89E7-696E-47E1-AD36-6E85A6A646D8}" destId="{6A0F3D29-589C-4B15-B9E5-2DDCC7A776C8}" srcOrd="0" destOrd="0" presId="urn:microsoft.com/office/officeart/2005/8/layout/cycle5"/>
    <dgm:cxn modelId="{71CD88A5-1C24-4128-9502-8D23DB7DA950}" srcId="{9FD22A24-0DC7-4CC4-988C-702411668303}" destId="{C98CBBDD-53B6-4F56-B7F0-E4B6B090D3A4}" srcOrd="1" destOrd="0" parTransId="{496406F0-8523-4E57-92E2-088905D3089D}" sibTransId="{B19C89E7-696E-47E1-AD36-6E85A6A646D8}"/>
    <dgm:cxn modelId="{6B9A15B9-8139-4C76-B06C-6119781CFC85}" type="presOf" srcId="{1F07AA44-2618-4653-8B80-9841F9EDF8A3}" destId="{5C2D17B2-D563-4737-8BFA-2883041D25AF}" srcOrd="0" destOrd="0" presId="urn:microsoft.com/office/officeart/2005/8/layout/cycle5"/>
    <dgm:cxn modelId="{64BC45B9-DE61-4B72-B4CF-27EAC43FAF49}" srcId="{9FD22A24-0DC7-4CC4-988C-702411668303}" destId="{5793FBA1-4AA2-4DFB-B94A-1E54C8D3986A}" srcOrd="2" destOrd="0" parTransId="{BA978A65-4E5B-4B51-94CC-55B960247335}" sibTransId="{5674D643-1662-4210-BD47-ECBAD21A2608}"/>
    <dgm:cxn modelId="{A2814AD3-07DB-495A-BD57-50D01123914A}" type="presOf" srcId="{9FD22A24-0DC7-4CC4-988C-702411668303}" destId="{85470715-9BC5-47FA-AB72-15D37701EA13}" srcOrd="0" destOrd="0" presId="urn:microsoft.com/office/officeart/2005/8/layout/cycle5"/>
    <dgm:cxn modelId="{D6ECC7E6-E334-4569-A8BE-3E841C11A3CF}" type="presOf" srcId="{5793FBA1-4AA2-4DFB-B94A-1E54C8D3986A}" destId="{2F364C83-ACDE-493A-9BB4-55801D418BBA}" srcOrd="0" destOrd="0" presId="urn:microsoft.com/office/officeart/2005/8/layout/cycle5"/>
    <dgm:cxn modelId="{8E5DDFF1-EF9B-45C0-A5F0-CA372E1BC76C}" type="presOf" srcId="{C98CBBDD-53B6-4F56-B7F0-E4B6B090D3A4}" destId="{DC1F324D-3245-45E1-852A-4888F8F18719}" srcOrd="0" destOrd="0" presId="urn:microsoft.com/office/officeart/2005/8/layout/cycle5"/>
    <dgm:cxn modelId="{112D69B9-EACB-49A8-B5F7-461DB6A7F208}" type="presParOf" srcId="{85470715-9BC5-47FA-AB72-15D37701EA13}" destId="{25B85EF5-FBF2-488D-8900-28C43045B9AC}" srcOrd="0" destOrd="0" presId="urn:microsoft.com/office/officeart/2005/8/layout/cycle5"/>
    <dgm:cxn modelId="{1F8DD1FC-65D3-4A7A-9883-845537C38E36}" type="presParOf" srcId="{85470715-9BC5-47FA-AB72-15D37701EA13}" destId="{B4CA1FCB-93DC-43CD-B16B-D57F458B8C24}" srcOrd="1" destOrd="0" presId="urn:microsoft.com/office/officeart/2005/8/layout/cycle5"/>
    <dgm:cxn modelId="{ED4DD7E9-751A-437E-9285-73718EE92FBD}" type="presParOf" srcId="{85470715-9BC5-47FA-AB72-15D37701EA13}" destId="{5C2D17B2-D563-4737-8BFA-2883041D25AF}" srcOrd="2" destOrd="0" presId="urn:microsoft.com/office/officeart/2005/8/layout/cycle5"/>
    <dgm:cxn modelId="{B18809EF-DA60-453D-87D3-CFB8672BEB37}" type="presParOf" srcId="{85470715-9BC5-47FA-AB72-15D37701EA13}" destId="{DC1F324D-3245-45E1-852A-4888F8F18719}" srcOrd="3" destOrd="0" presId="urn:microsoft.com/office/officeart/2005/8/layout/cycle5"/>
    <dgm:cxn modelId="{635BFBA3-AD8F-42FB-8CC2-D356A0963236}" type="presParOf" srcId="{85470715-9BC5-47FA-AB72-15D37701EA13}" destId="{2B700D2A-3A13-4E04-ACCF-6C2F7CBC3986}" srcOrd="4" destOrd="0" presId="urn:microsoft.com/office/officeart/2005/8/layout/cycle5"/>
    <dgm:cxn modelId="{52E183EE-4073-4E2C-8008-182604DE528B}" type="presParOf" srcId="{85470715-9BC5-47FA-AB72-15D37701EA13}" destId="{6A0F3D29-589C-4B15-B9E5-2DDCC7A776C8}" srcOrd="5" destOrd="0" presId="urn:microsoft.com/office/officeart/2005/8/layout/cycle5"/>
    <dgm:cxn modelId="{5A17DB80-DCD5-49F4-A850-4E1BFC8BA3EF}" type="presParOf" srcId="{85470715-9BC5-47FA-AB72-15D37701EA13}" destId="{2F364C83-ACDE-493A-9BB4-55801D418BBA}" srcOrd="6" destOrd="0" presId="urn:microsoft.com/office/officeart/2005/8/layout/cycle5"/>
    <dgm:cxn modelId="{D1768020-FF6A-4F93-8EDB-34F514E134D2}" type="presParOf" srcId="{85470715-9BC5-47FA-AB72-15D37701EA13}" destId="{E35E5779-8597-4CD7-AD61-B982B0F2453F}" srcOrd="7" destOrd="0" presId="urn:microsoft.com/office/officeart/2005/8/layout/cycle5"/>
    <dgm:cxn modelId="{49BEDB5B-EA31-4EF3-918E-DB6DEE1811A2}" type="presParOf" srcId="{85470715-9BC5-47FA-AB72-15D37701EA13}" destId="{4D6F5068-969F-4F38-8F86-AD122A3F42A8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D22A24-0DC7-4CC4-988C-702411668303}" type="doc">
      <dgm:prSet loTypeId="urn:microsoft.com/office/officeart/2005/8/layout/cycle5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nl-BE"/>
        </a:p>
      </dgm:t>
    </dgm:pt>
    <dgm:pt modelId="{C98CBBDD-53B6-4F56-B7F0-E4B6B090D3A4}">
      <dgm:prSet phldrT="[Tekst]" custT="1"/>
      <dgm:spPr/>
      <dgm:t>
        <a:bodyPr/>
        <a:lstStyle/>
        <a:p>
          <a:r>
            <a:rPr lang="nl-NL" sz="2000" dirty="0">
              <a:latin typeface="Open Sans" pitchFamily="2" charset="0"/>
              <a:ea typeface="Open Sans" pitchFamily="2" charset="0"/>
              <a:cs typeface="Open Sans" pitchFamily="2" charset="0"/>
            </a:rPr>
            <a:t>Applicatie of Dienst: </a:t>
          </a:r>
        </a:p>
        <a:p>
          <a:r>
            <a:rPr lang="nl-BE" sz="2000" dirty="0">
              <a:latin typeface="Open Sans" pitchFamily="2" charset="0"/>
              <a:ea typeface="Open Sans" pitchFamily="2" charset="0"/>
              <a:cs typeface="Open Sans" pitchFamily="2" charset="0"/>
            </a:rPr>
            <a:t>Verstuurt gebruikersnaam en wachtwoord naar de wachtwoordserver.</a:t>
          </a:r>
        </a:p>
      </dgm:t>
    </dgm:pt>
    <dgm:pt modelId="{496406F0-8523-4E57-92E2-088905D3089D}" type="parTrans" cxnId="{71CD88A5-1C24-4128-9502-8D23DB7DA950}">
      <dgm:prSet/>
      <dgm:spPr/>
      <dgm:t>
        <a:bodyPr/>
        <a:lstStyle/>
        <a:p>
          <a:endParaRPr lang="nl-BE"/>
        </a:p>
      </dgm:t>
    </dgm:pt>
    <dgm:pt modelId="{B19C89E7-696E-47E1-AD36-6E85A6A646D8}" type="sibTrans" cxnId="{71CD88A5-1C24-4128-9502-8D23DB7DA950}">
      <dgm:prSet/>
      <dgm:spPr>
        <a:solidFill>
          <a:schemeClr val="bg2"/>
        </a:solidFill>
        <a:ln>
          <a:noFill/>
        </a:ln>
      </dgm:spPr>
      <dgm:t>
        <a:bodyPr/>
        <a:lstStyle/>
        <a:p>
          <a:endParaRPr lang="nl-BE">
            <a:solidFill>
              <a:schemeClr val="bg1"/>
            </a:solidFill>
          </a:endParaRPr>
        </a:p>
      </dgm:t>
    </dgm:pt>
    <dgm:pt modelId="{5793FBA1-4AA2-4DFB-B94A-1E54C8D3986A}">
      <dgm:prSet phldrT="[Tekst]" custT="1"/>
      <dgm:spPr/>
      <dgm:t>
        <a:bodyPr/>
        <a:lstStyle/>
        <a:p>
          <a:pPr algn="ctr"/>
          <a:r>
            <a:rPr lang="nl-NL" sz="1800" dirty="0">
              <a:latin typeface="Open Sans" pitchFamily="2" charset="0"/>
              <a:ea typeface="Open Sans" pitchFamily="2" charset="0"/>
              <a:cs typeface="Open Sans" pitchFamily="2" charset="0"/>
            </a:rPr>
            <a:t>Wachtwoordserver:</a:t>
          </a:r>
        </a:p>
        <a:p>
          <a:pPr algn="l"/>
          <a:r>
            <a:rPr lang="nl-BE" sz="1800" dirty="0">
              <a:latin typeface="Open Sans" pitchFamily="2" charset="0"/>
              <a:ea typeface="Open Sans" pitchFamily="2" charset="0"/>
              <a:cs typeface="Open Sans" pitchFamily="2" charset="0"/>
            </a:rPr>
            <a:t>Ontvangt het verzoek.</a:t>
          </a:r>
        </a:p>
        <a:p>
          <a:pPr algn="l"/>
          <a:r>
            <a:rPr lang="nl-BE" sz="1800" dirty="0">
              <a:latin typeface="Open Sans" pitchFamily="2" charset="0"/>
              <a:ea typeface="Open Sans" pitchFamily="2" charset="0"/>
              <a:cs typeface="Open Sans" pitchFamily="2" charset="0"/>
            </a:rPr>
            <a:t>Haalt het opgeslagen wachtwoord op voor de gebruiker.</a:t>
          </a:r>
        </a:p>
        <a:p>
          <a:pPr algn="l"/>
          <a:r>
            <a:rPr lang="nl-BE" sz="1800" dirty="0">
              <a:latin typeface="Open Sans" pitchFamily="2" charset="0"/>
              <a:ea typeface="Open Sans" pitchFamily="2" charset="0"/>
              <a:cs typeface="Open Sans" pitchFamily="2" charset="0"/>
            </a:rPr>
            <a:t>Vergelijkt de versleutelde versie van het ingevoerde wachtwoord met het opgeslagen wachtwoord.</a:t>
          </a:r>
        </a:p>
        <a:p>
          <a:pPr algn="l"/>
          <a:r>
            <a:rPr lang="nl-BE" sz="1800" dirty="0">
              <a:latin typeface="Open Sans" pitchFamily="2" charset="0"/>
              <a:ea typeface="Open Sans" pitchFamily="2" charset="0"/>
              <a:cs typeface="Open Sans" pitchFamily="2" charset="0"/>
            </a:rPr>
            <a:t>Stuurt een succes- of foutmelding terug naar de applicatie of dienst.</a:t>
          </a:r>
        </a:p>
      </dgm:t>
    </dgm:pt>
    <dgm:pt modelId="{BA978A65-4E5B-4B51-94CC-55B960247335}" type="parTrans" cxnId="{64BC45B9-DE61-4B72-B4CF-27EAC43FAF49}">
      <dgm:prSet/>
      <dgm:spPr/>
      <dgm:t>
        <a:bodyPr/>
        <a:lstStyle/>
        <a:p>
          <a:endParaRPr lang="nl-BE"/>
        </a:p>
      </dgm:t>
    </dgm:pt>
    <dgm:pt modelId="{5674D643-1662-4210-BD47-ECBAD21A2608}" type="sibTrans" cxnId="{64BC45B9-DE61-4B72-B4CF-27EAC43FAF49}">
      <dgm:prSet/>
      <dgm:spPr>
        <a:ln>
          <a:noFill/>
        </a:ln>
      </dgm:spPr>
      <dgm:t>
        <a:bodyPr/>
        <a:lstStyle/>
        <a:p>
          <a:endParaRPr lang="nl-BE"/>
        </a:p>
      </dgm:t>
    </dgm:pt>
    <dgm:pt modelId="{3CC42E1E-8CFA-4816-B3E5-037897D2B75E}">
      <dgm:prSet phldrT="[Tekst]" custT="1"/>
      <dgm:spPr/>
      <dgm:t>
        <a:bodyPr/>
        <a:lstStyle/>
        <a:p>
          <a:pPr algn="ctr"/>
          <a:endParaRPr lang="nl-NL" sz="2000" dirty="0">
            <a:latin typeface="Open Sans" pitchFamily="2" charset="0"/>
            <a:ea typeface="Open Sans" pitchFamily="2" charset="0"/>
            <a:cs typeface="Open Sans" pitchFamily="2" charset="0"/>
          </a:endParaRPr>
        </a:p>
        <a:p>
          <a:pPr algn="ctr"/>
          <a:endParaRPr lang="nl-NL" sz="2000" dirty="0">
            <a:latin typeface="Open Sans" pitchFamily="2" charset="0"/>
            <a:ea typeface="Open Sans" pitchFamily="2" charset="0"/>
            <a:cs typeface="Open Sans" pitchFamily="2" charset="0"/>
          </a:endParaRPr>
        </a:p>
        <a:p>
          <a:pPr algn="ctr"/>
          <a:r>
            <a:rPr lang="nl-NL" sz="2000" dirty="0">
              <a:latin typeface="Open Sans" pitchFamily="2" charset="0"/>
              <a:ea typeface="Open Sans" pitchFamily="2" charset="0"/>
              <a:cs typeface="Open Sans" pitchFamily="2" charset="0"/>
            </a:rPr>
            <a:t>Gebruiker:</a:t>
          </a:r>
        </a:p>
        <a:p>
          <a:pPr algn="l"/>
          <a:r>
            <a:rPr lang="nl-NL" sz="2000" dirty="0">
              <a:latin typeface="Open Sans" pitchFamily="2" charset="0"/>
              <a:ea typeface="Open Sans" pitchFamily="2" charset="0"/>
              <a:cs typeface="Open Sans" pitchFamily="2" charset="0"/>
            </a:rPr>
            <a:t>Typ in gebruikersnaam en wachtwoord.</a:t>
          </a:r>
        </a:p>
        <a:p>
          <a:pPr algn="l"/>
          <a:r>
            <a:rPr lang="nl-NL" sz="2000" dirty="0">
              <a:latin typeface="Open Sans" pitchFamily="2" charset="0"/>
              <a:ea typeface="Open Sans" pitchFamily="2" charset="0"/>
              <a:cs typeface="Open Sans" pitchFamily="2" charset="0"/>
            </a:rPr>
            <a:t>Klik op Inloggen.</a:t>
          </a:r>
        </a:p>
        <a:p>
          <a:pPr algn="l"/>
          <a:endParaRPr lang="nl-NL" sz="2000" dirty="0"/>
        </a:p>
        <a:p>
          <a:pPr algn="ctr"/>
          <a:endParaRPr lang="nl-BE" sz="1600" dirty="0"/>
        </a:p>
      </dgm:t>
    </dgm:pt>
    <dgm:pt modelId="{1F07AA44-2618-4653-8B80-9841F9EDF8A3}" type="sibTrans" cxnId="{822EC62D-EAFD-4008-8DF5-E7F6C6652EAC}">
      <dgm:prSet/>
      <dgm:spPr/>
      <dgm:t>
        <a:bodyPr/>
        <a:lstStyle/>
        <a:p>
          <a:endParaRPr lang="nl-BE"/>
        </a:p>
      </dgm:t>
    </dgm:pt>
    <dgm:pt modelId="{21101A8B-D543-4AD7-91CF-EBF1B74424EF}" type="parTrans" cxnId="{822EC62D-EAFD-4008-8DF5-E7F6C6652EAC}">
      <dgm:prSet/>
      <dgm:spPr/>
      <dgm:t>
        <a:bodyPr/>
        <a:lstStyle/>
        <a:p>
          <a:endParaRPr lang="nl-BE"/>
        </a:p>
      </dgm:t>
    </dgm:pt>
    <dgm:pt modelId="{9CD4621F-70D2-454A-8786-AF5D078C2DFA}">
      <dgm:prSet phldrT="[Tekst]"/>
      <dgm:spPr/>
      <dgm:t>
        <a:bodyPr/>
        <a:lstStyle/>
        <a:p>
          <a:pPr algn="l"/>
          <a:r>
            <a:rPr lang="nl-NL" dirty="0">
              <a:latin typeface="Open Sans" pitchFamily="2" charset="0"/>
              <a:ea typeface="Open Sans" pitchFamily="2" charset="0"/>
              <a:cs typeface="Open Sans" pitchFamily="2" charset="0"/>
            </a:rPr>
            <a:t>Ontvangt de bevestiging of foutmelding van de wachtwoordserver.	</a:t>
          </a:r>
        </a:p>
        <a:p>
          <a:pPr algn="l"/>
          <a:r>
            <a:rPr lang="nl-NL" dirty="0">
              <a:latin typeface="Open Sans" pitchFamily="2" charset="0"/>
              <a:ea typeface="Open Sans" pitchFamily="2" charset="0"/>
              <a:cs typeface="Open Sans" pitchFamily="2" charset="0"/>
            </a:rPr>
            <a:t>Laat de gebruiker binnen bij een succesvolle authenticatie of toont een foutmelding bij een mislukte poging.</a:t>
          </a:r>
          <a:endParaRPr lang="nl-BE" dirty="0">
            <a:latin typeface="Open Sans" pitchFamily="2" charset="0"/>
            <a:ea typeface="Open Sans" pitchFamily="2" charset="0"/>
            <a:cs typeface="Open Sans" pitchFamily="2" charset="0"/>
          </a:endParaRPr>
        </a:p>
      </dgm:t>
    </dgm:pt>
    <dgm:pt modelId="{0CE6B060-1190-42BF-A192-B07D920DC41E}" type="sibTrans" cxnId="{6140AF64-6F66-474A-83AC-B5D3B526E90A}">
      <dgm:prSet/>
      <dgm:spPr>
        <a:solidFill>
          <a:schemeClr val="bg1"/>
        </a:solidFill>
        <a:ln>
          <a:noFill/>
        </a:ln>
      </dgm:spPr>
      <dgm:t>
        <a:bodyPr/>
        <a:lstStyle/>
        <a:p>
          <a:endParaRPr lang="nl-BE">
            <a:solidFill>
              <a:schemeClr val="bg1"/>
            </a:solidFill>
          </a:endParaRPr>
        </a:p>
      </dgm:t>
    </dgm:pt>
    <dgm:pt modelId="{91868431-EA77-4683-8316-0B49184790D1}" type="parTrans" cxnId="{6140AF64-6F66-474A-83AC-B5D3B526E90A}">
      <dgm:prSet/>
      <dgm:spPr/>
      <dgm:t>
        <a:bodyPr/>
        <a:lstStyle/>
        <a:p>
          <a:endParaRPr lang="nl-BE"/>
        </a:p>
      </dgm:t>
    </dgm:pt>
    <dgm:pt modelId="{85470715-9BC5-47FA-AB72-15D37701EA13}" type="pres">
      <dgm:prSet presAssocID="{9FD22A24-0DC7-4CC4-988C-702411668303}" presName="cycle" presStyleCnt="0">
        <dgm:presLayoutVars>
          <dgm:dir/>
          <dgm:resizeHandles val="exact"/>
        </dgm:presLayoutVars>
      </dgm:prSet>
      <dgm:spPr/>
    </dgm:pt>
    <dgm:pt modelId="{25B85EF5-FBF2-488D-8900-28C43045B9AC}" type="pres">
      <dgm:prSet presAssocID="{3CC42E1E-8CFA-4816-B3E5-037897D2B75E}" presName="node" presStyleLbl="node1" presStyleIdx="0" presStyleCnt="4" custScaleX="144200" custScaleY="130645" custRadScaleRad="86306" custRadScaleInc="-9933">
        <dgm:presLayoutVars>
          <dgm:bulletEnabled val="1"/>
        </dgm:presLayoutVars>
      </dgm:prSet>
      <dgm:spPr/>
    </dgm:pt>
    <dgm:pt modelId="{B4CA1FCB-93DC-43CD-B16B-D57F458B8C24}" type="pres">
      <dgm:prSet presAssocID="{3CC42E1E-8CFA-4816-B3E5-037897D2B75E}" presName="spNode" presStyleCnt="0"/>
      <dgm:spPr/>
    </dgm:pt>
    <dgm:pt modelId="{5C2D17B2-D563-4737-8BFA-2883041D25AF}" type="pres">
      <dgm:prSet presAssocID="{1F07AA44-2618-4653-8B80-9841F9EDF8A3}" presName="sibTrans" presStyleLbl="sibTrans1D1" presStyleIdx="0" presStyleCnt="4"/>
      <dgm:spPr/>
    </dgm:pt>
    <dgm:pt modelId="{DC1F324D-3245-45E1-852A-4888F8F18719}" type="pres">
      <dgm:prSet presAssocID="{C98CBBDD-53B6-4F56-B7F0-E4B6B090D3A4}" presName="node" presStyleLbl="node1" presStyleIdx="1" presStyleCnt="4" custScaleX="138952" custScaleY="116760" custRadScaleRad="120841" custRadScaleInc="-18211">
        <dgm:presLayoutVars>
          <dgm:bulletEnabled val="1"/>
        </dgm:presLayoutVars>
      </dgm:prSet>
      <dgm:spPr/>
    </dgm:pt>
    <dgm:pt modelId="{2B700D2A-3A13-4E04-ACCF-6C2F7CBC3986}" type="pres">
      <dgm:prSet presAssocID="{C98CBBDD-53B6-4F56-B7F0-E4B6B090D3A4}" presName="spNode" presStyleCnt="0"/>
      <dgm:spPr/>
    </dgm:pt>
    <dgm:pt modelId="{6A0F3D29-589C-4B15-B9E5-2DDCC7A776C8}" type="pres">
      <dgm:prSet presAssocID="{B19C89E7-696E-47E1-AD36-6E85A6A646D8}" presName="sibTrans" presStyleLbl="sibTrans1D1" presStyleIdx="1" presStyleCnt="4"/>
      <dgm:spPr/>
    </dgm:pt>
    <dgm:pt modelId="{2F364C83-ACDE-493A-9BB4-55801D418BBA}" type="pres">
      <dgm:prSet presAssocID="{5793FBA1-4AA2-4DFB-B94A-1E54C8D3986A}" presName="node" presStyleLbl="node1" presStyleIdx="2" presStyleCnt="4" custScaleX="176926" custScaleY="194690" custRadScaleRad="139572" custRadScaleInc="243759">
        <dgm:presLayoutVars>
          <dgm:bulletEnabled val="1"/>
        </dgm:presLayoutVars>
      </dgm:prSet>
      <dgm:spPr/>
    </dgm:pt>
    <dgm:pt modelId="{E35E5779-8597-4CD7-AD61-B982B0F2453F}" type="pres">
      <dgm:prSet presAssocID="{5793FBA1-4AA2-4DFB-B94A-1E54C8D3986A}" presName="spNode" presStyleCnt="0"/>
      <dgm:spPr/>
    </dgm:pt>
    <dgm:pt modelId="{4D6F5068-969F-4F38-8F86-AD122A3F42A8}" type="pres">
      <dgm:prSet presAssocID="{5674D643-1662-4210-BD47-ECBAD21A2608}" presName="sibTrans" presStyleLbl="sibTrans1D1" presStyleIdx="2" presStyleCnt="4"/>
      <dgm:spPr/>
    </dgm:pt>
    <dgm:pt modelId="{526566C7-D05E-4DA5-A222-A6C1FE4D6E81}" type="pres">
      <dgm:prSet presAssocID="{9CD4621F-70D2-454A-8786-AF5D078C2DFA}" presName="node" presStyleLbl="node1" presStyleIdx="3" presStyleCnt="4" custScaleX="187772" custScaleY="125183" custRadScaleRad="121363" custRadScaleInc="-481160">
        <dgm:presLayoutVars>
          <dgm:bulletEnabled val="1"/>
        </dgm:presLayoutVars>
      </dgm:prSet>
      <dgm:spPr/>
    </dgm:pt>
    <dgm:pt modelId="{E21F5DC5-C694-42F2-924D-65B2AB02E948}" type="pres">
      <dgm:prSet presAssocID="{9CD4621F-70D2-454A-8786-AF5D078C2DFA}" presName="spNode" presStyleCnt="0"/>
      <dgm:spPr/>
    </dgm:pt>
    <dgm:pt modelId="{324BA329-C78C-4578-A3A9-F67CDA711336}" type="pres">
      <dgm:prSet presAssocID="{0CE6B060-1190-42BF-A192-B07D920DC41E}" presName="sibTrans" presStyleLbl="sibTrans1D1" presStyleIdx="3" presStyleCnt="4"/>
      <dgm:spPr/>
    </dgm:pt>
  </dgm:ptLst>
  <dgm:cxnLst>
    <dgm:cxn modelId="{822EC62D-EAFD-4008-8DF5-E7F6C6652EAC}" srcId="{9FD22A24-0DC7-4CC4-988C-702411668303}" destId="{3CC42E1E-8CFA-4816-B3E5-037897D2B75E}" srcOrd="0" destOrd="0" parTransId="{21101A8B-D543-4AD7-91CF-EBF1B74424EF}" sibTransId="{1F07AA44-2618-4653-8B80-9841F9EDF8A3}"/>
    <dgm:cxn modelId="{61C14F32-6FBA-464B-9F8D-15128F1E787C}" type="presOf" srcId="{5674D643-1662-4210-BD47-ECBAD21A2608}" destId="{4D6F5068-969F-4F38-8F86-AD122A3F42A8}" srcOrd="0" destOrd="0" presId="urn:microsoft.com/office/officeart/2005/8/layout/cycle5"/>
    <dgm:cxn modelId="{48946235-FDFD-4CC8-A5CF-606BE6D1669E}" type="presOf" srcId="{3CC42E1E-8CFA-4816-B3E5-037897D2B75E}" destId="{25B85EF5-FBF2-488D-8900-28C43045B9AC}" srcOrd="0" destOrd="0" presId="urn:microsoft.com/office/officeart/2005/8/layout/cycle5"/>
    <dgm:cxn modelId="{50597240-45A4-4875-8E5F-565E2D5C4E21}" type="presOf" srcId="{B19C89E7-696E-47E1-AD36-6E85A6A646D8}" destId="{6A0F3D29-589C-4B15-B9E5-2DDCC7A776C8}" srcOrd="0" destOrd="0" presId="urn:microsoft.com/office/officeart/2005/8/layout/cycle5"/>
    <dgm:cxn modelId="{6140AF64-6F66-474A-83AC-B5D3B526E90A}" srcId="{9FD22A24-0DC7-4CC4-988C-702411668303}" destId="{9CD4621F-70D2-454A-8786-AF5D078C2DFA}" srcOrd="3" destOrd="0" parTransId="{91868431-EA77-4683-8316-0B49184790D1}" sibTransId="{0CE6B060-1190-42BF-A192-B07D920DC41E}"/>
    <dgm:cxn modelId="{DBB09687-AEFE-4DF0-8724-76C09BE53F49}" type="presOf" srcId="{9CD4621F-70D2-454A-8786-AF5D078C2DFA}" destId="{526566C7-D05E-4DA5-A222-A6C1FE4D6E81}" srcOrd="0" destOrd="0" presId="urn:microsoft.com/office/officeart/2005/8/layout/cycle5"/>
    <dgm:cxn modelId="{71CD88A5-1C24-4128-9502-8D23DB7DA950}" srcId="{9FD22A24-0DC7-4CC4-988C-702411668303}" destId="{C98CBBDD-53B6-4F56-B7F0-E4B6B090D3A4}" srcOrd="1" destOrd="0" parTransId="{496406F0-8523-4E57-92E2-088905D3089D}" sibTransId="{B19C89E7-696E-47E1-AD36-6E85A6A646D8}"/>
    <dgm:cxn modelId="{44BD2AAE-66A9-4774-8158-BC403AE2B1AF}" type="presOf" srcId="{0CE6B060-1190-42BF-A192-B07D920DC41E}" destId="{324BA329-C78C-4578-A3A9-F67CDA711336}" srcOrd="0" destOrd="0" presId="urn:microsoft.com/office/officeart/2005/8/layout/cycle5"/>
    <dgm:cxn modelId="{6B9A15B9-8139-4C76-B06C-6119781CFC85}" type="presOf" srcId="{1F07AA44-2618-4653-8B80-9841F9EDF8A3}" destId="{5C2D17B2-D563-4737-8BFA-2883041D25AF}" srcOrd="0" destOrd="0" presId="urn:microsoft.com/office/officeart/2005/8/layout/cycle5"/>
    <dgm:cxn modelId="{64BC45B9-DE61-4B72-B4CF-27EAC43FAF49}" srcId="{9FD22A24-0DC7-4CC4-988C-702411668303}" destId="{5793FBA1-4AA2-4DFB-B94A-1E54C8D3986A}" srcOrd="2" destOrd="0" parTransId="{BA978A65-4E5B-4B51-94CC-55B960247335}" sibTransId="{5674D643-1662-4210-BD47-ECBAD21A2608}"/>
    <dgm:cxn modelId="{A2814AD3-07DB-495A-BD57-50D01123914A}" type="presOf" srcId="{9FD22A24-0DC7-4CC4-988C-702411668303}" destId="{85470715-9BC5-47FA-AB72-15D37701EA13}" srcOrd="0" destOrd="0" presId="urn:microsoft.com/office/officeart/2005/8/layout/cycle5"/>
    <dgm:cxn modelId="{D6ECC7E6-E334-4569-A8BE-3E841C11A3CF}" type="presOf" srcId="{5793FBA1-4AA2-4DFB-B94A-1E54C8D3986A}" destId="{2F364C83-ACDE-493A-9BB4-55801D418BBA}" srcOrd="0" destOrd="0" presId="urn:microsoft.com/office/officeart/2005/8/layout/cycle5"/>
    <dgm:cxn modelId="{8E5DDFF1-EF9B-45C0-A5F0-CA372E1BC76C}" type="presOf" srcId="{C98CBBDD-53B6-4F56-B7F0-E4B6B090D3A4}" destId="{DC1F324D-3245-45E1-852A-4888F8F18719}" srcOrd="0" destOrd="0" presId="urn:microsoft.com/office/officeart/2005/8/layout/cycle5"/>
    <dgm:cxn modelId="{112D69B9-EACB-49A8-B5F7-461DB6A7F208}" type="presParOf" srcId="{85470715-9BC5-47FA-AB72-15D37701EA13}" destId="{25B85EF5-FBF2-488D-8900-28C43045B9AC}" srcOrd="0" destOrd="0" presId="urn:microsoft.com/office/officeart/2005/8/layout/cycle5"/>
    <dgm:cxn modelId="{1F8DD1FC-65D3-4A7A-9883-845537C38E36}" type="presParOf" srcId="{85470715-9BC5-47FA-AB72-15D37701EA13}" destId="{B4CA1FCB-93DC-43CD-B16B-D57F458B8C24}" srcOrd="1" destOrd="0" presId="urn:microsoft.com/office/officeart/2005/8/layout/cycle5"/>
    <dgm:cxn modelId="{ED4DD7E9-751A-437E-9285-73718EE92FBD}" type="presParOf" srcId="{85470715-9BC5-47FA-AB72-15D37701EA13}" destId="{5C2D17B2-D563-4737-8BFA-2883041D25AF}" srcOrd="2" destOrd="0" presId="urn:microsoft.com/office/officeart/2005/8/layout/cycle5"/>
    <dgm:cxn modelId="{B18809EF-DA60-453D-87D3-CFB8672BEB37}" type="presParOf" srcId="{85470715-9BC5-47FA-AB72-15D37701EA13}" destId="{DC1F324D-3245-45E1-852A-4888F8F18719}" srcOrd="3" destOrd="0" presId="urn:microsoft.com/office/officeart/2005/8/layout/cycle5"/>
    <dgm:cxn modelId="{635BFBA3-AD8F-42FB-8CC2-D356A0963236}" type="presParOf" srcId="{85470715-9BC5-47FA-AB72-15D37701EA13}" destId="{2B700D2A-3A13-4E04-ACCF-6C2F7CBC3986}" srcOrd="4" destOrd="0" presId="urn:microsoft.com/office/officeart/2005/8/layout/cycle5"/>
    <dgm:cxn modelId="{52E183EE-4073-4E2C-8008-182604DE528B}" type="presParOf" srcId="{85470715-9BC5-47FA-AB72-15D37701EA13}" destId="{6A0F3D29-589C-4B15-B9E5-2DDCC7A776C8}" srcOrd="5" destOrd="0" presId="urn:microsoft.com/office/officeart/2005/8/layout/cycle5"/>
    <dgm:cxn modelId="{5A17DB80-DCD5-49F4-A850-4E1BFC8BA3EF}" type="presParOf" srcId="{85470715-9BC5-47FA-AB72-15D37701EA13}" destId="{2F364C83-ACDE-493A-9BB4-55801D418BBA}" srcOrd="6" destOrd="0" presId="urn:microsoft.com/office/officeart/2005/8/layout/cycle5"/>
    <dgm:cxn modelId="{D1768020-FF6A-4F93-8EDB-34F514E134D2}" type="presParOf" srcId="{85470715-9BC5-47FA-AB72-15D37701EA13}" destId="{E35E5779-8597-4CD7-AD61-B982B0F2453F}" srcOrd="7" destOrd="0" presId="urn:microsoft.com/office/officeart/2005/8/layout/cycle5"/>
    <dgm:cxn modelId="{49BEDB5B-EA31-4EF3-918E-DB6DEE1811A2}" type="presParOf" srcId="{85470715-9BC5-47FA-AB72-15D37701EA13}" destId="{4D6F5068-969F-4F38-8F86-AD122A3F42A8}" srcOrd="8" destOrd="0" presId="urn:microsoft.com/office/officeart/2005/8/layout/cycle5"/>
    <dgm:cxn modelId="{63223446-3AFA-44A5-9786-FFE6271F6CC2}" type="presParOf" srcId="{85470715-9BC5-47FA-AB72-15D37701EA13}" destId="{526566C7-D05E-4DA5-A222-A6C1FE4D6E81}" srcOrd="9" destOrd="0" presId="urn:microsoft.com/office/officeart/2005/8/layout/cycle5"/>
    <dgm:cxn modelId="{82CC6D05-091A-4CC9-9633-0C34F02E41CA}" type="presParOf" srcId="{85470715-9BC5-47FA-AB72-15D37701EA13}" destId="{E21F5DC5-C694-42F2-924D-65B2AB02E948}" srcOrd="10" destOrd="0" presId="urn:microsoft.com/office/officeart/2005/8/layout/cycle5"/>
    <dgm:cxn modelId="{C0A39E5E-11AA-4FA8-A395-0BFA5F417258}" type="presParOf" srcId="{85470715-9BC5-47FA-AB72-15D37701EA13}" destId="{324BA329-C78C-4578-A3A9-F67CDA711336}" srcOrd="11" destOrd="0" presId="urn:microsoft.com/office/officeart/2005/8/layout/cycle5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85EF5-FBF2-488D-8900-28C43045B9AC}">
      <dsp:nvSpPr>
        <dsp:cNvPr id="0" name=""/>
        <dsp:cNvSpPr/>
      </dsp:nvSpPr>
      <dsp:spPr>
        <a:xfrm>
          <a:off x="6800839" y="184799"/>
          <a:ext cx="4365577" cy="257088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2000" kern="1200" dirty="0">
            <a:latin typeface="Open Sans" pitchFamily="2" charset="0"/>
            <a:ea typeface="Open Sans" pitchFamily="2" charset="0"/>
            <a:cs typeface="Open Sans" pitchFamily="2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>
              <a:latin typeface="Open Sans" pitchFamily="2" charset="0"/>
              <a:ea typeface="Open Sans" pitchFamily="2" charset="0"/>
              <a:cs typeface="Open Sans" pitchFamily="2" charset="0"/>
            </a:rPr>
            <a:t>Wachtwoordserver: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>
              <a:latin typeface="Open Sans" pitchFamily="2" charset="0"/>
              <a:ea typeface="Open Sans" pitchFamily="2" charset="0"/>
              <a:cs typeface="Open Sans" pitchFamily="2" charset="0"/>
            </a:rPr>
            <a:t>Functie: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>
              <a:latin typeface="Open Sans" pitchFamily="2" charset="0"/>
              <a:ea typeface="Open Sans" pitchFamily="2" charset="0"/>
              <a:cs typeface="Open Sans" pitchFamily="2" charset="0"/>
            </a:rPr>
            <a:t>Beheert wachtwoorden en authenticatie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BE" sz="1600" kern="1200" dirty="0"/>
        </a:p>
      </dsp:txBody>
      <dsp:txXfrm>
        <a:off x="6926339" y="310299"/>
        <a:ext cx="4114577" cy="2319884"/>
      </dsp:txXfrm>
    </dsp:sp>
    <dsp:sp modelId="{5C2D17B2-D563-4737-8BFA-2883041D25AF}">
      <dsp:nvSpPr>
        <dsp:cNvPr id="0" name=""/>
        <dsp:cNvSpPr/>
      </dsp:nvSpPr>
      <dsp:spPr>
        <a:xfrm>
          <a:off x="4819607" y="1613034"/>
          <a:ext cx="5244935" cy="5244935"/>
        </a:xfrm>
        <a:custGeom>
          <a:avLst/>
          <a:gdLst/>
          <a:ahLst/>
          <a:cxnLst/>
          <a:rect l="0" t="0" r="0" b="0"/>
          <a:pathLst>
            <a:path>
              <a:moveTo>
                <a:pt x="4913854" y="1346975"/>
              </a:moveTo>
              <a:arcTo wR="2622467" hR="2622467" stAng="19853860" swAng="959166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F324D-3245-45E1-852A-4888F8F18719}">
      <dsp:nvSpPr>
        <dsp:cNvPr id="0" name=""/>
        <dsp:cNvSpPr/>
      </dsp:nvSpPr>
      <dsp:spPr>
        <a:xfrm>
          <a:off x="7913071" y="3876603"/>
          <a:ext cx="3829749" cy="238673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>
              <a:latin typeface="Open Sans" pitchFamily="2" charset="0"/>
              <a:ea typeface="Open Sans" pitchFamily="2" charset="0"/>
              <a:cs typeface="Open Sans" pitchFamily="2" charset="0"/>
            </a:rPr>
            <a:t>Gebruiker: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>
              <a:latin typeface="Open Sans" pitchFamily="2" charset="0"/>
              <a:ea typeface="Open Sans" pitchFamily="2" charset="0"/>
              <a:cs typeface="Open Sans" pitchFamily="2" charset="0"/>
            </a:rPr>
            <a:t>Acties: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>
              <a:latin typeface="Open Sans" pitchFamily="2" charset="0"/>
              <a:ea typeface="Open Sans" pitchFamily="2" charset="0"/>
              <a:cs typeface="Open Sans" pitchFamily="2" charset="0"/>
            </a:rPr>
            <a:t>Voert gebruikersnaam en wachtwoord in</a:t>
          </a:r>
          <a:endParaRPr lang="nl-BE" sz="2000" kern="1200" dirty="0"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8029582" y="3993114"/>
        <a:ext cx="3596727" cy="2153712"/>
      </dsp:txXfrm>
    </dsp:sp>
    <dsp:sp modelId="{6A0F3D29-589C-4B15-B9E5-2DDCC7A776C8}">
      <dsp:nvSpPr>
        <dsp:cNvPr id="0" name=""/>
        <dsp:cNvSpPr/>
      </dsp:nvSpPr>
      <dsp:spPr>
        <a:xfrm>
          <a:off x="5091538" y="-176067"/>
          <a:ext cx="5244935" cy="5244935"/>
        </a:xfrm>
        <a:custGeom>
          <a:avLst/>
          <a:gdLst/>
          <a:ahLst/>
          <a:cxnLst/>
          <a:rect l="0" t="0" r="0" b="0"/>
          <a:pathLst>
            <a:path>
              <a:moveTo>
                <a:pt x="2737327" y="5242418"/>
              </a:moveTo>
              <a:arcTo wR="2622467" hR="2622467" stAng="5249384" swAng="332358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64C83-ACDE-493A-9BB4-55801D418BBA}">
      <dsp:nvSpPr>
        <dsp:cNvPr id="0" name=""/>
        <dsp:cNvSpPr/>
      </dsp:nvSpPr>
      <dsp:spPr>
        <a:xfrm>
          <a:off x="3529285" y="3828404"/>
          <a:ext cx="3961988" cy="244403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>
              <a:latin typeface="Open Sans" pitchFamily="2" charset="0"/>
              <a:ea typeface="Open Sans" pitchFamily="2" charset="0"/>
              <a:cs typeface="Open Sans" pitchFamily="2" charset="0"/>
            </a:rPr>
            <a:t>Applicatie of Dienst: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>
              <a:latin typeface="Open Sans" pitchFamily="2" charset="0"/>
              <a:ea typeface="Open Sans" pitchFamily="2" charset="0"/>
              <a:cs typeface="Open Sans" pitchFamily="2" charset="0"/>
            </a:rPr>
            <a:t>Acties: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>
              <a:latin typeface="Open Sans" pitchFamily="2" charset="0"/>
              <a:ea typeface="Open Sans" pitchFamily="2" charset="0"/>
              <a:cs typeface="Open Sans" pitchFamily="2" charset="0"/>
            </a:rPr>
            <a:t>Verzendt authenticatieverzoeken naar de wachtwoordserver</a:t>
          </a:r>
          <a:endParaRPr lang="nl-BE" sz="2000" kern="1200" dirty="0"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3648593" y="3947712"/>
        <a:ext cx="3723372" cy="2205421"/>
      </dsp:txXfrm>
    </dsp:sp>
    <dsp:sp modelId="{4D6F5068-969F-4F38-8F86-AD122A3F42A8}">
      <dsp:nvSpPr>
        <dsp:cNvPr id="0" name=""/>
        <dsp:cNvSpPr/>
      </dsp:nvSpPr>
      <dsp:spPr>
        <a:xfrm>
          <a:off x="6397917" y="2419936"/>
          <a:ext cx="5244935" cy="5244935"/>
        </a:xfrm>
        <a:custGeom>
          <a:avLst/>
          <a:gdLst/>
          <a:ahLst/>
          <a:cxnLst/>
          <a:rect l="0" t="0" r="0" b="0"/>
          <a:pathLst>
            <a:path>
              <a:moveTo>
                <a:pt x="451076" y="1151958"/>
              </a:moveTo>
              <a:arcTo wR="2622467" hR="2622467" stAng="12846398" swAng="1203075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85EF5-FBF2-488D-8900-28C43045B9AC}">
      <dsp:nvSpPr>
        <dsp:cNvPr id="0" name=""/>
        <dsp:cNvSpPr/>
      </dsp:nvSpPr>
      <dsp:spPr>
        <a:xfrm>
          <a:off x="4149234" y="-136321"/>
          <a:ext cx="3623072" cy="21336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2000" kern="1200" dirty="0">
            <a:latin typeface="Open Sans" pitchFamily="2" charset="0"/>
            <a:ea typeface="Open Sans" pitchFamily="2" charset="0"/>
            <a:cs typeface="Open Sans" pitchFamily="2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2000" kern="1200" dirty="0">
            <a:latin typeface="Open Sans" pitchFamily="2" charset="0"/>
            <a:ea typeface="Open Sans" pitchFamily="2" charset="0"/>
            <a:cs typeface="Open Sans" pitchFamily="2" charset="0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>
              <a:latin typeface="Open Sans" pitchFamily="2" charset="0"/>
              <a:ea typeface="Open Sans" pitchFamily="2" charset="0"/>
              <a:cs typeface="Open Sans" pitchFamily="2" charset="0"/>
            </a:rPr>
            <a:t>Gebruiker: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>
              <a:latin typeface="Open Sans" pitchFamily="2" charset="0"/>
              <a:ea typeface="Open Sans" pitchFamily="2" charset="0"/>
              <a:cs typeface="Open Sans" pitchFamily="2" charset="0"/>
            </a:rPr>
            <a:t>Typ in gebruikersnaam en wachtwoord.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>
              <a:latin typeface="Open Sans" pitchFamily="2" charset="0"/>
              <a:ea typeface="Open Sans" pitchFamily="2" charset="0"/>
              <a:cs typeface="Open Sans" pitchFamily="2" charset="0"/>
            </a:rPr>
            <a:t>Klik op Inloggen.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BE" sz="1600" kern="1200" dirty="0"/>
        </a:p>
      </dsp:txBody>
      <dsp:txXfrm>
        <a:off x="4253389" y="-32166"/>
        <a:ext cx="3414762" cy="1925313"/>
      </dsp:txXfrm>
    </dsp:sp>
    <dsp:sp modelId="{5C2D17B2-D563-4737-8BFA-2883041D25AF}">
      <dsp:nvSpPr>
        <dsp:cNvPr id="0" name=""/>
        <dsp:cNvSpPr/>
      </dsp:nvSpPr>
      <dsp:spPr>
        <a:xfrm>
          <a:off x="5082838" y="1654577"/>
          <a:ext cx="5395689" cy="5395689"/>
        </a:xfrm>
        <a:custGeom>
          <a:avLst/>
          <a:gdLst/>
          <a:ahLst/>
          <a:cxnLst/>
          <a:rect l="0" t="0" r="0" b="0"/>
          <a:pathLst>
            <a:path>
              <a:moveTo>
                <a:pt x="2960504" y="12816"/>
              </a:moveTo>
              <a:arcTo wR="2697844" hR="2697844" stAng="16535227" swAng="1056480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F324D-3245-45E1-852A-4888F8F18719}">
      <dsp:nvSpPr>
        <dsp:cNvPr id="0" name=""/>
        <dsp:cNvSpPr/>
      </dsp:nvSpPr>
      <dsp:spPr>
        <a:xfrm>
          <a:off x="7581500" y="1991924"/>
          <a:ext cx="3491214" cy="190686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000" kern="1200" dirty="0">
              <a:latin typeface="Open Sans" pitchFamily="2" charset="0"/>
              <a:ea typeface="Open Sans" pitchFamily="2" charset="0"/>
              <a:cs typeface="Open Sans" pitchFamily="2" charset="0"/>
            </a:rPr>
            <a:t>Applicatie of Dienst: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000" kern="1200" dirty="0">
              <a:latin typeface="Open Sans" pitchFamily="2" charset="0"/>
              <a:ea typeface="Open Sans" pitchFamily="2" charset="0"/>
              <a:cs typeface="Open Sans" pitchFamily="2" charset="0"/>
            </a:rPr>
            <a:t>Verstuurt gebruikersnaam en wachtwoord naar de wachtwoordserver.</a:t>
          </a:r>
        </a:p>
      </dsp:txBody>
      <dsp:txXfrm>
        <a:off x="7674585" y="2085009"/>
        <a:ext cx="3305044" cy="1720691"/>
      </dsp:txXfrm>
    </dsp:sp>
    <dsp:sp modelId="{6A0F3D29-589C-4B15-B9E5-2DDCC7A776C8}">
      <dsp:nvSpPr>
        <dsp:cNvPr id="0" name=""/>
        <dsp:cNvSpPr/>
      </dsp:nvSpPr>
      <dsp:spPr>
        <a:xfrm>
          <a:off x="3266493" y="1826405"/>
          <a:ext cx="6184383" cy="6184383"/>
        </a:xfrm>
        <a:custGeom>
          <a:avLst/>
          <a:gdLst/>
          <a:ahLst/>
          <a:cxnLst/>
          <a:rect l="0" t="0" r="0" b="0"/>
          <a:pathLst>
            <a:path>
              <a:moveTo>
                <a:pt x="6178071" y="3289667"/>
              </a:moveTo>
              <a:arcTo wR="3092191" hR="3092191" stAng="21819693" swAng="8049803"/>
            </a:path>
          </a:pathLst>
        </a:custGeom>
        <a:noFill/>
        <a:ln w="9525" cap="flat" cmpd="sng" algn="ctr">
          <a:noFill/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64C83-ACDE-493A-9BB4-55801D418BBA}">
      <dsp:nvSpPr>
        <dsp:cNvPr id="0" name=""/>
        <dsp:cNvSpPr/>
      </dsp:nvSpPr>
      <dsp:spPr>
        <a:xfrm>
          <a:off x="255803" y="2758836"/>
          <a:ext cx="4445323" cy="317957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>
              <a:latin typeface="Open Sans" pitchFamily="2" charset="0"/>
              <a:ea typeface="Open Sans" pitchFamily="2" charset="0"/>
              <a:cs typeface="Open Sans" pitchFamily="2" charset="0"/>
            </a:rPr>
            <a:t>Wachtwoordserver: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800" kern="1200" dirty="0">
              <a:latin typeface="Open Sans" pitchFamily="2" charset="0"/>
              <a:ea typeface="Open Sans" pitchFamily="2" charset="0"/>
              <a:cs typeface="Open Sans" pitchFamily="2" charset="0"/>
            </a:rPr>
            <a:t>Ontvangt het verzoek.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800" kern="1200" dirty="0">
              <a:latin typeface="Open Sans" pitchFamily="2" charset="0"/>
              <a:ea typeface="Open Sans" pitchFamily="2" charset="0"/>
              <a:cs typeface="Open Sans" pitchFamily="2" charset="0"/>
            </a:rPr>
            <a:t>Haalt het opgeslagen wachtwoord op voor de gebruiker.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800" kern="1200" dirty="0">
              <a:latin typeface="Open Sans" pitchFamily="2" charset="0"/>
              <a:ea typeface="Open Sans" pitchFamily="2" charset="0"/>
              <a:cs typeface="Open Sans" pitchFamily="2" charset="0"/>
            </a:rPr>
            <a:t>Vergelijkt de versleutelde versie van het ingevoerde wachtwoord met het opgeslagen wachtwoord.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800" kern="1200" dirty="0">
              <a:latin typeface="Open Sans" pitchFamily="2" charset="0"/>
              <a:ea typeface="Open Sans" pitchFamily="2" charset="0"/>
              <a:cs typeface="Open Sans" pitchFamily="2" charset="0"/>
            </a:rPr>
            <a:t>Stuurt een succes- of foutmelding terug naar de applicatie of dienst.</a:t>
          </a:r>
        </a:p>
      </dsp:txBody>
      <dsp:txXfrm>
        <a:off x="411017" y="2914050"/>
        <a:ext cx="4134895" cy="2869144"/>
      </dsp:txXfrm>
    </dsp:sp>
    <dsp:sp modelId="{4D6F5068-969F-4F38-8F86-AD122A3F42A8}">
      <dsp:nvSpPr>
        <dsp:cNvPr id="0" name=""/>
        <dsp:cNvSpPr/>
      </dsp:nvSpPr>
      <dsp:spPr>
        <a:xfrm>
          <a:off x="2280530" y="-60638"/>
          <a:ext cx="7022040" cy="7022040"/>
        </a:xfrm>
        <a:custGeom>
          <a:avLst/>
          <a:gdLst/>
          <a:ahLst/>
          <a:cxnLst/>
          <a:rect l="0" t="0" r="0" b="0"/>
          <a:pathLst>
            <a:path>
              <a:moveTo>
                <a:pt x="609806" y="1533592"/>
              </a:moveTo>
              <a:arcTo wR="3511020" hR="3511020" stAng="12856668" swAng="8049803"/>
            </a:path>
          </a:pathLst>
        </a:custGeom>
        <a:noFill/>
        <a:ln w="9525" cap="flat" cmpd="sng" algn="ctr">
          <a:noFill/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6566C7-D05E-4DA5-A222-A6C1FE4D6E81}">
      <dsp:nvSpPr>
        <dsp:cNvPr id="0" name=""/>
        <dsp:cNvSpPr/>
      </dsp:nvSpPr>
      <dsp:spPr>
        <a:xfrm>
          <a:off x="6383409" y="4141927"/>
          <a:ext cx="4717833" cy="20444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>
              <a:latin typeface="Open Sans" pitchFamily="2" charset="0"/>
              <a:ea typeface="Open Sans" pitchFamily="2" charset="0"/>
              <a:cs typeface="Open Sans" pitchFamily="2" charset="0"/>
            </a:rPr>
            <a:t>Ontvangt de bevestiging of foutmelding van de wachtwoordserver.	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800" kern="1200" dirty="0">
              <a:latin typeface="Open Sans" pitchFamily="2" charset="0"/>
              <a:ea typeface="Open Sans" pitchFamily="2" charset="0"/>
              <a:cs typeface="Open Sans" pitchFamily="2" charset="0"/>
            </a:rPr>
            <a:t>Laat de gebruiker binnen bij een succesvolle authenticatie of toont een foutmelding bij een mislukte poging.</a:t>
          </a:r>
          <a:endParaRPr lang="nl-BE" sz="1800" kern="1200" dirty="0">
            <a:latin typeface="Open Sans" pitchFamily="2" charset="0"/>
            <a:ea typeface="Open Sans" pitchFamily="2" charset="0"/>
            <a:cs typeface="Open Sans" pitchFamily="2" charset="0"/>
          </a:endParaRPr>
        </a:p>
      </dsp:txBody>
      <dsp:txXfrm>
        <a:off x="6483209" y="4241727"/>
        <a:ext cx="4518233" cy="1844821"/>
      </dsp:txXfrm>
    </dsp:sp>
    <dsp:sp modelId="{324BA329-C78C-4578-A3A9-F67CDA711336}">
      <dsp:nvSpPr>
        <dsp:cNvPr id="0" name=""/>
        <dsp:cNvSpPr/>
      </dsp:nvSpPr>
      <dsp:spPr>
        <a:xfrm>
          <a:off x="3134612" y="1360747"/>
          <a:ext cx="5421908" cy="5421908"/>
        </a:xfrm>
        <a:custGeom>
          <a:avLst/>
          <a:gdLst/>
          <a:ahLst/>
          <a:cxnLst/>
          <a:rect l="0" t="0" r="0" b="0"/>
          <a:pathLst>
            <a:path>
              <a:moveTo>
                <a:pt x="3449897" y="5319255"/>
              </a:moveTo>
              <a:arcTo wR="2710954" hR="2710954" stAng="4450941" swAng="8049803"/>
            </a:path>
          </a:pathLst>
        </a:custGeom>
        <a:noFill/>
        <a:ln w="9525" cap="flat" cmpd="sng" algn="ctr">
          <a:noFill/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171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29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32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01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2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8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6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97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5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0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3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45F8234-3080-4C07-B575-B79541029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Server Definition - What is a Server?">
            <a:extLst>
              <a:ext uri="{FF2B5EF4-FFF2-40B4-BE49-F238E27FC236}">
                <a16:creationId xmlns:a16="http://schemas.microsoft.com/office/drawing/2014/main" id="{F9711B9F-7017-DF3B-2573-9AA3A1947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-2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B0E0466-9F2F-4C27-AE6F-953F891B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1148464"/>
            <a:ext cx="4637567" cy="501914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3F73BF-C02E-48A5-82B2-4D965170E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14" y="3093719"/>
            <a:ext cx="4637569" cy="670548"/>
          </a:xfrm>
        </p:spPr>
        <p:txBody>
          <a:bodyPr anchor="b">
            <a:normAutofit/>
          </a:bodyPr>
          <a:lstStyle/>
          <a:p>
            <a:pPr algn="ctr"/>
            <a:r>
              <a:rPr lang="nl-NL" sz="2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Wachtwoordserver</a:t>
            </a:r>
            <a:endParaRPr lang="nl-BE" sz="2400" b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E4F2DCBC-B44F-4E3C-871F-87CC2B8BD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32782" y="3396995"/>
            <a:ext cx="6858002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43065B8-2E07-4810-B74C-42FD04091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84456"/>
            <a:ext cx="4636008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6D529F17-FB87-4ECB-9485-C58500A1B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109423"/>
            <a:ext cx="4636008" cy="64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145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965B829-812B-5823-6837-AA120A03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6" y="1072110"/>
            <a:ext cx="3996772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Taken van </a:t>
            </a:r>
            <a:r>
              <a:rPr lang="en-US" sz="2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wachtwoordserver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: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52F68F6-68BB-28AF-BB6B-5455D8C94F50}"/>
              </a:ext>
            </a:extLst>
          </p:cNvPr>
          <p:cNvSpPr txBox="1"/>
          <p:nvPr/>
        </p:nvSpPr>
        <p:spPr>
          <a:xfrm>
            <a:off x="152400" y="2600325"/>
            <a:ext cx="4101547" cy="3480231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indent="-285750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050" spc="150" dirty="0">
                <a:latin typeface="Open Sans" pitchFamily="2" charset="0"/>
                <a:ea typeface="Open Sans" pitchFamily="2" charset="0"/>
                <a:cs typeface="Open Sans" pitchFamily="2" charset="0"/>
              </a:rPr>
              <a:t>Het </a:t>
            </a:r>
            <a:r>
              <a:rPr lang="en-US" sz="1050" spc="15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opslagen</a:t>
            </a:r>
            <a:r>
              <a:rPr lang="en-US" sz="1050" spc="150" dirty="0">
                <a:latin typeface="Open Sans" pitchFamily="2" charset="0"/>
                <a:ea typeface="Open Sans" pitchFamily="2" charset="0"/>
                <a:cs typeface="Open Sans" pitchFamily="2" charset="0"/>
              </a:rPr>
              <a:t> van </a:t>
            </a:r>
            <a:r>
              <a:rPr lang="en-US" sz="1050" spc="15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wachtwoorden</a:t>
            </a:r>
            <a:endParaRPr lang="en-US" sz="1050" spc="15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indent="-285750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endParaRPr lang="en-US" sz="1050" spc="15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indent="-285750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050" spc="150" dirty="0">
                <a:latin typeface="Open Sans" pitchFamily="2" charset="0"/>
                <a:ea typeface="Open Sans" pitchFamily="2" charset="0"/>
                <a:cs typeface="Open Sans" pitchFamily="2" charset="0"/>
              </a:rPr>
              <a:t>Het </a:t>
            </a:r>
            <a:r>
              <a:rPr lang="en-US" sz="1050" spc="15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versleutelen</a:t>
            </a:r>
            <a:r>
              <a:rPr lang="en-US" sz="1050" spc="150" dirty="0">
                <a:latin typeface="Open Sans" pitchFamily="2" charset="0"/>
                <a:ea typeface="Open Sans" pitchFamily="2" charset="0"/>
                <a:cs typeface="Open Sans" pitchFamily="2" charset="0"/>
              </a:rPr>
              <a:t> van </a:t>
            </a:r>
            <a:r>
              <a:rPr lang="en-US" sz="1050" spc="15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wachtwoorden</a:t>
            </a:r>
            <a:r>
              <a:rPr lang="en-US" sz="1050" spc="15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  <a:p>
            <a:pPr indent="-285750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endParaRPr lang="en-US" sz="1050" spc="15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indent="-285750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050" spc="150" dirty="0">
                <a:latin typeface="Open Sans" pitchFamily="2" charset="0"/>
                <a:ea typeface="Open Sans" pitchFamily="2" charset="0"/>
                <a:cs typeface="Open Sans" pitchFamily="2" charset="0"/>
              </a:rPr>
              <a:t>Het </a:t>
            </a:r>
            <a:r>
              <a:rPr lang="en-US" sz="1050" spc="15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aanbieden</a:t>
            </a:r>
            <a:r>
              <a:rPr lang="en-US" sz="1050" spc="150" dirty="0">
                <a:latin typeface="Open Sans" pitchFamily="2" charset="0"/>
                <a:ea typeface="Open Sans" pitchFamily="2" charset="0"/>
                <a:cs typeface="Open Sans" pitchFamily="2" charset="0"/>
              </a:rPr>
              <a:t> van </a:t>
            </a:r>
            <a:r>
              <a:rPr lang="en-US" sz="1050" spc="15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een</a:t>
            </a:r>
            <a:r>
              <a:rPr lang="en-US" sz="1050" spc="15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050" spc="15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wachtwoordherstel</a:t>
            </a:r>
            <a:r>
              <a:rPr lang="en-US" sz="1050" spc="15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  <a:p>
            <a:pPr indent="-285750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endParaRPr lang="en-US" sz="1050" spc="15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indent="-285750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050" spc="150" dirty="0">
                <a:latin typeface="Open Sans" pitchFamily="2" charset="0"/>
                <a:ea typeface="Open Sans" pitchFamily="2" charset="0"/>
                <a:cs typeface="Open Sans" pitchFamily="2" charset="0"/>
              </a:rPr>
              <a:t>Het </a:t>
            </a:r>
            <a:r>
              <a:rPr lang="en-US" sz="1050" spc="15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bijhouden</a:t>
            </a:r>
            <a:r>
              <a:rPr lang="en-US" sz="1050" spc="150" dirty="0">
                <a:latin typeface="Open Sans" pitchFamily="2" charset="0"/>
                <a:ea typeface="Open Sans" pitchFamily="2" charset="0"/>
                <a:cs typeface="Open Sans" pitchFamily="2" charset="0"/>
              </a:rPr>
              <a:t> van </a:t>
            </a:r>
            <a:r>
              <a:rPr lang="en-US" sz="1050" spc="15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inlogpogingen</a:t>
            </a:r>
            <a:r>
              <a:rPr lang="en-US" sz="1050" spc="15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</a:p>
          <a:p>
            <a:pPr indent="-285750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endParaRPr lang="en-US" sz="1050" spc="15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indent="-285750">
              <a:lnSpc>
                <a:spcPct val="11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z="1050" spc="150" dirty="0">
                <a:latin typeface="Open Sans" pitchFamily="2" charset="0"/>
                <a:ea typeface="Open Sans" pitchFamily="2" charset="0"/>
                <a:cs typeface="Open Sans" pitchFamily="2" charset="0"/>
              </a:rPr>
              <a:t>Het </a:t>
            </a:r>
            <a:r>
              <a:rPr lang="en-US" sz="1050" spc="15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detecteren</a:t>
            </a:r>
            <a:r>
              <a:rPr lang="en-US" sz="1050" spc="150" dirty="0">
                <a:latin typeface="Open Sans" pitchFamily="2" charset="0"/>
                <a:ea typeface="Open Sans" pitchFamily="2" charset="0"/>
                <a:cs typeface="Open Sans" pitchFamily="2" charset="0"/>
              </a:rPr>
              <a:t> van </a:t>
            </a:r>
            <a:r>
              <a:rPr lang="en-US" sz="1050" spc="15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verdachte</a:t>
            </a:r>
            <a:r>
              <a:rPr lang="en-US" sz="1050" spc="15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1050" spc="15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activiteiten</a:t>
            </a:r>
            <a:endParaRPr lang="en-US" sz="1050" spc="15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endParaRPr lang="en-US" sz="7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indent="-285750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endParaRPr lang="en-US" sz="700" spc="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 descr="IT Terminology: What Is a Server Based Network? | NEX Datacenter">
            <a:extLst>
              <a:ext uri="{FF2B5EF4-FFF2-40B4-BE49-F238E27FC236}">
                <a16:creationId xmlns:a16="http://schemas.microsoft.com/office/drawing/2014/main" id="{A691D2B4-86E9-903B-4A35-7CDEA44CD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80795" y="1580932"/>
            <a:ext cx="6514470" cy="384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2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7A8AAD0-DEA0-99B7-EA72-0C49AAAEBC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671048"/>
              </p:ext>
            </p:extLst>
          </p:nvPr>
        </p:nvGraphicFramePr>
        <p:xfrm>
          <a:off x="0" y="264694"/>
          <a:ext cx="11742821" cy="6593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70B0E6C9-3469-1D38-A95B-B41DCEB67074}"/>
              </a:ext>
            </a:extLst>
          </p:cNvPr>
          <p:cNvSpPr txBox="1"/>
          <p:nvPr/>
        </p:nvSpPr>
        <p:spPr>
          <a:xfrm>
            <a:off x="192504" y="657726"/>
            <a:ext cx="46522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Diagram werking van een wachtwoordserver:</a:t>
            </a:r>
            <a:endParaRPr lang="nl-BE" sz="3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026" name="Picture 2" descr="Cartoon, center, computer, data, isometric, server, station icon - Download  on Iconfinder">
            <a:extLst>
              <a:ext uri="{FF2B5EF4-FFF2-40B4-BE49-F238E27FC236}">
                <a16:creationId xmlns:a16="http://schemas.microsoft.com/office/drawing/2014/main" id="{B609739E-8F34-9A0C-09C1-B7829C2FF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5345" y="657726"/>
            <a:ext cx="1117602" cy="96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beelding 5" descr="Afbeelding met clipart, Graphics, ontwerp&#10;&#10;Automatisch gegenereerde beschrijving">
            <a:extLst>
              <a:ext uri="{FF2B5EF4-FFF2-40B4-BE49-F238E27FC236}">
                <a16:creationId xmlns:a16="http://schemas.microsoft.com/office/drawing/2014/main" id="{6E40D98C-2F67-7DFF-BC65-841401B712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48229" y="4264762"/>
            <a:ext cx="759991" cy="759991"/>
          </a:xfrm>
          <a:prstGeom prst="rect">
            <a:avLst/>
          </a:prstGeom>
        </p:spPr>
      </p:pic>
      <p:pic>
        <p:nvPicPr>
          <p:cNvPr id="8" name="Afbeelding 7" descr="Afbeelding met schets, Lettertype, diagram, clipart&#10;&#10;Automatisch gegenereerde beschrijving">
            <a:extLst>
              <a:ext uri="{FF2B5EF4-FFF2-40B4-BE49-F238E27FC236}">
                <a16:creationId xmlns:a16="http://schemas.microsoft.com/office/drawing/2014/main" id="{73618F38-3A68-67BF-24B5-C69F61B702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5161" y="4749862"/>
            <a:ext cx="672859" cy="67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33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7A8AAD0-DEA0-99B7-EA72-0C49AAAEBC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1307873"/>
              </p:ext>
            </p:extLst>
          </p:nvPr>
        </p:nvGraphicFramePr>
        <p:xfrm>
          <a:off x="834188" y="224590"/>
          <a:ext cx="11550319" cy="7034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kstvak 3">
            <a:extLst>
              <a:ext uri="{FF2B5EF4-FFF2-40B4-BE49-F238E27FC236}">
                <a16:creationId xmlns:a16="http://schemas.microsoft.com/office/drawing/2014/main" id="{70B0E6C9-3469-1D38-A95B-B41DCEB67074}"/>
              </a:ext>
            </a:extLst>
          </p:cNvPr>
          <p:cNvSpPr txBox="1"/>
          <p:nvPr/>
        </p:nvSpPr>
        <p:spPr>
          <a:xfrm>
            <a:off x="144377" y="224590"/>
            <a:ext cx="40426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Diagram hoe gebruiken van een wachtwoordserver:</a:t>
            </a:r>
            <a:endParaRPr lang="nl-BE" sz="3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10" name="Verbindingslijn: gekromd 9">
            <a:extLst>
              <a:ext uri="{FF2B5EF4-FFF2-40B4-BE49-F238E27FC236}">
                <a16:creationId xmlns:a16="http://schemas.microsoft.com/office/drawing/2014/main" id="{869148E6-4602-FBE1-FF2F-17D94FFB92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62863" y="3741820"/>
            <a:ext cx="2695076" cy="57350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ingslijn: gekromd 12">
            <a:extLst>
              <a:ext uri="{FF2B5EF4-FFF2-40B4-BE49-F238E27FC236}">
                <a16:creationId xmlns:a16="http://schemas.microsoft.com/office/drawing/2014/main" id="{7AD996C4-6AF0-0DD4-F77B-55EEABC385FA}"/>
              </a:ext>
            </a:extLst>
          </p:cNvPr>
          <p:cNvCxnSpPr>
            <a:cxnSpLocks/>
          </p:cNvCxnSpPr>
          <p:nvPr/>
        </p:nvCxnSpPr>
        <p:spPr>
          <a:xfrm>
            <a:off x="5662862" y="5358063"/>
            <a:ext cx="1507959" cy="67376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Afbeelding 15" descr="Afbeelding met clipart, Graphics, ontwerp&#10;&#10;Automatisch gegenereerde beschrijving">
            <a:extLst>
              <a:ext uri="{FF2B5EF4-FFF2-40B4-BE49-F238E27FC236}">
                <a16:creationId xmlns:a16="http://schemas.microsoft.com/office/drawing/2014/main" id="{07C5842A-7364-3D77-2539-8E434A553E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9754" y="149908"/>
            <a:ext cx="648185" cy="648185"/>
          </a:xfrm>
          <a:prstGeom prst="rect">
            <a:avLst/>
          </a:prstGeom>
        </p:spPr>
      </p:pic>
      <p:pic>
        <p:nvPicPr>
          <p:cNvPr id="17" name="Afbeelding 16" descr="Afbeelding met schets, Lettertype, diagram, clipart&#10;&#10;Automatisch gegenereerde beschrijving">
            <a:extLst>
              <a:ext uri="{FF2B5EF4-FFF2-40B4-BE49-F238E27FC236}">
                <a16:creationId xmlns:a16="http://schemas.microsoft.com/office/drawing/2014/main" id="{77DB306D-694D-A42A-75F1-01DD026891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57812" y="2419989"/>
            <a:ext cx="480229" cy="480229"/>
          </a:xfrm>
          <a:prstGeom prst="rect">
            <a:avLst/>
          </a:prstGeom>
        </p:spPr>
      </p:pic>
      <p:pic>
        <p:nvPicPr>
          <p:cNvPr id="18" name="Picture 2" descr="Cartoon, center, computer, data, isometric, server, station icon - Download  on Iconfinder">
            <a:extLst>
              <a:ext uri="{FF2B5EF4-FFF2-40B4-BE49-F238E27FC236}">
                <a16:creationId xmlns:a16="http://schemas.microsoft.com/office/drawing/2014/main" id="{8377218A-FBF4-11D8-98D5-201692245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3670" y="3009900"/>
            <a:ext cx="1117602" cy="90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523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9A787E32-7541-F72C-951A-70C005A9AFE1}"/>
              </a:ext>
            </a:extLst>
          </p:cNvPr>
          <p:cNvSpPr txBox="1"/>
          <p:nvPr/>
        </p:nvSpPr>
        <p:spPr>
          <a:xfrm>
            <a:off x="0" y="30750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Einde</a:t>
            </a:r>
            <a:endParaRPr lang="nl-BE" sz="4000" dirty="0"/>
          </a:p>
        </p:txBody>
      </p:sp>
    </p:spTree>
    <p:extLst>
      <p:ext uri="{BB962C8B-B14F-4D97-AF65-F5344CB8AC3E}">
        <p14:creationId xmlns:p14="http://schemas.microsoft.com/office/powerpoint/2010/main" val="2025172867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160</Words>
  <Application>Microsoft Office PowerPoint</Application>
  <PresentationFormat>Breedbeeld</PresentationFormat>
  <Paragraphs>38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Meiryo</vt:lpstr>
      <vt:lpstr>Corbel</vt:lpstr>
      <vt:lpstr>Open Sans</vt:lpstr>
      <vt:lpstr>ShojiVTI</vt:lpstr>
      <vt:lpstr>Wachtwoordserver</vt:lpstr>
      <vt:lpstr>Taken van wachtwoordserver: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Koubaa</dc:creator>
  <cp:lastModifiedBy>Mohamed Koubaa</cp:lastModifiedBy>
  <cp:revision>1</cp:revision>
  <dcterms:created xsi:type="dcterms:W3CDTF">2024-09-10T20:41:30Z</dcterms:created>
  <dcterms:modified xsi:type="dcterms:W3CDTF">2024-09-11T18:51:31Z</dcterms:modified>
</cp:coreProperties>
</file>