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17D7B-D094-DEBD-8378-D08B2A54D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F39F05-1683-B7CC-E761-96E17E921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9E08E0-8EC6-9138-FA4A-CE6EA04E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825DBF-BF21-74C6-22DA-0FF712D8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C5609B-B361-6BFA-CC03-B910AB57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2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05B04-8E16-5F2E-1F31-B9C73CFA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129DD3-5EAB-F7FA-7768-9553418E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BEA713-423E-1DD1-3082-0D45E626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DCE2D8-4ACF-078E-CB4D-3DBB410A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C8400A-FBEB-5DEC-C85B-27611F30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351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5AE759-BCF1-3DB1-AC2B-32EC0BA7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E67974A-2477-7505-CC38-941AAA07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99B711-57E0-E673-0514-1CE4F686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856FD0-95F8-3AD0-9612-A6152157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A3E6CC-729F-FF74-615F-9931AAB0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992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E8EBF-2A7D-C76F-0BFE-758E7766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DF6598-FDEA-EE79-36D6-282E2963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2B5B51-2D69-0CB8-C522-91E0D962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8B358-99F0-F871-CDB9-A4B68C81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5B8F32-153E-9801-DDEE-1E4CE7B5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303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2C72-E71A-2D30-FEFD-CA58E043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404F82-5358-2A34-0549-9A537A3E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EEC4A2-1CD1-FE26-C2B4-6715A0ED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4DF831-1331-5B28-28C0-BDF67FD5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C6C4A0-B5B9-4D29-79C4-8DF83C9C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1951A-7A76-0B56-880D-443367E6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3385A0-91FB-BC63-447A-25CD37AEE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578683-9451-5CEE-1287-56F7BB2D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098DE0-CA56-327B-98ED-A27F4B98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497A25-BE54-7BF3-83F0-46A6DC64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892128-68EE-BCD4-F077-27698B22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3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EBC9C-C892-7B08-509A-19132A2E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7982C5-56D5-9B49-B6BB-F7705501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0B681F-FDD4-D994-30D2-F5F75C05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CE85A4-4CF0-FC23-FA96-65B0E4B97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C2730D-DBEA-150B-EEA4-7B1DCF79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BC2E19A-6C7C-44C3-3ADA-3A763F2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23B2332-22EE-8ABB-1D9A-6E63AA0C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31D90E2-2290-EBA6-F248-898E2334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288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5BB23-2DB3-9EC4-7A43-9EB0E3DB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5E30B12-D195-3E8C-2965-844F80FD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294615-A57F-1F37-9F40-D74824E5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ACD379-4578-C6E7-9A61-218BFD6A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379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9D67009-A02A-1DAF-D3EB-6CEFA3F3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45E1271-17D1-7CEA-1836-7C7DDD38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8B4190-48C7-7721-0EB3-7AD1621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8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9D273-4770-BCC0-0FA6-CCEE55D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3B0A75-3F7B-91EA-AB86-6A937CDF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DBCDA-F9E9-03DA-3424-C9A18C4F9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AC083C-0D58-A74C-298D-CC01A1C8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B6CBD1-EC65-15EA-30BA-E59FB364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E32E44B-D889-DD8A-C7B8-A5830AE7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59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AEBDC-C7D6-1580-59FF-AFE62BD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223E2D-6C89-41AD-9547-4344B8A8C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066DA8F-AA11-8AA9-A036-E443BCB51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80C31B-9FA6-65D0-A4C5-0AF60576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FF2D6D-A810-5FBF-AF97-F29C21DF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7471AE-C6E2-38F9-13CF-A01B243B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70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7294E08-6AE5-D7E3-BABD-CB6FB304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FC1D25-DB8B-7D23-8954-29BE6825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2F63A6-A781-FD15-620D-14F55E564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E1A5E-6E9B-4E64-B9E1-1FA7BC26C23C}" type="datetimeFigureOut">
              <a:rPr lang="nl-BE" smtClean="0"/>
              <a:t>25/02/2025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66A95-F4B2-C2EB-2BF1-8A891DFF3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068643-1D86-2CAA-5459-DEFF947F7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23102-DC52-4661-9A6E-5844C80243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55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27DC4-2DAF-E251-89D6-E13C62434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Jaaroverzicht 2024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E1863F-B73C-D0F7-25FD-4AD810A4C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/>
          <a:lstStyle/>
          <a:p>
            <a:r>
              <a:rPr lang="nl-NL" dirty="0"/>
              <a:t>In deze presentatie geef ik een overzicht van de belangrijkste gebeurtenissen van 2024, zowel uit het nieuws als uit mijn persoonlijke leven.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127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4267-1BAB-82FD-5574-AB596E10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Een speedboot bestuurd</a:t>
            </a:r>
            <a:endParaRPr lang="nl-BE" dirty="0"/>
          </a:p>
        </p:txBody>
      </p:sp>
      <p:pic>
        <p:nvPicPr>
          <p:cNvPr id="9218" name="Picture 2" descr="Welk automerk zit er achter deze speedboot? - Autoblog.nl">
            <a:extLst>
              <a:ext uri="{FF2B5EF4-FFF2-40B4-BE49-F238E27FC236}">
                <a16:creationId xmlns:a16="http://schemas.microsoft.com/office/drawing/2014/main" id="{2704FF3B-79DE-A65F-87BF-96ADAB286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6" y="1825625"/>
            <a:ext cx="73908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0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27DC4-2DAF-E251-89D6-E13C62434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5513"/>
            <a:ext cx="9144000" cy="846974"/>
          </a:xfrm>
        </p:spPr>
        <p:txBody>
          <a:bodyPr>
            <a:normAutofit fontScale="90000"/>
          </a:bodyPr>
          <a:lstStyle/>
          <a:p>
            <a:r>
              <a:rPr lang="nl-NL" dirty="0"/>
              <a:t>Einde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231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4267-1BAB-82FD-5574-AB596E10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Olympische Spelen in Parijs</a:t>
            </a:r>
            <a:endParaRPr lang="nl-BE" dirty="0"/>
          </a:p>
        </p:txBody>
      </p:sp>
      <p:pic>
        <p:nvPicPr>
          <p:cNvPr id="1030" name="Picture 6" descr="Olympische spelen Parijs 2024 - Francecomfort Vakantieparken">
            <a:extLst>
              <a:ext uri="{FF2B5EF4-FFF2-40B4-BE49-F238E27FC236}">
                <a16:creationId xmlns:a16="http://schemas.microsoft.com/office/drawing/2014/main" id="{56D6F624-FADD-C348-54B9-871A110DA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69" y="1477963"/>
            <a:ext cx="8023861" cy="50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6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4267-1BAB-82FD-5574-AB596E10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Copa América 2024</a:t>
            </a:r>
            <a:endParaRPr lang="nl-BE" dirty="0"/>
          </a:p>
        </p:txBody>
      </p:sp>
      <p:pic>
        <p:nvPicPr>
          <p:cNvPr id="2050" name="Picture 2" descr="Review: Argentina wins controversial Copa America 2024 | Euronews">
            <a:extLst>
              <a:ext uri="{FF2B5EF4-FFF2-40B4-BE49-F238E27FC236}">
                <a16:creationId xmlns:a16="http://schemas.microsoft.com/office/drawing/2014/main" id="{2E03FB74-D5A9-7791-C0D9-6FC3C2A42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3" y="1690688"/>
            <a:ext cx="8297333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6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4267-1BAB-82FD-5574-AB596E10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883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Verkiezingen</a:t>
            </a:r>
            <a:endParaRPr lang="nl-BE" dirty="0"/>
          </a:p>
        </p:txBody>
      </p:sp>
      <p:pic>
        <p:nvPicPr>
          <p:cNvPr id="3074" name="Picture 2" descr="Evere - Gemeenteraadsverkiezingen 2024">
            <a:extLst>
              <a:ext uri="{FF2B5EF4-FFF2-40B4-BE49-F238E27FC236}">
                <a16:creationId xmlns:a16="http://schemas.microsoft.com/office/drawing/2014/main" id="{B8749715-6FD1-3FC4-8D8F-9EC44525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077" y="2025482"/>
            <a:ext cx="6887845" cy="403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4267-1BAB-82FD-5574-AB596E10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Grote bosbranden in Zuid-Europa</a:t>
            </a:r>
            <a:endParaRPr lang="nl-BE" dirty="0"/>
          </a:p>
        </p:txBody>
      </p:sp>
      <p:pic>
        <p:nvPicPr>
          <p:cNvPr id="4098" name="Picture 2" descr="Bosbranden teisteren Zuid-Europa, 11.000 mensen geëvacueerd bij Bordeaux">
            <a:extLst>
              <a:ext uri="{FF2B5EF4-FFF2-40B4-BE49-F238E27FC236}">
                <a16:creationId xmlns:a16="http://schemas.microsoft.com/office/drawing/2014/main" id="{07B9DA0E-9E34-EFAA-C635-C71D9AC639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0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4267-1BAB-82FD-5574-AB596E10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A-Attest</a:t>
            </a:r>
            <a:endParaRPr lang="nl-BE" dirty="0"/>
          </a:p>
        </p:txBody>
      </p:sp>
      <p:pic>
        <p:nvPicPr>
          <p:cNvPr id="5124" name="Picture 4" descr="School zet C-attest om in A-attest (Brussel) | Het Nieuwsblad Mobile">
            <a:extLst>
              <a:ext uri="{FF2B5EF4-FFF2-40B4-BE49-F238E27FC236}">
                <a16:creationId xmlns:a16="http://schemas.microsoft.com/office/drawing/2014/main" id="{70F9E519-F0AC-B56D-0DC1-538F7DA5C7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51" y="1690688"/>
            <a:ext cx="8051697" cy="4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4267-1BAB-82FD-5574-AB596E10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Vakantie Spanje</a:t>
            </a:r>
            <a:endParaRPr lang="nl-BE" dirty="0"/>
          </a:p>
        </p:txBody>
      </p:sp>
      <p:pic>
        <p:nvPicPr>
          <p:cNvPr id="6146" name="Picture 2" descr="Bezoek Fuengirola: Het beste van reizen naar Fuengirola, Andalusië in 2025  | Expedia Toerisme">
            <a:extLst>
              <a:ext uri="{FF2B5EF4-FFF2-40B4-BE49-F238E27FC236}">
                <a16:creationId xmlns:a16="http://schemas.microsoft.com/office/drawing/2014/main" id="{F512484C-2B51-6110-0D07-CF6FD15271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44" y="1556084"/>
            <a:ext cx="9231711" cy="493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6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4267-1BAB-82FD-5574-AB596E10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Magazijn </a:t>
            </a:r>
            <a:endParaRPr lang="nl-BE" dirty="0"/>
          </a:p>
        </p:txBody>
      </p:sp>
      <p:pic>
        <p:nvPicPr>
          <p:cNvPr id="7170" name="Picture 2" descr="Tips voor meer efficiëntie en verbetering magazijnbeheer">
            <a:extLst>
              <a:ext uri="{FF2B5EF4-FFF2-40B4-BE49-F238E27FC236}">
                <a16:creationId xmlns:a16="http://schemas.microsoft.com/office/drawing/2014/main" id="{F8EC6065-18D9-AE99-60F8-CFF0D5CFAA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61" y="1690688"/>
            <a:ext cx="7560375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1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4267-1BAB-82FD-5574-AB596E10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Kat weg gegeven</a:t>
            </a:r>
            <a:endParaRPr lang="nl-BE" dirty="0"/>
          </a:p>
        </p:txBody>
      </p:sp>
      <p:pic>
        <p:nvPicPr>
          <p:cNvPr id="8196" name="Picture 4" descr="Kittens op komst - Duponzoo">
            <a:extLst>
              <a:ext uri="{FF2B5EF4-FFF2-40B4-BE49-F238E27FC236}">
                <a16:creationId xmlns:a16="http://schemas.microsoft.com/office/drawing/2014/main" id="{244E9571-A391-945D-D753-4C5D27B565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61" y="1690688"/>
            <a:ext cx="7729037" cy="515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8896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C9AE4FB223F4AA68AF7719F0686CC" ma:contentTypeVersion="12" ma:contentTypeDescription="Een nieuw document maken." ma:contentTypeScope="" ma:versionID="4e3dae34418ce834d0b836e270953b35">
  <xsd:schema xmlns:xsd="http://www.w3.org/2001/XMLSchema" xmlns:xs="http://www.w3.org/2001/XMLSchema" xmlns:p="http://schemas.microsoft.com/office/2006/metadata/properties" xmlns:ns3="cb619299-245e-4998-8eac-b9679c8307d4" targetNamespace="http://schemas.microsoft.com/office/2006/metadata/properties" ma:root="true" ma:fieldsID="6e43762be0a45413168776756915ed1e" ns3:_="">
    <xsd:import namespace="cb619299-245e-4998-8eac-b9679c8307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19299-245e-4998-8eac-b9679c830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619299-245e-4998-8eac-b9679c8307d4" xsi:nil="true"/>
  </documentManagement>
</p:properties>
</file>

<file path=customXml/itemProps1.xml><?xml version="1.0" encoding="utf-8"?>
<ds:datastoreItem xmlns:ds="http://schemas.openxmlformats.org/officeDocument/2006/customXml" ds:itemID="{10333668-3F15-468C-A86F-A3933620B7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619299-245e-4998-8eac-b9679c8307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DE73C3-4645-4214-A0BA-EC16E32C6B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6C2C15-0F53-4DDC-B7AF-2AD3858BD87C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cb619299-245e-4998-8eac-b9679c8307d4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Breedbeeld</PresentationFormat>
  <Paragraphs>12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Kantoorthema</vt:lpstr>
      <vt:lpstr>Jaaroverzicht 2024</vt:lpstr>
      <vt:lpstr>Olympische Spelen in Parijs</vt:lpstr>
      <vt:lpstr>Copa América 2024</vt:lpstr>
      <vt:lpstr>Verkiezingen</vt:lpstr>
      <vt:lpstr>Grote bosbranden in Zuid-Europa</vt:lpstr>
      <vt:lpstr>A-Attest</vt:lpstr>
      <vt:lpstr>Vakantie Spanje</vt:lpstr>
      <vt:lpstr>Magazijn </vt:lpstr>
      <vt:lpstr>Kat weg gegeven</vt:lpstr>
      <vt:lpstr>Een speedboot bestuurd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2025-02-25T11:20:38Z</dcterms:created>
  <dcterms:modified xsi:type="dcterms:W3CDTF">2025-02-25T11:35:15Z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0x0101004ABC9AE4FB223F4AA68AF7719F0686CC</vt:lpwstr>
  </property>
</Properties>
</file>