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1DE3-14E6-8D23-5E6A-5FF4C8A8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594EC-8854-78F5-0276-C2C70DCC4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9395-8727-68CA-FB9E-18D96DD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CDE9-5D90-7807-72FB-27E286A2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50BE-D2DD-81CF-85C8-16258A4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024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ED4D-B18B-47DB-70F9-999F1044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D380-7C9D-32DB-0323-41A8E8409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D557-CB4E-199C-2C6B-EFC9C0F8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924A-E1A2-A55E-3E21-E70FEA90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1BB7-06D2-F942-E5DE-A38F8362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59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AA612-81F8-3AF3-DE86-D40B3D8C8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25FD-1AAC-5C16-E319-76ADE129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29B1-C5E8-796D-81CB-2FC759BD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4425-9A94-EC12-FB27-6A891316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5231-BB80-94B5-ACFB-2DC8C53A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53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2CCD-381F-4C44-3813-711984A5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DB4A-4DF3-8D46-B2AC-ED311452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845E-D7F7-865E-4DCC-54BD264C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C8717-6152-6A3F-18A6-D13EE782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00A7-0852-1018-BE04-D955AE04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78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16A6-1353-F2C2-F708-16A193E7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74140-E816-A6E2-6C75-794FD964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C446-F769-7F14-5CED-63BF8004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419A-025E-4E4C-EA33-271649FA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4552-AC52-CC3A-BE51-66EA4E27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66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EA83-7465-040B-C2BF-B69FE385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39D0-0380-6486-1976-CC1786817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A9C5-A0A0-B26E-50EE-5B0FA2CE4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A5E13-4830-BB3A-4333-EDBA810D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EB01-1C6A-D5CF-C0D1-D0EE2C21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8F08C-8323-E80B-682F-0D1C9709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804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E66D-8316-76E3-166B-648D2232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7947-27E8-1CF0-8E71-27EFF8F8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3E1D-0982-89D5-A895-FB7DA439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AECB2-7E3D-DCE7-21CF-732C2253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76F64-3945-62FC-BA50-08E82A55E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CFA03-91B7-D3F4-E5F1-303FBD3C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C2722-437E-DCEE-30E4-030098F5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90D2C-F8DC-77B7-037B-46F6433B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69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9E91-7209-3FAC-5828-C4BF0B01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9FC25-CD88-76F3-C553-D1A3A302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2564-5DE2-C3A4-B86C-B6B720EF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23022-7AB2-3DB7-C532-6C919D73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343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9FBE8-DE10-FFDE-55D5-9FB1644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A2CAC-3F7C-A060-0BB7-F6F9ADED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E843-01FE-B293-6A31-1B05B6B1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949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07A1-1237-73F3-4CB4-E988C16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513A-275E-8740-CE29-D424CEFE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FF847-733E-6EDE-E033-8ECE94EA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D0FE-C097-8535-DD97-F872C7E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8053-DF15-5157-0E19-421ED3B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B597-2D4F-3A3C-6B6F-C5C20FDD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956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A147-D1F3-FF10-0A61-CE79F94F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ACCC4-3CDE-C490-C242-3E8AF7DE0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8FC3-9175-BC6A-D31D-3CE31B19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78E8-DBA6-8323-2FB9-2266411A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C37E-592F-F099-CFB1-F1664E30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EFF2-CC5A-4FD9-9493-8735C63F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501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BCFE4-870D-364D-C960-AF996C48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F519-F6E5-824F-EB17-74F71523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EA9F-EFB1-ECBC-E68E-B40402B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952C0-2ED7-419C-8723-64EDD3B954F2}" type="datetimeFigureOut">
              <a:rPr lang="en-BE" smtClean="0"/>
              <a:t>29/04/2025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B1CD-9727-048A-2534-6626D1FF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7972-4F4A-9EC8-18DD-33C0265D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9ECD5-4297-4A98-9A1F-241CF279B46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9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8E2-C1C9-AFB4-47AB-AE345FFA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na</a:t>
            </a:r>
            <a:r>
              <a:rPr lang="en-GB" dirty="0"/>
              <a:t> het </a:t>
            </a:r>
            <a:r>
              <a:rPr lang="en-GB" dirty="0" err="1"/>
              <a:t>secundair</a:t>
            </a:r>
            <a:r>
              <a:rPr lang="en-GB" dirty="0"/>
              <a:t> </a:t>
            </a:r>
            <a:r>
              <a:rPr lang="en-GB" dirty="0" err="1"/>
              <a:t>onderwijs</a:t>
            </a:r>
            <a:r>
              <a:rPr lang="en-GB" dirty="0"/>
              <a:t>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4651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CD625-9776-D397-8A0A-E94AE004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4800"/>
              <a:t>Wie helpt me hierbij:</a:t>
            </a:r>
            <a:endParaRPr lang="en-BE" sz="48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6726-EBB2-BDBC-0601-47811F6B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 dirty="0"/>
              <a:t>De websites van de </a:t>
            </a:r>
            <a:r>
              <a:rPr lang="en-GB" sz="2200"/>
              <a:t>hoge</a:t>
            </a:r>
            <a:r>
              <a:rPr lang="en-GB" sz="2200" dirty="0"/>
              <a:t> </a:t>
            </a:r>
            <a:r>
              <a:rPr lang="en-GB" sz="2200"/>
              <a:t>scholen</a:t>
            </a:r>
            <a:endParaRPr lang="en-GB" sz="2200" dirty="0"/>
          </a:p>
          <a:p>
            <a:r>
              <a:rPr lang="en-GB" sz="2200" dirty="0"/>
              <a:t>SID-In</a:t>
            </a:r>
          </a:p>
          <a:p>
            <a:r>
              <a:rPr lang="en-GB" sz="2200"/>
              <a:t>Mijn</a:t>
            </a:r>
            <a:r>
              <a:rPr lang="en-GB" sz="2200" dirty="0"/>
              <a:t> </a:t>
            </a:r>
            <a:r>
              <a:rPr lang="en-GB" sz="2200"/>
              <a:t>klastitularis</a:t>
            </a:r>
            <a:endParaRPr lang="en-BE" sz="22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0C935B-ED70-0502-7C31-09B03E14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206112"/>
            <a:ext cx="10917936" cy="21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F373D-5EE4-124A-3058-30B97771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Wie ben ik:</a:t>
            </a:r>
            <a:endParaRPr lang="en-B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294440-D8AC-BFF2-8448-EB8D7CBE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Ik had deze </a:t>
            </a:r>
            <a:r>
              <a:rPr lang="nl-BE" sz="2200" dirty="0"/>
              <a:t>resultaten</a:t>
            </a:r>
            <a:r>
              <a:rPr lang="en-US" sz="2200" dirty="0"/>
              <a:t> al verwacht</a:t>
            </a:r>
          </a:p>
          <a:p>
            <a:r>
              <a:rPr lang="en-US" sz="2200" dirty="0"/>
              <a:t>Er zijn geen nieuwe opleidingen voor me bijgekomen</a:t>
            </a:r>
          </a:p>
        </p:txBody>
      </p:sp>
      <p:pic>
        <p:nvPicPr>
          <p:cNvPr id="5" name="Content Placeholder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B2B9963C-97C0-3FF7-7224-F04939320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4" y="0"/>
            <a:ext cx="5250426" cy="68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277B4-A6C9-8886-C0E1-1ED60744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BE" sz="4200"/>
              <a:t>Welke keuze na het secundair onderwijs: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A375-6A77-A4EE-6AC2-3879C466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l-BE" sz="2200" dirty="0"/>
              <a:t>Elektronica-ICT</a:t>
            </a:r>
          </a:p>
          <a:p>
            <a:r>
              <a:rPr lang="nl-BE" sz="2200" dirty="0"/>
              <a:t>IT &amp; Cyber Security and Cloud</a:t>
            </a:r>
          </a:p>
          <a:p>
            <a:r>
              <a:rPr lang="nl-BE" sz="2200" dirty="0"/>
              <a:t>Professionele Bachelor</a:t>
            </a:r>
          </a:p>
          <a:p>
            <a:r>
              <a:rPr lang="nl-BE" sz="2200" dirty="0"/>
              <a:t>3 jaar traject</a:t>
            </a:r>
          </a:p>
        </p:txBody>
      </p:sp>
      <p:pic>
        <p:nvPicPr>
          <p:cNvPr id="5" name="Picture 4" descr="A yellow card with white text&#10;&#10;AI-generated content may be incorrect.">
            <a:extLst>
              <a:ext uri="{FF2B5EF4-FFF2-40B4-BE49-F238E27FC236}">
                <a16:creationId xmlns:a16="http://schemas.microsoft.com/office/drawing/2014/main" id="{4629CADF-F993-94F5-144F-B794DB03B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5"/>
          <a:stretch/>
        </p:blipFill>
        <p:spPr>
          <a:xfrm>
            <a:off x="6099048" y="1782759"/>
            <a:ext cx="5458968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8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99EA-B4E9-0ABC-2934-531B73C6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F35A-CDDE-EFEB-940E-BC773791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2337"/>
            <a:ext cx="9144000" cy="1013326"/>
          </a:xfrm>
        </p:spPr>
        <p:txBody>
          <a:bodyPr/>
          <a:lstStyle/>
          <a:p>
            <a:r>
              <a:rPr lang="en-GB" dirty="0"/>
              <a:t>Einde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8263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Wat na het secundair onderwijs?</vt:lpstr>
      <vt:lpstr>Wie helpt me hierbij:</vt:lpstr>
      <vt:lpstr>Wie ben ik:</vt:lpstr>
      <vt:lpstr>Welke keuze na het secundair onderwijs: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2025-04-29T10:17:26Z</dcterms:created>
  <dcterms:modified xsi:type="dcterms:W3CDTF">2025-04-29T10:43:14Z</dcterms:modified>
</cp:coreProperties>
</file>