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89351-5DCD-4337-89A6-C1614A5C7704}" v="44" dt="2024-10-24T12:25:00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2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Koubaa" userId="6269d32a-01b5-4cb7-b89a-2f082ca37e2d" providerId="ADAL" clId="{23889351-5DCD-4337-89A6-C1614A5C7704}"/>
    <pc:docChg chg="undo custSel addSld delSld modSld sldOrd">
      <pc:chgData name="Mohamed Koubaa" userId="6269d32a-01b5-4cb7-b89a-2f082ca37e2d" providerId="ADAL" clId="{23889351-5DCD-4337-89A6-C1614A5C7704}" dt="2024-10-24T12:25:06.740" v="1991" actId="122"/>
      <pc:docMkLst>
        <pc:docMk/>
      </pc:docMkLst>
      <pc:sldChg chg="addSp delSp modSp mod">
        <pc:chgData name="Mohamed Koubaa" userId="6269d32a-01b5-4cb7-b89a-2f082ca37e2d" providerId="ADAL" clId="{23889351-5DCD-4337-89A6-C1614A5C7704}" dt="2024-10-24T12:06:58.349" v="673" actId="1440"/>
        <pc:sldMkLst>
          <pc:docMk/>
          <pc:sldMk cId="2756094701" sldId="256"/>
        </pc:sldMkLst>
        <pc:spChg chg="mod">
          <ac:chgData name="Mohamed Koubaa" userId="6269d32a-01b5-4cb7-b89a-2f082ca37e2d" providerId="ADAL" clId="{23889351-5DCD-4337-89A6-C1614A5C7704}" dt="2024-10-17T13:09:50.646" v="53"/>
          <ac:spMkLst>
            <pc:docMk/>
            <pc:sldMk cId="2756094701" sldId="256"/>
            <ac:spMk id="2" creationId="{E3FE30F3-22E5-CB32-2DF2-4ACC69E761A9}"/>
          </ac:spMkLst>
        </pc:spChg>
        <pc:spChg chg="del mod">
          <ac:chgData name="Mohamed Koubaa" userId="6269d32a-01b5-4cb7-b89a-2f082ca37e2d" providerId="ADAL" clId="{23889351-5DCD-4337-89A6-C1614A5C7704}" dt="2024-10-17T13:09:53.588" v="54" actId="478"/>
          <ac:spMkLst>
            <pc:docMk/>
            <pc:sldMk cId="2756094701" sldId="256"/>
            <ac:spMk id="3" creationId="{579BCFFA-A0A0-BA73-8E4E-E0198DB91FAD}"/>
          </ac:spMkLst>
        </pc:spChg>
        <pc:picChg chg="add mod">
          <ac:chgData name="Mohamed Koubaa" userId="6269d32a-01b5-4cb7-b89a-2f082ca37e2d" providerId="ADAL" clId="{23889351-5DCD-4337-89A6-C1614A5C7704}" dt="2024-10-24T12:06:58.349" v="673" actId="1440"/>
          <ac:picMkLst>
            <pc:docMk/>
            <pc:sldMk cId="2756094701" sldId="256"/>
            <ac:picMk id="1026" creationId="{1AC1C7CC-1DD4-6AEF-7A28-C9A559C74CD5}"/>
          </ac:picMkLst>
        </pc:picChg>
      </pc:sldChg>
      <pc:sldChg chg="modSp new mod">
        <pc:chgData name="Mohamed Koubaa" userId="6269d32a-01b5-4cb7-b89a-2f082ca37e2d" providerId="ADAL" clId="{23889351-5DCD-4337-89A6-C1614A5C7704}" dt="2024-10-24T12:07:31.893" v="674" actId="20577"/>
        <pc:sldMkLst>
          <pc:docMk/>
          <pc:sldMk cId="2554267100" sldId="257"/>
        </pc:sldMkLst>
        <pc:spChg chg="mod">
          <ac:chgData name="Mohamed Koubaa" userId="6269d32a-01b5-4cb7-b89a-2f082ca37e2d" providerId="ADAL" clId="{23889351-5DCD-4337-89A6-C1614A5C7704}" dt="2024-10-17T13:26:48.036" v="109" actId="14100"/>
          <ac:spMkLst>
            <pc:docMk/>
            <pc:sldMk cId="2554267100" sldId="257"/>
            <ac:spMk id="2" creationId="{1941F119-8C07-86EB-E733-84FADE3160B9}"/>
          </ac:spMkLst>
        </pc:spChg>
        <pc:spChg chg="mod">
          <ac:chgData name="Mohamed Koubaa" userId="6269d32a-01b5-4cb7-b89a-2f082ca37e2d" providerId="ADAL" clId="{23889351-5DCD-4337-89A6-C1614A5C7704}" dt="2024-10-24T12:07:31.893" v="674" actId="20577"/>
          <ac:spMkLst>
            <pc:docMk/>
            <pc:sldMk cId="2554267100" sldId="257"/>
            <ac:spMk id="3" creationId="{C0E19945-95A4-EA4E-1D23-96DCE25CA633}"/>
          </ac:spMkLst>
        </pc:spChg>
      </pc:sldChg>
      <pc:sldChg chg="modSp add mod">
        <pc:chgData name="Mohamed Koubaa" userId="6269d32a-01b5-4cb7-b89a-2f082ca37e2d" providerId="ADAL" clId="{23889351-5DCD-4337-89A6-C1614A5C7704}" dt="2024-10-24T12:10:46.004" v="872" actId="20577"/>
        <pc:sldMkLst>
          <pc:docMk/>
          <pc:sldMk cId="377773297" sldId="258"/>
        </pc:sldMkLst>
        <pc:spChg chg="mod">
          <ac:chgData name="Mohamed Koubaa" userId="6269d32a-01b5-4cb7-b89a-2f082ca37e2d" providerId="ADAL" clId="{23889351-5DCD-4337-89A6-C1614A5C7704}" dt="2024-10-24T12:09:26.373" v="736" actId="20577"/>
          <ac:spMkLst>
            <pc:docMk/>
            <pc:sldMk cId="377773297" sldId="258"/>
            <ac:spMk id="2" creationId="{1941F119-8C07-86EB-E733-84FADE3160B9}"/>
          </ac:spMkLst>
        </pc:spChg>
        <pc:spChg chg="mod">
          <ac:chgData name="Mohamed Koubaa" userId="6269d32a-01b5-4cb7-b89a-2f082ca37e2d" providerId="ADAL" clId="{23889351-5DCD-4337-89A6-C1614A5C7704}" dt="2024-10-24T12:10:46.004" v="872" actId="20577"/>
          <ac:spMkLst>
            <pc:docMk/>
            <pc:sldMk cId="377773297" sldId="258"/>
            <ac:spMk id="3" creationId="{C0E19945-95A4-EA4E-1D23-96DCE25CA633}"/>
          </ac:spMkLst>
        </pc:spChg>
      </pc:sldChg>
      <pc:sldChg chg="new del">
        <pc:chgData name="Mohamed Koubaa" userId="6269d32a-01b5-4cb7-b89a-2f082ca37e2d" providerId="ADAL" clId="{23889351-5DCD-4337-89A6-C1614A5C7704}" dt="2024-10-24T12:07:52.640" v="676" actId="47"/>
        <pc:sldMkLst>
          <pc:docMk/>
          <pc:sldMk cId="409253865" sldId="258"/>
        </pc:sldMkLst>
      </pc:sldChg>
      <pc:sldChg chg="addSp modSp add mod">
        <pc:chgData name="Mohamed Koubaa" userId="6269d32a-01b5-4cb7-b89a-2f082ca37e2d" providerId="ADAL" clId="{23889351-5DCD-4337-89A6-C1614A5C7704}" dt="2024-10-24T12:13:05.709" v="1021" actId="1440"/>
        <pc:sldMkLst>
          <pc:docMk/>
          <pc:sldMk cId="1141838586" sldId="259"/>
        </pc:sldMkLst>
        <pc:spChg chg="mod">
          <ac:chgData name="Mohamed Koubaa" userId="6269d32a-01b5-4cb7-b89a-2f082ca37e2d" providerId="ADAL" clId="{23889351-5DCD-4337-89A6-C1614A5C7704}" dt="2024-10-24T12:11:24.276" v="931" actId="20577"/>
          <ac:spMkLst>
            <pc:docMk/>
            <pc:sldMk cId="1141838586" sldId="259"/>
            <ac:spMk id="2" creationId="{1941F119-8C07-86EB-E733-84FADE3160B9}"/>
          </ac:spMkLst>
        </pc:spChg>
        <pc:spChg chg="mod">
          <ac:chgData name="Mohamed Koubaa" userId="6269d32a-01b5-4cb7-b89a-2f082ca37e2d" providerId="ADAL" clId="{23889351-5DCD-4337-89A6-C1614A5C7704}" dt="2024-10-24T12:12:05.188" v="1012" actId="20577"/>
          <ac:spMkLst>
            <pc:docMk/>
            <pc:sldMk cId="1141838586" sldId="259"/>
            <ac:spMk id="3" creationId="{C0E19945-95A4-EA4E-1D23-96DCE25CA633}"/>
          </ac:spMkLst>
        </pc:spChg>
        <pc:picChg chg="add mod">
          <ac:chgData name="Mohamed Koubaa" userId="6269d32a-01b5-4cb7-b89a-2f082ca37e2d" providerId="ADAL" clId="{23889351-5DCD-4337-89A6-C1614A5C7704}" dt="2024-10-24T12:12:26.076" v="1015" actId="1440"/>
          <ac:picMkLst>
            <pc:docMk/>
            <pc:sldMk cId="1141838586" sldId="259"/>
            <ac:picMk id="2050" creationId="{3F661A3C-0198-9742-4E40-400F9A18CABE}"/>
          </ac:picMkLst>
        </pc:picChg>
        <pc:picChg chg="add mod">
          <ac:chgData name="Mohamed Koubaa" userId="6269d32a-01b5-4cb7-b89a-2f082ca37e2d" providerId="ADAL" clId="{23889351-5DCD-4337-89A6-C1614A5C7704}" dt="2024-10-24T12:12:43.300" v="1018" actId="1440"/>
          <ac:picMkLst>
            <pc:docMk/>
            <pc:sldMk cId="1141838586" sldId="259"/>
            <ac:picMk id="2052" creationId="{4138FFD4-FC6B-6B2E-3E82-79A5089C5951}"/>
          </ac:picMkLst>
        </pc:picChg>
        <pc:picChg chg="add mod">
          <ac:chgData name="Mohamed Koubaa" userId="6269d32a-01b5-4cb7-b89a-2f082ca37e2d" providerId="ADAL" clId="{23889351-5DCD-4337-89A6-C1614A5C7704}" dt="2024-10-24T12:13:05.709" v="1021" actId="1440"/>
          <ac:picMkLst>
            <pc:docMk/>
            <pc:sldMk cId="1141838586" sldId="259"/>
            <ac:picMk id="2054" creationId="{CAA39CFC-AC23-3C41-D7F3-FDF8B3F1A494}"/>
          </ac:picMkLst>
        </pc:picChg>
      </pc:sldChg>
      <pc:sldChg chg="new del">
        <pc:chgData name="Mohamed Koubaa" userId="6269d32a-01b5-4cb7-b89a-2f082ca37e2d" providerId="ADAL" clId="{23889351-5DCD-4337-89A6-C1614A5C7704}" dt="2024-10-24T12:13:45.825" v="1023" actId="47"/>
        <pc:sldMkLst>
          <pc:docMk/>
          <pc:sldMk cId="4028027399" sldId="260"/>
        </pc:sldMkLst>
      </pc:sldChg>
      <pc:sldChg chg="addSp modSp add mod ord">
        <pc:chgData name="Mohamed Koubaa" userId="6269d32a-01b5-4cb7-b89a-2f082ca37e2d" providerId="ADAL" clId="{23889351-5DCD-4337-89A6-C1614A5C7704}" dt="2024-10-24T12:16:32.115" v="1256" actId="1076"/>
        <pc:sldMkLst>
          <pc:docMk/>
          <pc:sldMk cId="4190192500" sldId="260"/>
        </pc:sldMkLst>
        <pc:spChg chg="mod">
          <ac:chgData name="Mohamed Koubaa" userId="6269d32a-01b5-4cb7-b89a-2f082ca37e2d" providerId="ADAL" clId="{23889351-5DCD-4337-89A6-C1614A5C7704}" dt="2024-10-24T12:14:04.149" v="1073" actId="20577"/>
          <ac:spMkLst>
            <pc:docMk/>
            <pc:sldMk cId="4190192500" sldId="260"/>
            <ac:spMk id="2" creationId="{1941F119-8C07-86EB-E733-84FADE3160B9}"/>
          </ac:spMkLst>
        </pc:spChg>
        <pc:spChg chg="mod">
          <ac:chgData name="Mohamed Koubaa" userId="6269d32a-01b5-4cb7-b89a-2f082ca37e2d" providerId="ADAL" clId="{23889351-5DCD-4337-89A6-C1614A5C7704}" dt="2024-10-24T12:16:16.886" v="1250" actId="14100"/>
          <ac:spMkLst>
            <pc:docMk/>
            <pc:sldMk cId="4190192500" sldId="260"/>
            <ac:spMk id="3" creationId="{C0E19945-95A4-EA4E-1D23-96DCE25CA633}"/>
          </ac:spMkLst>
        </pc:spChg>
        <pc:picChg chg="add mod">
          <ac:chgData name="Mohamed Koubaa" userId="6269d32a-01b5-4cb7-b89a-2f082ca37e2d" providerId="ADAL" clId="{23889351-5DCD-4337-89A6-C1614A5C7704}" dt="2024-10-24T12:16:16.886" v="1250" actId="14100"/>
          <ac:picMkLst>
            <pc:docMk/>
            <pc:sldMk cId="4190192500" sldId="260"/>
            <ac:picMk id="3074" creationId="{EEB0261D-0057-9B23-391A-4CEA948F9948}"/>
          </ac:picMkLst>
        </pc:picChg>
        <pc:picChg chg="add mod">
          <ac:chgData name="Mohamed Koubaa" userId="6269d32a-01b5-4cb7-b89a-2f082ca37e2d" providerId="ADAL" clId="{23889351-5DCD-4337-89A6-C1614A5C7704}" dt="2024-10-24T12:16:32.115" v="1256" actId="1076"/>
          <ac:picMkLst>
            <pc:docMk/>
            <pc:sldMk cId="4190192500" sldId="260"/>
            <ac:picMk id="3076" creationId="{218699F7-74E6-8A4E-1F32-2C3FF1F685F4}"/>
          </ac:picMkLst>
        </pc:picChg>
      </pc:sldChg>
      <pc:sldChg chg="modSp add mod ord">
        <pc:chgData name="Mohamed Koubaa" userId="6269d32a-01b5-4cb7-b89a-2f082ca37e2d" providerId="ADAL" clId="{23889351-5DCD-4337-89A6-C1614A5C7704}" dt="2024-10-24T12:19:54.084" v="1458" actId="20577"/>
        <pc:sldMkLst>
          <pc:docMk/>
          <pc:sldMk cId="3296764031" sldId="261"/>
        </pc:sldMkLst>
        <pc:spChg chg="mod">
          <ac:chgData name="Mohamed Koubaa" userId="6269d32a-01b5-4cb7-b89a-2f082ca37e2d" providerId="ADAL" clId="{23889351-5DCD-4337-89A6-C1614A5C7704}" dt="2024-10-24T12:18:22.357" v="1309" actId="20577"/>
          <ac:spMkLst>
            <pc:docMk/>
            <pc:sldMk cId="3296764031" sldId="261"/>
            <ac:spMk id="2" creationId="{1941F119-8C07-86EB-E733-84FADE3160B9}"/>
          </ac:spMkLst>
        </pc:spChg>
        <pc:spChg chg="mod">
          <ac:chgData name="Mohamed Koubaa" userId="6269d32a-01b5-4cb7-b89a-2f082ca37e2d" providerId="ADAL" clId="{23889351-5DCD-4337-89A6-C1614A5C7704}" dt="2024-10-24T12:19:54.084" v="1458" actId="20577"/>
          <ac:spMkLst>
            <pc:docMk/>
            <pc:sldMk cId="3296764031" sldId="261"/>
            <ac:spMk id="3" creationId="{C0E19945-95A4-EA4E-1D23-96DCE25CA633}"/>
          </ac:spMkLst>
        </pc:spChg>
      </pc:sldChg>
      <pc:sldChg chg="modSp add mod">
        <pc:chgData name="Mohamed Koubaa" userId="6269d32a-01b5-4cb7-b89a-2f082ca37e2d" providerId="ADAL" clId="{23889351-5DCD-4337-89A6-C1614A5C7704}" dt="2024-10-24T12:22:37.987" v="1687" actId="255"/>
        <pc:sldMkLst>
          <pc:docMk/>
          <pc:sldMk cId="4019975781" sldId="262"/>
        </pc:sldMkLst>
        <pc:spChg chg="mod">
          <ac:chgData name="Mohamed Koubaa" userId="6269d32a-01b5-4cb7-b89a-2f082ca37e2d" providerId="ADAL" clId="{23889351-5DCD-4337-89A6-C1614A5C7704}" dt="2024-10-24T12:21:12.340" v="1536" actId="20577"/>
          <ac:spMkLst>
            <pc:docMk/>
            <pc:sldMk cId="4019975781" sldId="262"/>
            <ac:spMk id="2" creationId="{1941F119-8C07-86EB-E733-84FADE3160B9}"/>
          </ac:spMkLst>
        </pc:spChg>
        <pc:spChg chg="mod">
          <ac:chgData name="Mohamed Koubaa" userId="6269d32a-01b5-4cb7-b89a-2f082ca37e2d" providerId="ADAL" clId="{23889351-5DCD-4337-89A6-C1614A5C7704}" dt="2024-10-24T12:22:37.987" v="1687" actId="255"/>
          <ac:spMkLst>
            <pc:docMk/>
            <pc:sldMk cId="4019975781" sldId="262"/>
            <ac:spMk id="3" creationId="{C0E19945-95A4-EA4E-1D23-96DCE25CA633}"/>
          </ac:spMkLst>
        </pc:spChg>
      </pc:sldChg>
      <pc:sldChg chg="addSp modSp add mod">
        <pc:chgData name="Mohamed Koubaa" userId="6269d32a-01b5-4cb7-b89a-2f082ca37e2d" providerId="ADAL" clId="{23889351-5DCD-4337-89A6-C1614A5C7704}" dt="2024-10-24T12:24:36.515" v="1968" actId="1440"/>
        <pc:sldMkLst>
          <pc:docMk/>
          <pc:sldMk cId="1825019743" sldId="263"/>
        </pc:sldMkLst>
        <pc:spChg chg="mod">
          <ac:chgData name="Mohamed Koubaa" userId="6269d32a-01b5-4cb7-b89a-2f082ca37e2d" providerId="ADAL" clId="{23889351-5DCD-4337-89A6-C1614A5C7704}" dt="2024-10-24T12:23:00.181" v="1750" actId="20577"/>
          <ac:spMkLst>
            <pc:docMk/>
            <pc:sldMk cId="1825019743" sldId="263"/>
            <ac:spMk id="2" creationId="{1941F119-8C07-86EB-E733-84FADE3160B9}"/>
          </ac:spMkLst>
        </pc:spChg>
        <pc:spChg chg="mod">
          <ac:chgData name="Mohamed Koubaa" userId="6269d32a-01b5-4cb7-b89a-2f082ca37e2d" providerId="ADAL" clId="{23889351-5DCD-4337-89A6-C1614A5C7704}" dt="2024-10-24T12:24:01.396" v="1960" actId="20577"/>
          <ac:spMkLst>
            <pc:docMk/>
            <pc:sldMk cId="1825019743" sldId="263"/>
            <ac:spMk id="3" creationId="{C0E19945-95A4-EA4E-1D23-96DCE25CA633}"/>
          </ac:spMkLst>
        </pc:spChg>
        <pc:picChg chg="add mod">
          <ac:chgData name="Mohamed Koubaa" userId="6269d32a-01b5-4cb7-b89a-2f082ca37e2d" providerId="ADAL" clId="{23889351-5DCD-4337-89A6-C1614A5C7704}" dt="2024-10-24T12:24:36.515" v="1968" actId="1440"/>
          <ac:picMkLst>
            <pc:docMk/>
            <pc:sldMk cId="1825019743" sldId="263"/>
            <ac:picMk id="4098" creationId="{2F0D3474-62AE-B9E6-13F1-19560F25B14A}"/>
          </ac:picMkLst>
        </pc:picChg>
      </pc:sldChg>
      <pc:sldChg chg="delSp modSp add mod ord">
        <pc:chgData name="Mohamed Koubaa" userId="6269d32a-01b5-4cb7-b89a-2f082ca37e2d" providerId="ADAL" clId="{23889351-5DCD-4337-89A6-C1614A5C7704}" dt="2024-10-24T12:25:06.740" v="1991" actId="122"/>
        <pc:sldMkLst>
          <pc:docMk/>
          <pc:sldMk cId="2559721496" sldId="264"/>
        </pc:sldMkLst>
        <pc:spChg chg="mod">
          <ac:chgData name="Mohamed Koubaa" userId="6269d32a-01b5-4cb7-b89a-2f082ca37e2d" providerId="ADAL" clId="{23889351-5DCD-4337-89A6-C1614A5C7704}" dt="2024-10-24T12:25:06.740" v="1991" actId="122"/>
          <ac:spMkLst>
            <pc:docMk/>
            <pc:sldMk cId="2559721496" sldId="264"/>
            <ac:spMk id="2" creationId="{E3FE30F3-22E5-CB32-2DF2-4ACC69E761A9}"/>
          </ac:spMkLst>
        </pc:spChg>
        <pc:picChg chg="del">
          <ac:chgData name="Mohamed Koubaa" userId="6269d32a-01b5-4cb7-b89a-2f082ca37e2d" providerId="ADAL" clId="{23889351-5DCD-4337-89A6-C1614A5C7704}" dt="2024-10-24T12:25:00.056" v="1972" actId="478"/>
          <ac:picMkLst>
            <pc:docMk/>
            <pc:sldMk cId="2559721496" sldId="264"/>
            <ac:picMk id="1026" creationId="{1AC1C7CC-1DD4-6AEF-7A28-C9A559C74C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02F6-5FF7-40E3-8DDE-E642DA14CA06}" type="datetimeFigureOut">
              <a:rPr lang="nl-BE" smtClean="0"/>
              <a:t>24/10/2024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A6D5-19B6-49F4-A909-6AF2BAAE750C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833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02F6-5FF7-40E3-8DDE-E642DA14CA06}" type="datetimeFigureOut">
              <a:rPr lang="nl-BE" smtClean="0"/>
              <a:t>24/10/2024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A6D5-19B6-49F4-A909-6AF2BAAE75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465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02F6-5FF7-40E3-8DDE-E642DA14CA06}" type="datetimeFigureOut">
              <a:rPr lang="nl-BE" smtClean="0"/>
              <a:t>24/10/2024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A6D5-19B6-49F4-A909-6AF2BAAE75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27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02F6-5FF7-40E3-8DDE-E642DA14CA06}" type="datetimeFigureOut">
              <a:rPr lang="nl-BE" smtClean="0"/>
              <a:t>24/10/2024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A6D5-19B6-49F4-A909-6AF2BAAE75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40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02F6-5FF7-40E3-8DDE-E642DA14CA06}" type="datetimeFigureOut">
              <a:rPr lang="nl-BE" smtClean="0"/>
              <a:t>24/10/2024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A6D5-19B6-49F4-A909-6AF2BAAE750C}" type="slidenum">
              <a:rPr lang="nl-BE" smtClean="0"/>
              <a:t>‹nr.›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80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02F6-5FF7-40E3-8DDE-E642DA14CA06}" type="datetimeFigureOut">
              <a:rPr lang="nl-BE" smtClean="0"/>
              <a:t>24/10/2024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A6D5-19B6-49F4-A909-6AF2BAAE75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6657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02F6-5FF7-40E3-8DDE-E642DA14CA06}" type="datetimeFigureOut">
              <a:rPr lang="nl-BE" smtClean="0"/>
              <a:t>24/10/2024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A6D5-19B6-49F4-A909-6AF2BAAE75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96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02F6-5FF7-40E3-8DDE-E642DA14CA06}" type="datetimeFigureOut">
              <a:rPr lang="nl-BE" smtClean="0"/>
              <a:t>24/10/2024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A6D5-19B6-49F4-A909-6AF2BAAE75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505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02F6-5FF7-40E3-8DDE-E642DA14CA06}" type="datetimeFigureOut">
              <a:rPr lang="nl-BE" smtClean="0"/>
              <a:t>24/10/2024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A6D5-19B6-49F4-A909-6AF2BAAE75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358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DC02F6-5FF7-40E3-8DDE-E642DA14CA06}" type="datetimeFigureOut">
              <a:rPr lang="nl-BE" smtClean="0"/>
              <a:t>24/10/2024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DFA6D5-19B6-49F4-A909-6AF2BAAE75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794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C02F6-5FF7-40E3-8DDE-E642DA14CA06}" type="datetimeFigureOut">
              <a:rPr lang="nl-BE" smtClean="0"/>
              <a:t>24/10/2024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A6D5-19B6-49F4-A909-6AF2BAAE750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91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2DC02F6-5FF7-40E3-8DDE-E642DA14CA06}" type="datetimeFigureOut">
              <a:rPr lang="nl-BE" smtClean="0"/>
              <a:t>24/10/2024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DFA6D5-19B6-49F4-A909-6AF2BAAE750C}" type="slidenum">
              <a:rPr lang="nl-BE" smtClean="0"/>
              <a:t>‹nr.›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2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E30F3-22E5-CB32-2DF2-4ACC69E76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Embedded OS</a:t>
            </a: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br>
              <a:rPr lang="nl-NL" dirty="0"/>
            </a:br>
            <a:r>
              <a:rPr lang="nl-NL" dirty="0" err="1"/>
              <a:t>Emedded</a:t>
            </a:r>
            <a:r>
              <a:rPr lang="nl-NL" dirty="0"/>
              <a:t> OS</a:t>
            </a:r>
            <a:endParaRPr lang="nl-BE" dirty="0"/>
          </a:p>
        </p:txBody>
      </p:sp>
      <p:pic>
        <p:nvPicPr>
          <p:cNvPr id="1026" name="Picture 2" descr="What is an Embedded Operating System (OS)? - Design Support">
            <a:extLst>
              <a:ext uri="{FF2B5EF4-FFF2-40B4-BE49-F238E27FC236}">
                <a16:creationId xmlns:a16="http://schemas.microsoft.com/office/drawing/2014/main" id="{1AC1C7CC-1DD4-6AEF-7A28-C9A559C74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057" y="1530022"/>
            <a:ext cx="5070466" cy="37979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09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1F119-8C07-86EB-E733-84FADE31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6603"/>
            <a:ext cx="10241280" cy="1450757"/>
          </a:xfrm>
        </p:spPr>
        <p:txBody>
          <a:bodyPr/>
          <a:lstStyle/>
          <a:p>
            <a:r>
              <a:rPr lang="nl-NL" dirty="0"/>
              <a:t>Waar wordt Embedded OS voor gebruikt?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E19945-95A4-EA4E-1D23-96DCE25CA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45734"/>
            <a:ext cx="1024128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   Apparaten met beperkte hardware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   Voert specifieke taken uit: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600" dirty="0"/>
              <a:t> Beheren van taken, geheugen, apparaten, 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2800" dirty="0"/>
              <a:t>   Voorbeelden: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Automotive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Gezondheidszorg</a:t>
            </a:r>
          </a:p>
          <a:p>
            <a:pPr marL="201168" lvl="1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426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1F119-8C07-86EB-E733-84FADE31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6603"/>
            <a:ext cx="10241280" cy="1450757"/>
          </a:xfrm>
        </p:spPr>
        <p:txBody>
          <a:bodyPr/>
          <a:lstStyle/>
          <a:p>
            <a:r>
              <a:rPr lang="nl-NL" dirty="0"/>
              <a:t>Wat maakt het geschikt voor deze toepassingen?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E19945-95A4-EA4E-1D23-96DCE25CA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45734"/>
            <a:ext cx="1024128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Lichtgewicht en efficiënt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Real-time prestaties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Stabiel en betrouwbaar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Lage energieconsumptie</a:t>
            </a:r>
          </a:p>
        </p:txBody>
      </p:sp>
    </p:spTree>
    <p:extLst>
      <p:ext uri="{BB962C8B-B14F-4D97-AF65-F5344CB8AC3E}">
        <p14:creationId xmlns:p14="http://schemas.microsoft.com/office/powerpoint/2010/main" val="377773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1F119-8C07-86EB-E733-84FADE31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6603"/>
            <a:ext cx="10241280" cy="1450757"/>
          </a:xfrm>
        </p:spPr>
        <p:txBody>
          <a:bodyPr/>
          <a:lstStyle/>
          <a:p>
            <a:r>
              <a:rPr lang="nl-NL" dirty="0"/>
              <a:t>Welke bedrijven of apparaten gebruiken Embedded OS?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E19945-95A4-EA4E-1D23-96DCE25CA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45734"/>
            <a:ext cx="1024128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Apple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Tesla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Cisco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Siemens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Medtronic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Samsung</a:t>
            </a:r>
          </a:p>
        </p:txBody>
      </p:sp>
      <p:pic>
        <p:nvPicPr>
          <p:cNvPr id="2050" name="Picture 2" descr="Apple">
            <a:extLst>
              <a:ext uri="{FF2B5EF4-FFF2-40B4-BE49-F238E27FC236}">
                <a16:creationId xmlns:a16="http://schemas.microsoft.com/office/drawing/2014/main" id="{3F661A3C-0198-9742-4E40-400F9A18C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5040" y="1845734"/>
            <a:ext cx="2143125" cy="2143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n page">
            <a:extLst>
              <a:ext uri="{FF2B5EF4-FFF2-40B4-BE49-F238E27FC236}">
                <a16:creationId xmlns:a16="http://schemas.microsoft.com/office/drawing/2014/main" id="{4138FFD4-FC6B-6B2E-3E82-79A5089C5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60" y="1845734"/>
            <a:ext cx="2143125" cy="2143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isco Logo PNG Transparent &amp; SVG Vector - Freebie Supply">
            <a:extLst>
              <a:ext uri="{FF2B5EF4-FFF2-40B4-BE49-F238E27FC236}">
                <a16:creationId xmlns:a16="http://schemas.microsoft.com/office/drawing/2014/main" id="{CAA39CFC-AC23-3C41-D7F3-FDF8B3F1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6602" y="4480349"/>
            <a:ext cx="2943225" cy="15525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83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1F119-8C07-86EB-E733-84FADE31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6603"/>
            <a:ext cx="10241280" cy="1450757"/>
          </a:xfrm>
        </p:spPr>
        <p:txBody>
          <a:bodyPr/>
          <a:lstStyle/>
          <a:p>
            <a:r>
              <a:rPr lang="nl-NL" dirty="0"/>
              <a:t>Verschillende versies van Embedded OS?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E19945-95A4-EA4E-1D23-96DCE25CA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45734"/>
            <a:ext cx="1024128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Embedded Linux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</a:t>
            </a:r>
            <a:r>
              <a:rPr lang="nl-NL" sz="2800" dirty="0" err="1"/>
              <a:t>Proprietary</a:t>
            </a:r>
            <a:r>
              <a:rPr lang="nl-NL" sz="2800" dirty="0"/>
              <a:t> Embedded 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</a:t>
            </a:r>
            <a:r>
              <a:rPr lang="nl-NL" sz="2800" dirty="0" err="1"/>
              <a:t>Lightweight</a:t>
            </a:r>
            <a:r>
              <a:rPr lang="nl-NL" sz="2800" dirty="0"/>
              <a:t> Embedded OS voor </a:t>
            </a:r>
            <a:r>
              <a:rPr lang="nl-NL" sz="2800" dirty="0" err="1"/>
              <a:t>IoT</a:t>
            </a:r>
            <a:endParaRPr lang="nl-NL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Automotive-Specifieke 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Medische Embedded Os</a:t>
            </a:r>
          </a:p>
        </p:txBody>
      </p:sp>
      <p:pic>
        <p:nvPicPr>
          <p:cNvPr id="3076" name="Picture 4" descr="Top 4 Embedded Operating Systems with Examples (2024 Update)">
            <a:extLst>
              <a:ext uri="{FF2B5EF4-FFF2-40B4-BE49-F238E27FC236}">
                <a16:creationId xmlns:a16="http://schemas.microsoft.com/office/drawing/2014/main" id="{218699F7-74E6-8A4E-1F32-2C3FF1F68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292" y="3429000"/>
            <a:ext cx="4431323" cy="2093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19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1F119-8C07-86EB-E733-84FADE31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6603"/>
            <a:ext cx="10241280" cy="1450757"/>
          </a:xfrm>
        </p:spPr>
        <p:txBody>
          <a:bodyPr/>
          <a:lstStyle/>
          <a:p>
            <a:r>
              <a:rPr lang="nl-NL" dirty="0"/>
              <a:t>Is het open-source of commercieel?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E19945-95A4-EA4E-1D23-96DCE25CA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45734"/>
            <a:ext cx="1024128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Beide: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Open-source Embedded OS: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NL" sz="2400" dirty="0"/>
              <a:t> Openbare broncode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</a:t>
            </a:r>
            <a:r>
              <a:rPr lang="nl-NL" sz="2800" dirty="0" err="1"/>
              <a:t>Comerciële</a:t>
            </a:r>
            <a:r>
              <a:rPr lang="nl-NL" sz="2800" dirty="0"/>
              <a:t> Embedded OS: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NL" sz="2400" dirty="0"/>
              <a:t> Licentiekosten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NL" sz="2400" dirty="0"/>
              <a:t> Betrouwbare ondersteuning</a:t>
            </a:r>
          </a:p>
        </p:txBody>
      </p:sp>
    </p:spTree>
    <p:extLst>
      <p:ext uri="{BB962C8B-B14F-4D97-AF65-F5344CB8AC3E}">
        <p14:creationId xmlns:p14="http://schemas.microsoft.com/office/powerpoint/2010/main" val="329676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1F119-8C07-86EB-E733-84FADE31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6603"/>
            <a:ext cx="10241280" cy="1450757"/>
          </a:xfrm>
        </p:spPr>
        <p:txBody>
          <a:bodyPr/>
          <a:lstStyle/>
          <a:p>
            <a:r>
              <a:rPr lang="nl-NL" dirty="0"/>
              <a:t>Beïnvloeding van de ontwikkeling?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E19945-95A4-EA4E-1D23-96DCE25CA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45734"/>
            <a:ext cx="1024128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Hogere kosten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Mindere aanpassingsmogelijkheden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Open-source bevordert: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NL" sz="2400" dirty="0"/>
              <a:t> Flexibiliteit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nl-NL" sz="2400" dirty="0"/>
              <a:t> Samenwerking</a:t>
            </a:r>
          </a:p>
        </p:txBody>
      </p:sp>
    </p:spTree>
    <p:extLst>
      <p:ext uri="{BB962C8B-B14F-4D97-AF65-F5344CB8AC3E}">
        <p14:creationId xmlns:p14="http://schemas.microsoft.com/office/powerpoint/2010/main" val="4019975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1F119-8C07-86EB-E733-84FADE316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86603"/>
            <a:ext cx="10241280" cy="1450757"/>
          </a:xfrm>
        </p:spPr>
        <p:txBody>
          <a:bodyPr/>
          <a:lstStyle/>
          <a:p>
            <a:r>
              <a:rPr lang="nl-NL" dirty="0"/>
              <a:t>Toekomst van Embedded OS?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E19945-95A4-EA4E-1D23-96DCE25CA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45734"/>
            <a:ext cx="10241280" cy="40233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Regelmatige updates en verbeteringen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Focus op veiligheid en betrouwbaarheid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Internet of </a:t>
            </a:r>
            <a:r>
              <a:rPr lang="nl-NL" sz="2800" dirty="0" err="1"/>
              <a:t>Things</a:t>
            </a:r>
            <a:endParaRPr lang="nl-NL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Slimme Steden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Autonome Voertuigen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nl-NL" sz="2800" dirty="0"/>
              <a:t>   Draagbare technologie</a:t>
            </a:r>
            <a:endParaRPr lang="nl-NL" sz="2400" dirty="0"/>
          </a:p>
        </p:txBody>
      </p:sp>
      <p:pic>
        <p:nvPicPr>
          <p:cNvPr id="4098" name="Picture 2" descr="AI and Embedded systems: A future in making | Trunexa">
            <a:extLst>
              <a:ext uri="{FF2B5EF4-FFF2-40B4-BE49-F238E27FC236}">
                <a16:creationId xmlns:a16="http://schemas.microsoft.com/office/drawing/2014/main" id="{2F0D3474-62AE-B9E6-13F1-19560F25B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42" y="2951745"/>
            <a:ext cx="5209551" cy="29173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01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E30F3-22E5-CB32-2DF2-4ACC69E76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nl-NL" dirty="0"/>
              <a:t>Einde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59721496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BC9AE4FB223F4AA68AF7719F0686CC" ma:contentTypeVersion="12" ma:contentTypeDescription="Een nieuw document maken." ma:contentTypeScope="" ma:versionID="e7e3d8275106dc70ae987390936cc219">
  <xsd:schema xmlns:xsd="http://www.w3.org/2001/XMLSchema" xmlns:xs="http://www.w3.org/2001/XMLSchema" xmlns:p="http://schemas.microsoft.com/office/2006/metadata/properties" xmlns:ns3="cb619299-245e-4998-8eac-b9679c8307d4" targetNamespace="http://schemas.microsoft.com/office/2006/metadata/properties" ma:root="true" ma:fieldsID="50a68546b1b0c712286dbe36d33f9376" ns3:_="">
    <xsd:import namespace="cb619299-245e-4998-8eac-b9679c8307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OCR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619299-245e-4998-8eac-b9679c8307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b619299-245e-4998-8eac-b9679c8307d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C89233-7318-4EBC-AC95-459C6B6024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619299-245e-4998-8eac-b9679c8307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7DF869-2FE1-4F21-8B96-4B3329B4569D}">
  <ds:schemaRefs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cb619299-245e-4998-8eac-b9679c8307d4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6E5DFB2-2DCD-43D3-9D34-91DA9A8428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222</Words>
  <Application>Microsoft Office PowerPoint</Application>
  <PresentationFormat>Breedbeeld</PresentationFormat>
  <Paragraphs>47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Terugblik</vt:lpstr>
      <vt:lpstr>Embedded OS                                       Emedded OS</vt:lpstr>
      <vt:lpstr>Waar wordt Embedded OS voor gebruikt?</vt:lpstr>
      <vt:lpstr>Wat maakt het geschikt voor deze toepassingen?</vt:lpstr>
      <vt:lpstr>Welke bedrijven of apparaten gebruiken Embedded OS?</vt:lpstr>
      <vt:lpstr>Verschillende versies van Embedded OS?</vt:lpstr>
      <vt:lpstr>Is het open-source of commercieel?</vt:lpstr>
      <vt:lpstr>Beïnvloeding van de ontwikkeling?</vt:lpstr>
      <vt:lpstr>Toekomst van Embedded OS?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Koubaa</dc:creator>
  <cp:lastModifiedBy>Mohamed Koubaa</cp:lastModifiedBy>
  <cp:revision>1</cp:revision>
  <dcterms:created xsi:type="dcterms:W3CDTF">2024-10-17T13:05:23Z</dcterms:created>
  <dcterms:modified xsi:type="dcterms:W3CDTF">2024-10-24T12:25:14Z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0x0101004ABC9AE4FB223F4AA68AF7719F0686CC</vt:lpwstr>
  </property>
</Properties>
</file>