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2" r:id="rId6"/>
    <p:sldId id="257" r:id="rId7"/>
    <p:sldId id="261" r:id="rId8"/>
    <p:sldId id="258" r:id="rId9"/>
    <p:sldId id="263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CA68D-1F75-401D-90AC-93E1DCAA5D3F}" v="2199" dt="2025-05-19T09:49:34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Koubaa" userId="6269d32a-01b5-4cb7-b89a-2f082ca37e2d" providerId="ADAL" clId="{C3DCA68D-1F75-401D-90AC-93E1DCAA5D3F}"/>
    <pc:docChg chg="undo custSel addSld delSld modSld sldOrd">
      <pc:chgData name="Mohamed Koubaa" userId="6269d32a-01b5-4cb7-b89a-2f082ca37e2d" providerId="ADAL" clId="{C3DCA68D-1F75-401D-90AC-93E1DCAA5D3F}" dt="2025-05-19T09:49:34.033" v="2305" actId="1440"/>
      <pc:docMkLst>
        <pc:docMk/>
      </pc:docMkLst>
      <pc:sldChg chg="delSp modSp mod">
        <pc:chgData name="Mohamed Koubaa" userId="6269d32a-01b5-4cb7-b89a-2f082ca37e2d" providerId="ADAL" clId="{C3DCA68D-1F75-401D-90AC-93E1DCAA5D3F}" dt="2025-05-19T09:21:56.970" v="3"/>
        <pc:sldMkLst>
          <pc:docMk/>
          <pc:sldMk cId="1103381473" sldId="256"/>
        </pc:sldMkLst>
        <pc:spChg chg="mod">
          <ac:chgData name="Mohamed Koubaa" userId="6269d32a-01b5-4cb7-b89a-2f082ca37e2d" providerId="ADAL" clId="{C3DCA68D-1F75-401D-90AC-93E1DCAA5D3F}" dt="2025-05-19T09:21:52.880" v="0" actId="14100"/>
          <ac:spMkLst>
            <pc:docMk/>
            <pc:sldMk cId="1103381473" sldId="256"/>
            <ac:spMk id="4" creationId="{F5BF718A-0E17-A63B-E4A9-F0A186AECDD5}"/>
          </ac:spMkLst>
        </pc:spChg>
        <pc:spChg chg="del mod">
          <ac:chgData name="Mohamed Koubaa" userId="6269d32a-01b5-4cb7-b89a-2f082ca37e2d" providerId="ADAL" clId="{C3DCA68D-1F75-401D-90AC-93E1DCAA5D3F}" dt="2025-05-19T09:21:56.970" v="3"/>
          <ac:spMkLst>
            <pc:docMk/>
            <pc:sldMk cId="1103381473" sldId="256"/>
            <ac:spMk id="5" creationId="{74023AA1-C3BD-F431-AA30-C526B40B4C41}"/>
          </ac:spMkLst>
        </pc:spChg>
      </pc:sldChg>
      <pc:sldChg chg="addSp delSp modSp mod">
        <pc:chgData name="Mohamed Koubaa" userId="6269d32a-01b5-4cb7-b89a-2f082ca37e2d" providerId="ADAL" clId="{C3DCA68D-1F75-401D-90AC-93E1DCAA5D3F}" dt="2025-05-19T09:45:32.648" v="2256" actId="1076"/>
        <pc:sldMkLst>
          <pc:docMk/>
          <pc:sldMk cId="1331639350" sldId="257"/>
        </pc:sldMkLst>
        <pc:spChg chg="mod">
          <ac:chgData name="Mohamed Koubaa" userId="6269d32a-01b5-4cb7-b89a-2f082ca37e2d" providerId="ADAL" clId="{C3DCA68D-1F75-401D-90AC-93E1DCAA5D3F}" dt="2025-05-19T09:37:12.511" v="1439"/>
          <ac:spMkLst>
            <pc:docMk/>
            <pc:sldMk cId="1331639350" sldId="257"/>
            <ac:spMk id="2" creationId="{388C1E9F-8191-2014-C769-F09834AA58CA}"/>
          </ac:spMkLst>
        </pc:spChg>
        <pc:spChg chg="mod">
          <ac:chgData name="Mohamed Koubaa" userId="6269d32a-01b5-4cb7-b89a-2f082ca37e2d" providerId="ADAL" clId="{C3DCA68D-1F75-401D-90AC-93E1DCAA5D3F}" dt="2025-05-19T09:37:23.586" v="1442" actId="27636"/>
          <ac:spMkLst>
            <pc:docMk/>
            <pc:sldMk cId="1331639350" sldId="257"/>
            <ac:spMk id="3" creationId="{C30CAD99-8805-6CF6-227F-5B0E86E494FE}"/>
          </ac:spMkLst>
        </pc:spChg>
        <pc:picChg chg="del">
          <ac:chgData name="Mohamed Koubaa" userId="6269d32a-01b5-4cb7-b89a-2f082ca37e2d" providerId="ADAL" clId="{C3DCA68D-1F75-401D-90AC-93E1DCAA5D3F}" dt="2025-05-19T09:22:37.070" v="107" actId="478"/>
          <ac:picMkLst>
            <pc:docMk/>
            <pc:sldMk cId="1331639350" sldId="257"/>
            <ac:picMk id="5" creationId="{4E7018ED-21C6-C0DE-E9DA-926A645CC9ED}"/>
          </ac:picMkLst>
        </pc:picChg>
        <pc:picChg chg="add mod">
          <ac:chgData name="Mohamed Koubaa" userId="6269d32a-01b5-4cb7-b89a-2f082ca37e2d" providerId="ADAL" clId="{C3DCA68D-1F75-401D-90AC-93E1DCAA5D3F}" dt="2025-05-19T09:45:32.648" v="2256" actId="1076"/>
          <ac:picMkLst>
            <pc:docMk/>
            <pc:sldMk cId="1331639350" sldId="257"/>
            <ac:picMk id="6" creationId="{3F9819E8-5C30-11AF-8A31-FD73BE863076}"/>
          </ac:picMkLst>
        </pc:picChg>
      </pc:sldChg>
      <pc:sldChg chg="addSp delSp modSp mod setBg">
        <pc:chgData name="Mohamed Koubaa" userId="6269d32a-01b5-4cb7-b89a-2f082ca37e2d" providerId="ADAL" clId="{C3DCA68D-1F75-401D-90AC-93E1DCAA5D3F}" dt="2025-05-19T09:46:57.671" v="2273" actId="1440"/>
        <pc:sldMkLst>
          <pc:docMk/>
          <pc:sldMk cId="3656805563" sldId="258"/>
        </pc:sldMkLst>
        <pc:spChg chg="mod">
          <ac:chgData name="Mohamed Koubaa" userId="6269d32a-01b5-4cb7-b89a-2f082ca37e2d" providerId="ADAL" clId="{C3DCA68D-1F75-401D-90AC-93E1DCAA5D3F}" dt="2025-05-19T09:46:48.409" v="2269" actId="26606"/>
          <ac:spMkLst>
            <pc:docMk/>
            <pc:sldMk cId="3656805563" sldId="258"/>
            <ac:spMk id="2" creationId="{3C470326-D49A-2F6D-52C1-E66F9E0083E1}"/>
          </ac:spMkLst>
        </pc:spChg>
        <pc:spChg chg="mod">
          <ac:chgData name="Mohamed Koubaa" userId="6269d32a-01b5-4cb7-b89a-2f082ca37e2d" providerId="ADAL" clId="{C3DCA68D-1F75-401D-90AC-93E1DCAA5D3F}" dt="2025-05-19T09:46:48.409" v="2269" actId="26606"/>
          <ac:spMkLst>
            <pc:docMk/>
            <pc:sldMk cId="3656805563" sldId="258"/>
            <ac:spMk id="3" creationId="{17137AE4-D081-2D32-DFE0-727CCC124AC2}"/>
          </ac:spMkLst>
        </pc:spChg>
        <pc:picChg chg="del">
          <ac:chgData name="Mohamed Koubaa" userId="6269d32a-01b5-4cb7-b89a-2f082ca37e2d" providerId="ADAL" clId="{C3DCA68D-1F75-401D-90AC-93E1DCAA5D3F}" dt="2025-05-19T09:30:32.869" v="339" actId="478"/>
          <ac:picMkLst>
            <pc:docMk/>
            <pc:sldMk cId="3656805563" sldId="258"/>
            <ac:picMk id="5" creationId="{DF5E8CB6-DD0B-F957-14D6-FA5CB9D1656D}"/>
          </ac:picMkLst>
        </pc:picChg>
        <pc:picChg chg="add mod">
          <ac:chgData name="Mohamed Koubaa" userId="6269d32a-01b5-4cb7-b89a-2f082ca37e2d" providerId="ADAL" clId="{C3DCA68D-1F75-401D-90AC-93E1DCAA5D3F}" dt="2025-05-19T09:46:57.671" v="2273" actId="1440"/>
          <ac:picMkLst>
            <pc:docMk/>
            <pc:sldMk cId="3656805563" sldId="258"/>
            <ac:picMk id="6" creationId="{1BA212CC-5C5D-6371-509D-6716F9264139}"/>
          </ac:picMkLst>
        </pc:picChg>
      </pc:sldChg>
      <pc:sldChg chg="addSp modSp add mod setBg">
        <pc:chgData name="Mohamed Koubaa" userId="6269d32a-01b5-4cb7-b89a-2f082ca37e2d" providerId="ADAL" clId="{C3DCA68D-1F75-401D-90AC-93E1DCAA5D3F}" dt="2025-05-19T09:45:58.121" v="2264" actId="1076"/>
        <pc:sldMkLst>
          <pc:docMk/>
          <pc:sldMk cId="3104747263" sldId="261"/>
        </pc:sldMkLst>
        <pc:spChg chg="mod">
          <ac:chgData name="Mohamed Koubaa" userId="6269d32a-01b5-4cb7-b89a-2f082ca37e2d" providerId="ADAL" clId="{C3DCA68D-1F75-401D-90AC-93E1DCAA5D3F}" dt="2025-05-19T09:45:49.588" v="2261" actId="26606"/>
          <ac:spMkLst>
            <pc:docMk/>
            <pc:sldMk cId="3104747263" sldId="261"/>
            <ac:spMk id="2" creationId="{9A4751DB-62A8-05F9-6502-C0E8B22A0FE9}"/>
          </ac:spMkLst>
        </pc:spChg>
        <pc:spChg chg="mod">
          <ac:chgData name="Mohamed Koubaa" userId="6269d32a-01b5-4cb7-b89a-2f082ca37e2d" providerId="ADAL" clId="{C3DCA68D-1F75-401D-90AC-93E1DCAA5D3F}" dt="2025-05-19T09:45:49.588" v="2261" actId="26606"/>
          <ac:spMkLst>
            <pc:docMk/>
            <pc:sldMk cId="3104747263" sldId="261"/>
            <ac:spMk id="3" creationId="{466D0BDA-E0F9-5D48-F965-F0B5E781510C}"/>
          </ac:spMkLst>
        </pc:spChg>
        <pc:picChg chg="add mod">
          <ac:chgData name="Mohamed Koubaa" userId="6269d32a-01b5-4cb7-b89a-2f082ca37e2d" providerId="ADAL" clId="{C3DCA68D-1F75-401D-90AC-93E1DCAA5D3F}" dt="2025-05-19T09:45:58.121" v="2264" actId="1076"/>
          <ac:picMkLst>
            <pc:docMk/>
            <pc:sldMk cId="3104747263" sldId="261"/>
            <ac:picMk id="5" creationId="{02D768A3-6482-B4B7-9724-72EB636F7CD9}"/>
          </ac:picMkLst>
        </pc:picChg>
      </pc:sldChg>
      <pc:sldChg chg="addSp delSp modSp add mod ord setBg">
        <pc:chgData name="Mohamed Koubaa" userId="6269d32a-01b5-4cb7-b89a-2f082ca37e2d" providerId="ADAL" clId="{C3DCA68D-1F75-401D-90AC-93E1DCAA5D3F}" dt="2025-05-19T09:44:10.673" v="2249" actId="403"/>
        <pc:sldMkLst>
          <pc:docMk/>
          <pc:sldMk cId="3236080938" sldId="262"/>
        </pc:sldMkLst>
        <pc:spChg chg="mod">
          <ac:chgData name="Mohamed Koubaa" userId="6269d32a-01b5-4cb7-b89a-2f082ca37e2d" providerId="ADAL" clId="{C3DCA68D-1F75-401D-90AC-93E1DCAA5D3F}" dt="2025-05-19T09:43:18.935" v="2228" actId="26606"/>
          <ac:spMkLst>
            <pc:docMk/>
            <pc:sldMk cId="3236080938" sldId="262"/>
            <ac:spMk id="2" creationId="{3EE6F105-2540-7BF1-01BA-8D724F403D24}"/>
          </ac:spMkLst>
        </pc:spChg>
        <pc:spChg chg="mod">
          <ac:chgData name="Mohamed Koubaa" userId="6269d32a-01b5-4cb7-b89a-2f082ca37e2d" providerId="ADAL" clId="{C3DCA68D-1F75-401D-90AC-93E1DCAA5D3F}" dt="2025-05-19T09:44:10.673" v="2249" actId="403"/>
          <ac:spMkLst>
            <pc:docMk/>
            <pc:sldMk cId="3236080938" sldId="262"/>
            <ac:spMk id="3" creationId="{EBF51796-1761-EFAC-4C3C-CA7733096E2F}"/>
          </ac:spMkLst>
        </pc:spChg>
        <pc:spChg chg="add del">
          <ac:chgData name="Mohamed Koubaa" userId="6269d32a-01b5-4cb7-b89a-2f082ca37e2d" providerId="ADAL" clId="{C3DCA68D-1F75-401D-90AC-93E1DCAA5D3F}" dt="2025-05-19T09:43:41.665" v="2235" actId="22"/>
          <ac:spMkLst>
            <pc:docMk/>
            <pc:sldMk cId="3236080938" sldId="262"/>
            <ac:spMk id="7" creationId="{0B4B5C0B-FE50-B495-7B1E-5762812D4F80}"/>
          </ac:spMkLst>
        </pc:spChg>
        <pc:picChg chg="add mod">
          <ac:chgData name="Mohamed Koubaa" userId="6269d32a-01b5-4cb7-b89a-2f082ca37e2d" providerId="ADAL" clId="{C3DCA68D-1F75-401D-90AC-93E1DCAA5D3F}" dt="2025-05-19T09:44:01.623" v="2245" actId="1076"/>
          <ac:picMkLst>
            <pc:docMk/>
            <pc:sldMk cId="3236080938" sldId="262"/>
            <ac:picMk id="5" creationId="{42A036B4-71A9-662E-300F-ED892B557A75}"/>
          </ac:picMkLst>
        </pc:picChg>
        <pc:picChg chg="add mod">
          <ac:chgData name="Mohamed Koubaa" userId="6269d32a-01b5-4cb7-b89a-2f082ca37e2d" providerId="ADAL" clId="{C3DCA68D-1F75-401D-90AC-93E1DCAA5D3F}" dt="2025-05-19T09:44:06.826" v="2247" actId="1076"/>
          <ac:picMkLst>
            <pc:docMk/>
            <pc:sldMk cId="3236080938" sldId="262"/>
            <ac:picMk id="9" creationId="{7AFFF2E1-163C-67F7-F73C-969C55CF9B9A}"/>
          </ac:picMkLst>
        </pc:picChg>
      </pc:sldChg>
      <pc:sldChg chg="modSp add del mod">
        <pc:chgData name="Mohamed Koubaa" userId="6269d32a-01b5-4cb7-b89a-2f082ca37e2d" providerId="ADAL" clId="{C3DCA68D-1F75-401D-90AC-93E1DCAA5D3F}" dt="2025-05-19T09:36:08.067" v="1369" actId="47"/>
        <pc:sldMkLst>
          <pc:docMk/>
          <pc:sldMk cId="3348343802" sldId="262"/>
        </pc:sldMkLst>
        <pc:spChg chg="mod">
          <ac:chgData name="Mohamed Koubaa" userId="6269d32a-01b5-4cb7-b89a-2f082ca37e2d" providerId="ADAL" clId="{C3DCA68D-1F75-401D-90AC-93E1DCAA5D3F}" dt="2025-05-19T09:36:06.731" v="1368" actId="20577"/>
          <ac:spMkLst>
            <pc:docMk/>
            <pc:sldMk cId="3348343802" sldId="262"/>
            <ac:spMk id="2" creationId="{5D9EB7EC-EA3A-8B52-B7A2-7B56777E4F97}"/>
          </ac:spMkLst>
        </pc:spChg>
      </pc:sldChg>
      <pc:sldChg chg="addSp modSp add mod setBg">
        <pc:chgData name="Mohamed Koubaa" userId="6269d32a-01b5-4cb7-b89a-2f082ca37e2d" providerId="ADAL" clId="{C3DCA68D-1F75-401D-90AC-93E1DCAA5D3F}" dt="2025-05-19T09:47:47.720" v="2283" actId="1440"/>
        <pc:sldMkLst>
          <pc:docMk/>
          <pc:sldMk cId="663948152" sldId="263"/>
        </pc:sldMkLst>
        <pc:spChg chg="mod">
          <ac:chgData name="Mohamed Koubaa" userId="6269d32a-01b5-4cb7-b89a-2f082ca37e2d" providerId="ADAL" clId="{C3DCA68D-1F75-401D-90AC-93E1DCAA5D3F}" dt="2025-05-19T09:47:36.247" v="2278" actId="26606"/>
          <ac:spMkLst>
            <pc:docMk/>
            <pc:sldMk cId="663948152" sldId="263"/>
            <ac:spMk id="2" creationId="{5214A7DC-1411-2C1E-995E-1CC71AFD5483}"/>
          </ac:spMkLst>
        </pc:spChg>
        <pc:spChg chg="mod">
          <ac:chgData name="Mohamed Koubaa" userId="6269d32a-01b5-4cb7-b89a-2f082ca37e2d" providerId="ADAL" clId="{C3DCA68D-1F75-401D-90AC-93E1DCAA5D3F}" dt="2025-05-19T09:47:36.247" v="2278" actId="26606"/>
          <ac:spMkLst>
            <pc:docMk/>
            <pc:sldMk cId="663948152" sldId="263"/>
            <ac:spMk id="3" creationId="{2BDEFF4C-B93E-1D8E-881A-8BF1A9B8D180}"/>
          </ac:spMkLst>
        </pc:spChg>
        <pc:picChg chg="add mod">
          <ac:chgData name="Mohamed Koubaa" userId="6269d32a-01b5-4cb7-b89a-2f082ca37e2d" providerId="ADAL" clId="{C3DCA68D-1F75-401D-90AC-93E1DCAA5D3F}" dt="2025-05-19T09:47:47.720" v="2283" actId="1440"/>
          <ac:picMkLst>
            <pc:docMk/>
            <pc:sldMk cId="663948152" sldId="263"/>
            <ac:picMk id="5" creationId="{1293BB9A-6263-3C90-753F-2EF4A31FE790}"/>
          </ac:picMkLst>
        </pc:picChg>
      </pc:sldChg>
      <pc:sldChg chg="addSp modSp new mod">
        <pc:chgData name="Mohamed Koubaa" userId="6269d32a-01b5-4cb7-b89a-2f082ca37e2d" providerId="ADAL" clId="{C3DCA68D-1F75-401D-90AC-93E1DCAA5D3F}" dt="2025-05-19T09:49:34.033" v="2305" actId="1440"/>
        <pc:sldMkLst>
          <pc:docMk/>
          <pc:sldMk cId="4100498110" sldId="264"/>
        </pc:sldMkLst>
        <pc:spChg chg="mod">
          <ac:chgData name="Mohamed Koubaa" userId="6269d32a-01b5-4cb7-b89a-2f082ca37e2d" providerId="ADAL" clId="{C3DCA68D-1F75-401D-90AC-93E1DCAA5D3F}" dt="2025-05-19T09:40:05.544" v="1835" actId="20577"/>
          <ac:spMkLst>
            <pc:docMk/>
            <pc:sldMk cId="4100498110" sldId="264"/>
            <ac:spMk id="2" creationId="{AFCC673D-02A6-1886-E961-29775F83F668}"/>
          </ac:spMkLst>
        </pc:spChg>
        <pc:spChg chg="mod">
          <ac:chgData name="Mohamed Koubaa" userId="6269d32a-01b5-4cb7-b89a-2f082ca37e2d" providerId="ADAL" clId="{C3DCA68D-1F75-401D-90AC-93E1DCAA5D3F}" dt="2025-05-19T09:48:05.546" v="2287" actId="27636"/>
          <ac:spMkLst>
            <pc:docMk/>
            <pc:sldMk cId="4100498110" sldId="264"/>
            <ac:spMk id="3" creationId="{2E432A1E-A415-4676-D880-469972681FD7}"/>
          </ac:spMkLst>
        </pc:spChg>
        <pc:picChg chg="add mod">
          <ac:chgData name="Mohamed Koubaa" userId="6269d32a-01b5-4cb7-b89a-2f082ca37e2d" providerId="ADAL" clId="{C3DCA68D-1F75-401D-90AC-93E1DCAA5D3F}" dt="2025-05-19T09:49:34.033" v="2305" actId="1440"/>
          <ac:picMkLst>
            <pc:docMk/>
            <pc:sldMk cId="4100498110" sldId="264"/>
            <ac:picMk id="5" creationId="{55F1D4CB-9CAD-DB6D-E332-645A0052209A}"/>
          </ac:picMkLst>
        </pc:picChg>
        <pc:picChg chg="add mod modCrop">
          <ac:chgData name="Mohamed Koubaa" userId="6269d32a-01b5-4cb7-b89a-2f082ca37e2d" providerId="ADAL" clId="{C3DCA68D-1F75-401D-90AC-93E1DCAA5D3F}" dt="2025-05-19T09:49:28.311" v="2304" actId="1440"/>
          <ac:picMkLst>
            <pc:docMk/>
            <pc:sldMk cId="4100498110" sldId="264"/>
            <ac:picMk id="7" creationId="{6B2DF10E-EBF7-47F8-91E8-FC1865F48E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30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028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057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0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09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95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887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810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337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7E20BF-9740-4088-B2FE-51131FBCD620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7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43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7E20BF-9740-4088-B2FE-51131FBCD620}" type="datetimeFigureOut">
              <a:rPr lang="nl-BE" smtClean="0"/>
              <a:t>19/05/2025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6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8686A-CB96-61A4-5247-DE0402D52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573725"/>
            <a:ext cx="10058400" cy="1710550"/>
          </a:xfrm>
        </p:spPr>
        <p:txBody>
          <a:bodyPr>
            <a:normAutofit fontScale="90000"/>
          </a:bodyPr>
          <a:lstStyle/>
          <a:p>
            <a:pPr algn="ctr"/>
            <a:r>
              <a:rPr lang="nl-BE"/>
              <a:t>Veiligheid en welzijn op het werk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5BF718A-0E17-A63B-E4A9-F0A186AECDD5}"/>
              </a:ext>
            </a:extLst>
          </p:cNvPr>
          <p:cNvSpPr txBox="1"/>
          <p:nvPr/>
        </p:nvSpPr>
        <p:spPr>
          <a:xfrm>
            <a:off x="296779" y="5866753"/>
            <a:ext cx="464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Mohamed &amp; Akram &amp; Aster &amp; Mounir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38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836E7-F15E-66EA-5F5F-840A1E3E2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6F105-2540-7BF1-01BA-8D724F40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nl-BE"/>
              <a:t>Onze onderzoeksvragen: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F51796-1761-EFAC-4C3C-CA7733096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2800"/>
              <a:t>  Welke initiatieven nemen Philips en Samsung om het mentale welzijn van hun werknemers te bevorderen?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/>
              <a:t>  Hoe waarborgen Philips en Samsung de fysieke veiligheid in hun productiefaciliteiten?</a:t>
            </a:r>
          </a:p>
        </p:txBody>
      </p:sp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42A036B4-71A9-662E-300F-ED892B557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595" y="1954018"/>
            <a:ext cx="3135109" cy="2239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AFFF2E1-163C-67F7-F73C-969C55CF9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595" y="3722891"/>
            <a:ext cx="3135109" cy="31351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08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C1E9F-8191-2014-C769-F09834AA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nl-BE" sz="4800"/>
              <a:t> Mentale welzijn initiatieven van Philips: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0CAD99-8805-6CF6-227F-5B0E86E4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3" y="1845734"/>
            <a:ext cx="5550568" cy="4023360"/>
          </a:xfrm>
        </p:spPr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800"/>
              <a:t>Health &amp; Wellbeing programma met focus op mentale gezondheid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/>
              <a:t>Flexibel werken mogelijk voor werk-privé balans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/>
              <a:t>Gratis toegang tot mentale gezondheidsplatforms en counseling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/>
              <a:t>Regelmatige “wellbeing days” en stressmanagement workshops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/>
              <a:t>Worldwide Employee Assistance Program voor 24/7 support </a:t>
            </a:r>
          </a:p>
        </p:txBody>
      </p:sp>
      <p:pic>
        <p:nvPicPr>
          <p:cNvPr id="6" name="Picture 5" descr="A close-up of a logo&#10;&#10;AI-generated content may be incorrect.">
            <a:extLst>
              <a:ext uri="{FF2B5EF4-FFF2-40B4-BE49-F238E27FC236}">
                <a16:creationId xmlns:a16="http://schemas.microsoft.com/office/drawing/2014/main" id="{3F9819E8-5C30-11AF-8A31-FD73BE863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529" y="2625315"/>
            <a:ext cx="4230515" cy="2339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163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81D92-1208-D817-8283-F3DD850F8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751DB-62A8-05F9-6502-C0E8B22A0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603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nl-BE" sz="4800"/>
              <a:t>Mentale welzijn initiatieven van Samsung: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6D0BDA-E0F9-5D48-F965-F0B5E7815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3" y="1845734"/>
            <a:ext cx="5550568" cy="402336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nl-BE" sz="2600"/>
              <a:t>Samsung Health platform beschikbaar voor alle werknemers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/>
              <a:t>Work-Smart initiatief voor flexibele werktijden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/>
              <a:t>Mindfulness en meditatieprogramma’s op de werkvloer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/>
              <a:t>Mental Health Awareness campagnes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/>
              <a:t>Gratis psychologische ondersteuning en counselingdiensten</a:t>
            </a:r>
          </a:p>
        </p:txBody>
      </p:sp>
      <p:pic>
        <p:nvPicPr>
          <p:cNvPr id="5" name="Picture 4" descr="A logo of a person running&#10;&#10;AI-generated content may be incorrect.">
            <a:extLst>
              <a:ext uri="{FF2B5EF4-FFF2-40B4-BE49-F238E27FC236}">
                <a16:creationId xmlns:a16="http://schemas.microsoft.com/office/drawing/2014/main" id="{02D768A3-6482-B4B7-9724-72EB636F7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326" y="2428664"/>
            <a:ext cx="5715000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474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70326-D49A-2F6D-52C1-E66F9E00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/>
              <a:t>Fysieke veiligheid van Philips: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137AE4-D081-2D32-DFE0-727CCC12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2800"/>
              <a:t> Zero Harm programma gericht op elimineren van werkplek ongevallen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/>
              <a:t> Regelmatige veiligheidstrainingen voor alle productiemedewerkers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/>
              <a:t> Geautomatiseerde veiligheidssystemen in fabrieken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/>
              <a:t> Strict nalevingsbeleid voor persoonlijke beschermingsmiddelen</a:t>
            </a:r>
          </a:p>
          <a:p>
            <a:pPr>
              <a:buFont typeface="Arial" panose="020B0604020202020204" pitchFamily="34" charset="0"/>
              <a:buChar char="•"/>
            </a:pPr>
            <a:endParaRPr lang="nl-BE" sz="2800"/>
          </a:p>
        </p:txBody>
      </p:sp>
      <p:pic>
        <p:nvPicPr>
          <p:cNvPr id="6" name="Picture 5" descr="A building with a chimney in the background&#10;&#10;AI-generated content may be incorrect.">
            <a:extLst>
              <a:ext uri="{FF2B5EF4-FFF2-40B4-BE49-F238E27FC236}">
                <a16:creationId xmlns:a16="http://schemas.microsoft.com/office/drawing/2014/main" id="{1BA212CC-5C5D-6371-509D-6716F926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797" y="2250100"/>
            <a:ext cx="4800302" cy="3153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80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BFB4A-2E28-323A-562C-295CBA8D6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4A7DC-1411-2C1E-995E-1CC71AFD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BE"/>
              <a:t>Fysieke veiligheid van Samsung: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DEFF4C-B93E-1D8E-881A-8BF1A9B8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2800"/>
              <a:t> Global Environment, Health &amp; Safety (EHS) managementsysteem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/>
              <a:t> Geavanceerde robotisering voor gevaarlijke taken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/>
              <a:t> Strenge veiligheidscetificieringen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/>
              <a:t> Investeren in moderne veiligheidsapparatuur en -technologie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3BB9A-6263-3C90-753F-2EF4A31FE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89" y="1902466"/>
            <a:ext cx="3267325" cy="40800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394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673D-02A6-1886-E961-29775F83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Vergelijking welzijn en veligheid: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32A1E-A415-4676-D880-46997268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sz="2400" b="1"/>
              <a:t> Overeenkomsten</a:t>
            </a:r>
            <a:r>
              <a:rPr lang="nl-BE" sz="240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/>
              <a:t>Beide bedrijven investeren fors in welzijnsprogramma’s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/>
              <a:t> Focus op zowel mentaal als fysiek welzijn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/>
              <a:t> Certificiering volgens internationale standaarden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/>
              <a:t> Digitale tools voor gezondheidsmonitoring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sz="2400"/>
              <a:t> </a:t>
            </a:r>
            <a:r>
              <a:rPr lang="nl-BE" sz="2400" b="1"/>
              <a:t>Verschillen: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/>
              <a:t> Philips: meer focus op work-life balans programma’s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/>
              <a:t> Samsung: sterkere nadruk op technologische veiligheidsoplossingen</a:t>
            </a:r>
          </a:p>
        </p:txBody>
      </p:sp>
      <p:pic>
        <p:nvPicPr>
          <p:cNvPr id="5" name="Picture 4" descr="A black check mark on a white background&#10;&#10;AI-generated content may be incorrect.">
            <a:extLst>
              <a:ext uri="{FF2B5EF4-FFF2-40B4-BE49-F238E27FC236}">
                <a16:creationId xmlns:a16="http://schemas.microsoft.com/office/drawing/2014/main" id="{55F1D4CB-9CAD-DB6D-E332-645A00522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31" y="2341395"/>
            <a:ext cx="1087605" cy="10876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black and white symbol&#10;&#10;AI-generated content may be incorrect.">
            <a:extLst>
              <a:ext uri="{FF2B5EF4-FFF2-40B4-BE49-F238E27FC236}">
                <a16:creationId xmlns:a16="http://schemas.microsoft.com/office/drawing/2014/main" id="{6B2DF10E-EBF7-47F8-91E8-FC1865F48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0"/>
          <a:stretch/>
        </p:blipFill>
        <p:spPr>
          <a:xfrm>
            <a:off x="6341469" y="4694124"/>
            <a:ext cx="1244867" cy="1174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049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4B8D5-8F96-7EB0-CF96-B6814FA18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07678-6732-EED3-EE2B-B5811A697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573725"/>
            <a:ext cx="10058400" cy="1710550"/>
          </a:xfrm>
        </p:spPr>
        <p:txBody>
          <a:bodyPr>
            <a:normAutofit/>
          </a:bodyPr>
          <a:lstStyle/>
          <a:p>
            <a:pPr algn="ctr"/>
            <a:r>
              <a:rPr lang="nl-BE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4865573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923ee2-0e79-4c78-9e11-f6115e008f2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3E9615D224A341A9004AD23B4E6E8E" ma:contentTypeVersion="10" ma:contentTypeDescription="Een nieuw document maken." ma:contentTypeScope="" ma:versionID="52bde626bfbe47e4c3ee8735e81e83a7">
  <xsd:schema xmlns:xsd="http://www.w3.org/2001/XMLSchema" xmlns:xs="http://www.w3.org/2001/XMLSchema" xmlns:p="http://schemas.microsoft.com/office/2006/metadata/properties" xmlns:ns3="5b923ee2-0e79-4c78-9e11-f6115e008f29" targetNamespace="http://schemas.microsoft.com/office/2006/metadata/properties" ma:root="true" ma:fieldsID="c6b48d27a62148acbcddaa309b74c3c3" ns3:_="">
    <xsd:import namespace="5b923ee2-0e79-4c78-9e11-f6115e008f2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923ee2-0e79-4c78-9e11-f6115e008f2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6443FD-8EFE-4DD5-A8AC-B06D42AAC9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C9FE7B-3C11-4EF5-94FF-A92DF382F3D0}">
  <ds:schemaRefs>
    <ds:schemaRef ds:uri="5b923ee2-0e79-4c78-9e11-f6115e008f2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084C54C-3A19-47C9-B9FC-C848EA4F43E0}">
  <ds:schemaRefs>
    <ds:schemaRef ds:uri="5b923ee2-0e79-4c78-9e11-f6115e008f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Terugblik</vt:lpstr>
      <vt:lpstr>Veiligheid en welzijn op het werk</vt:lpstr>
      <vt:lpstr>Onze onderzoeksvragen:</vt:lpstr>
      <vt:lpstr> Mentale welzijn initiatieven van Philips:</vt:lpstr>
      <vt:lpstr>Mentale welzijn initiatieven van Samsung:</vt:lpstr>
      <vt:lpstr>Fysieke veiligheid van Philips:</vt:lpstr>
      <vt:lpstr>Fysieke veiligheid van Samsung:</vt:lpstr>
      <vt:lpstr>Vergelijking welzijn en veligheid: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Aster Nollet</dc:creator>
  <cp:revision>1</cp:revision>
  <dcterms:created xsi:type="dcterms:W3CDTF">2025-05-12T09:19:52Z</dcterms:created>
  <dcterms:modified xsi:type="dcterms:W3CDTF">2025-05-19T09:49:42Z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0x0101004C3E9615D224A341A9004AD23B4E6E8E</vt:lpwstr>
  </property>
</Properties>
</file>