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58" r:id="rId7"/>
    <p:sldId id="260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868F6F-87D2-4B04-911A-FBB70C9FDFC6}" v="779" dt="2025-05-12T09:42:11.392"/>
    <p1510:client id="{87A42D71-4810-4559-BF9E-D38D419D9052}" v="143" dt="2025-05-12T09:36:38.4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6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306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5028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578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4801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eko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09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9557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887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810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337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471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5432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07E20BF-9740-4088-B2FE-51131FBCD620}" type="datetimeFigureOut">
              <a:rPr lang="nl-BE" smtClean="0"/>
              <a:t>12/05/2025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FE5BD43-3B96-492F-B4F0-54B35FD62977}" type="slidenum">
              <a:rPr lang="nl-BE" smtClean="0"/>
              <a:t>‹#›</a:t>
            </a:fld>
            <a:endParaRPr lang="nl-B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06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jnenergie.be/blog/6-btw-op-energie-verlenging-van-het-sociaal-tarief-wat-zijn-de-jongste-maatregelen-voor-de-sector?referrer=https%3A%2F%2Fwww.google.com%2F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58686A-CB96-61A4-5247-DE0402D52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3725"/>
            <a:ext cx="10058400" cy="1710550"/>
          </a:xfrm>
        </p:spPr>
        <p:txBody>
          <a:bodyPr>
            <a:normAutofit fontScale="90000"/>
          </a:bodyPr>
          <a:lstStyle/>
          <a:p>
            <a:pPr algn="ctr"/>
            <a:r>
              <a:rPr lang="nl-NL" dirty="0"/>
              <a:t>Verlaging BTW op energie in België</a:t>
            </a:r>
            <a:endParaRPr lang="nl-BE" dirty="0"/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F5BF718A-0E17-A63B-E4A9-F0A186AECDD5}"/>
              </a:ext>
            </a:extLst>
          </p:cNvPr>
          <p:cNvSpPr txBox="1"/>
          <p:nvPr/>
        </p:nvSpPr>
        <p:spPr>
          <a:xfrm>
            <a:off x="296779" y="5866753"/>
            <a:ext cx="36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Mohamed &amp; Akram &amp; Aster</a:t>
            </a:r>
            <a:endParaRPr lang="nl-B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023AA1-C3BD-F431-AA30-C526B40B4C41}"/>
              </a:ext>
            </a:extLst>
          </p:cNvPr>
          <p:cNvSpPr txBox="1"/>
          <p:nvPr/>
        </p:nvSpPr>
        <p:spPr>
          <a:xfrm>
            <a:off x="1379621" y="4748463"/>
            <a:ext cx="97455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>
                <a:hlinkClick r:id="rId2"/>
              </a:rPr>
              <a:t>https://www.mijnenergie.be/blog/6-btw-op-energie-verlenging-van-het-sociaal-tarief-wat-zijn-de-jongste-maatregelen-voor-de-sector?referrer=https%3A%2F%2Fwww.google.com%2F</a:t>
            </a:r>
            <a:endParaRPr lang="nl-BE" dirty="0"/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103381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C1E9F-8191-2014-C769-F09834AA5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/>
              <a:t>Beslissing van de overheid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30CAD99-8805-6CF6-227F-5B0E86E49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1" y="1845734"/>
            <a:ext cx="4998719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 Belgische regering verlaagde het BTW-tarief op energie van 21% naar 6%.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 Ingevoerd in maart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 Als reactie op de energiecrisis en de sterk stijgende energieprijzen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 Maatregel werd verlengd tot 31 december 2023.</a:t>
            </a:r>
          </a:p>
        </p:txBody>
      </p:sp>
      <p:pic>
        <p:nvPicPr>
          <p:cNvPr id="5" name="Afbeelding 4" descr="Afbeelding met hal, persoon, overdekt, publiek&#10;&#10;Door AI gegenereerde inhoud is mogelijk onjuist.">
            <a:extLst>
              <a:ext uri="{FF2B5EF4-FFF2-40B4-BE49-F238E27FC236}">
                <a16:creationId xmlns:a16="http://schemas.microsoft.com/office/drawing/2014/main" id="{4E7018ED-21C6-C0DE-E9DA-926A645CC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480" y="2086392"/>
            <a:ext cx="5653874" cy="354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63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470326-D49A-2F6D-52C1-E66F9E008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l-NL" dirty="0"/>
              <a:t>Effect op de prijs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137AE4-D081-2D32-DFE0-727CCC124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 BTW-verlaging van het energiefactuur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 Een besparing van ongeveer: 65 euro per maand op de elektriciteitsfactuur en 175 euro per maand op de gasfactuur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nl-BE" sz="2800" dirty="0"/>
              <a:t> Deze maatregel heeft de impact van de hoge energierprijzen tijdens de crisis weten verzachten.</a:t>
            </a:r>
          </a:p>
          <a:p>
            <a:pPr marL="0" indent="0">
              <a:buNone/>
            </a:pPr>
            <a:endParaRPr lang="nl-BE" sz="2800" dirty="0"/>
          </a:p>
          <a:p>
            <a:pPr>
              <a:buFont typeface="Arial" panose="020B0604020202020204" pitchFamily="34" charset="0"/>
              <a:buChar char="•"/>
            </a:pPr>
            <a:endParaRPr lang="nl-BE" sz="2800" dirty="0"/>
          </a:p>
        </p:txBody>
      </p:sp>
      <p:pic>
        <p:nvPicPr>
          <p:cNvPr id="5" name="Afbeelding 4" descr="Afbeelding met schermopname, Graphics, grafische vormgeving, kunst&#10;&#10;Door AI gegenereerde inhoud is mogelijk onjuist.">
            <a:extLst>
              <a:ext uri="{FF2B5EF4-FFF2-40B4-BE49-F238E27FC236}">
                <a16:creationId xmlns:a16="http://schemas.microsoft.com/office/drawing/2014/main" id="{DF5E8CB6-DD0B-F957-14D6-FA5CB9D16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095" y="2481943"/>
            <a:ext cx="5467825" cy="307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80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4B8D5-8F96-7EB0-CF96-B6814FA18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107678-6732-EED3-EE2B-B5811A697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2573725"/>
            <a:ext cx="10058400" cy="1710550"/>
          </a:xfrm>
        </p:spPr>
        <p:txBody>
          <a:bodyPr>
            <a:normAutofit/>
          </a:bodyPr>
          <a:lstStyle/>
          <a:p>
            <a:pPr algn="ctr"/>
            <a:r>
              <a:rPr lang="nl-BE" dirty="0"/>
              <a:t>Einde</a:t>
            </a:r>
          </a:p>
        </p:txBody>
      </p:sp>
    </p:spTree>
    <p:extLst>
      <p:ext uri="{BB962C8B-B14F-4D97-AF65-F5344CB8AC3E}">
        <p14:creationId xmlns:p14="http://schemas.microsoft.com/office/powerpoint/2010/main" val="24865573"/>
      </p:ext>
    </p:extLst>
  </p:cSld>
  <p:clrMapOvr>
    <a:masterClrMapping/>
  </p:clrMapOvr>
</p:sld>
</file>

<file path=ppt/theme/theme1.xml><?xml version="1.0" encoding="utf-8"?>
<a:theme xmlns:a="http://schemas.openxmlformats.org/drawingml/2006/main" name="Terugblik">
  <a:themeElements>
    <a:clrScheme name="Terugbli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Terugbli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rugbli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3E9615D224A341A9004AD23B4E6E8E" ma:contentTypeVersion="10" ma:contentTypeDescription="Een nieuw document maken." ma:contentTypeScope="" ma:versionID="52bde626bfbe47e4c3ee8735e81e83a7">
  <xsd:schema xmlns:xsd="http://www.w3.org/2001/XMLSchema" xmlns:xs="http://www.w3.org/2001/XMLSchema" xmlns:p="http://schemas.microsoft.com/office/2006/metadata/properties" xmlns:ns3="5b923ee2-0e79-4c78-9e11-f6115e008f29" targetNamespace="http://schemas.microsoft.com/office/2006/metadata/properties" ma:root="true" ma:fieldsID="c6b48d27a62148acbcddaa309b74c3c3" ns3:_="">
    <xsd:import namespace="5b923ee2-0e79-4c78-9e11-f6115e008f29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923ee2-0e79-4c78-9e11-f6115e008f29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b923ee2-0e79-4c78-9e11-f6115e008f29" xsi:nil="true"/>
  </documentManagement>
</p:properties>
</file>

<file path=customXml/itemProps1.xml><?xml version="1.0" encoding="utf-8"?>
<ds:datastoreItem xmlns:ds="http://schemas.openxmlformats.org/officeDocument/2006/customXml" ds:itemID="{926443FD-8EFE-4DD5-A8AC-B06D42AAC9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84C54C-3A19-47C9-B9FC-C848EA4F43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923ee2-0e79-4c78-9e11-f6115e008f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C9FE7B-3C11-4EF5-94FF-A92DF382F3D0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terms/"/>
    <ds:schemaRef ds:uri="http://schemas.openxmlformats.org/package/2006/metadata/core-properties"/>
    <ds:schemaRef ds:uri="5b923ee2-0e79-4c78-9e11-f6115e008f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128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Terugblik</vt:lpstr>
      <vt:lpstr>Verlaging BTW op energie in België</vt:lpstr>
      <vt:lpstr>Beslissing van de overheid</vt:lpstr>
      <vt:lpstr>Effect op de prijs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Aster Nollet</dc:creator>
  <cp:lastModifiedBy>Mohamed Koubaa</cp:lastModifiedBy>
  <cp:revision>2</cp:revision>
  <dcterms:created xsi:type="dcterms:W3CDTF">2025-05-12T09:19:52Z</dcterms:created>
  <dcterms:modified xsi:type="dcterms:W3CDTF">2025-05-12T09:42:11Z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0x0101004C3E9615D224A341A9004AD23B4E6E8E</vt:lpwstr>
  </property>
</Properties>
</file>