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ed Koubaa" userId="6269d32a-01b5-4cb7-b89a-2f082ca37e2d" providerId="ADAL" clId="{5DDA1125-EBB9-4B92-9B8B-BDA5B90E5C40}"/>
    <pc:docChg chg="custSel addSld modSld sldOrd">
      <pc:chgData name="Mohamed Koubaa" userId="6269d32a-01b5-4cb7-b89a-2f082ca37e2d" providerId="ADAL" clId="{5DDA1125-EBB9-4B92-9B8B-BDA5B90E5C40}" dt="2025-10-16T08:38:45.794" v="14" actId="1076"/>
      <pc:docMkLst>
        <pc:docMk/>
      </pc:docMkLst>
      <pc:sldChg chg="modSp mod">
        <pc:chgData name="Mohamed Koubaa" userId="6269d32a-01b5-4cb7-b89a-2f082ca37e2d" providerId="ADAL" clId="{5DDA1125-EBB9-4B92-9B8B-BDA5B90E5C40}" dt="2025-10-09T09:15:36.909" v="1" actId="20577"/>
        <pc:sldMkLst>
          <pc:docMk/>
          <pc:sldMk cId="446646981" sldId="262"/>
        </pc:sldMkLst>
        <pc:spChg chg="mod">
          <ac:chgData name="Mohamed Koubaa" userId="6269d32a-01b5-4cb7-b89a-2f082ca37e2d" providerId="ADAL" clId="{5DDA1125-EBB9-4B92-9B8B-BDA5B90E5C40}" dt="2025-10-09T09:15:36.909" v="1" actId="20577"/>
          <ac:spMkLst>
            <pc:docMk/>
            <pc:sldMk cId="446646981" sldId="262"/>
            <ac:spMk id="3" creationId="{8772288C-0672-3522-57DC-159D7669A14B}"/>
          </ac:spMkLst>
        </pc:spChg>
      </pc:sldChg>
      <pc:sldChg chg="delSp modSp new mod ord">
        <pc:chgData name="Mohamed Koubaa" userId="6269d32a-01b5-4cb7-b89a-2f082ca37e2d" providerId="ADAL" clId="{5DDA1125-EBB9-4B92-9B8B-BDA5B90E5C40}" dt="2025-10-16T08:38:45.794" v="14" actId="1076"/>
        <pc:sldMkLst>
          <pc:docMk/>
          <pc:sldMk cId="2647849553" sldId="264"/>
        </pc:sldMkLst>
        <pc:spChg chg="mod">
          <ac:chgData name="Mohamed Koubaa" userId="6269d32a-01b5-4cb7-b89a-2f082ca37e2d" providerId="ADAL" clId="{5DDA1125-EBB9-4B92-9B8B-BDA5B90E5C40}" dt="2025-10-16T08:38:45.794" v="14" actId="1076"/>
          <ac:spMkLst>
            <pc:docMk/>
            <pc:sldMk cId="2647849553" sldId="264"/>
            <ac:spMk id="2" creationId="{102EB291-81ED-F4DD-5AB5-8D4F36DA01AC}"/>
          </ac:spMkLst>
        </pc:spChg>
        <pc:spChg chg="del">
          <ac:chgData name="Mohamed Koubaa" userId="6269d32a-01b5-4cb7-b89a-2f082ca37e2d" providerId="ADAL" clId="{5DDA1125-EBB9-4B92-9B8B-BDA5B90E5C40}" dt="2025-10-16T08:38:31.116" v="5" actId="478"/>
          <ac:spMkLst>
            <pc:docMk/>
            <pc:sldMk cId="2647849553" sldId="264"/>
            <ac:spMk id="3" creationId="{E4FB72EA-ED2C-82C7-A681-C1FFD8A7378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65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2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6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2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08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19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05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43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6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31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17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10/16/2025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72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Oude paleispoort">
            <a:extLst>
              <a:ext uri="{FF2B5EF4-FFF2-40B4-BE49-F238E27FC236}">
                <a16:creationId xmlns:a16="http://schemas.microsoft.com/office/drawing/2014/main" id="{9C03B1F4-6F30-18F8-1BC5-E216FF0CF9B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37024" b="22436"/>
          <a:stretch>
            <a:fillRect/>
          </a:stretch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F604885-17D1-BCAD-734A-1CB7A3F3A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7"/>
            <a:ext cx="5021182" cy="3290107"/>
          </a:xfrm>
        </p:spPr>
        <p:txBody>
          <a:bodyPr anchor="t">
            <a:normAutofit/>
          </a:bodyPr>
          <a:lstStyle/>
          <a:p>
            <a:r>
              <a:rPr lang="nl-NL" sz="6000" dirty="0" err="1">
                <a:solidFill>
                  <a:srgbClr val="FFFFFF"/>
                </a:solidFill>
              </a:rPr>
              <a:t>Omar</a:t>
            </a:r>
            <a:r>
              <a:rPr lang="nl-NL" sz="6000" dirty="0">
                <a:solidFill>
                  <a:srgbClr val="FFFFFF"/>
                </a:solidFill>
              </a:rPr>
              <a:t> </a:t>
            </a:r>
            <a:r>
              <a:rPr lang="nl-NL" sz="6000" dirty="0" err="1">
                <a:solidFill>
                  <a:srgbClr val="FFFFFF"/>
                </a:solidFill>
              </a:rPr>
              <a:t>ibn</a:t>
            </a:r>
            <a:r>
              <a:rPr lang="nl-NL" sz="6000" dirty="0">
                <a:solidFill>
                  <a:srgbClr val="FFFFFF"/>
                </a:solidFill>
              </a:rPr>
              <a:t> al-</a:t>
            </a:r>
            <a:r>
              <a:rPr lang="nl-NL" sz="6000" dirty="0" err="1">
                <a:solidFill>
                  <a:srgbClr val="FFFFFF"/>
                </a:solidFill>
              </a:rPr>
              <a:t>Chattab</a:t>
            </a:r>
            <a:endParaRPr lang="nl-BE" sz="6000" dirty="0">
              <a:solidFill>
                <a:srgbClr val="FFFFFF"/>
              </a:solidFill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DE7B74E-50A1-5728-F5B0-A7F15B8F8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endParaRPr lang="nl-BE" sz="240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32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8653D-DD97-411F-E11B-57661C3BC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Inleiding:</a:t>
            </a:r>
            <a:br>
              <a:rPr lang="nl-NL" dirty="0"/>
            </a:b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5FC07A5-69D2-AE26-41C0-81DF9BC9F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Omar</a:t>
            </a:r>
            <a:r>
              <a:rPr lang="nl-NL" dirty="0"/>
              <a:t> </a:t>
            </a:r>
            <a:r>
              <a:rPr lang="nl-NL" dirty="0" err="1"/>
              <a:t>ibn</a:t>
            </a:r>
            <a:r>
              <a:rPr lang="nl-NL" dirty="0"/>
              <a:t> al-</a:t>
            </a:r>
            <a:r>
              <a:rPr lang="nl-NL" dirty="0" err="1"/>
              <a:t>Khattab</a:t>
            </a:r>
            <a:r>
              <a:rPr lang="nl-NL" dirty="0"/>
              <a:t> </a:t>
            </a:r>
            <a:r>
              <a:rPr lang="ar-AE" dirty="0"/>
              <a:t>رضي الله عنه</a:t>
            </a:r>
            <a:endParaRPr lang="nl-NL" dirty="0"/>
          </a:p>
          <a:p>
            <a:r>
              <a:rPr lang="nl-NL" dirty="0"/>
              <a:t>Tweede kalief na Abu </a:t>
            </a:r>
            <a:r>
              <a:rPr lang="nl-NL" dirty="0" err="1"/>
              <a:t>Bakr</a:t>
            </a:r>
            <a:r>
              <a:rPr lang="nl-NL" dirty="0"/>
              <a:t> as- </a:t>
            </a:r>
            <a:r>
              <a:rPr lang="nl-NL" dirty="0" err="1"/>
              <a:t>Siddiq</a:t>
            </a:r>
            <a:endParaRPr lang="nl-NL" dirty="0"/>
          </a:p>
          <a:p>
            <a:r>
              <a:rPr lang="nl-NL" dirty="0"/>
              <a:t>Bekend om rechtvaardigheid en eenvoud</a:t>
            </a:r>
          </a:p>
          <a:p>
            <a:r>
              <a:rPr lang="nl-NL" dirty="0"/>
              <a:t>Stelde islamitische kalender in</a:t>
            </a:r>
          </a:p>
          <a:p>
            <a:r>
              <a:rPr lang="nl-NL" dirty="0"/>
              <a:t>Grondlegger van recht en bestuur</a:t>
            </a:r>
          </a:p>
          <a:p>
            <a:r>
              <a:rPr lang="nl-NL" dirty="0"/>
              <a:t>Groot voorbeeld in leiderschap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23507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43A0BF-3025-868D-B81D-883238D61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Afkomst en jeugd: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7792D9F-E3D0-E718-F439-F55FAD6D3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Geboren in Mekka, 40 voor de </a:t>
            </a:r>
            <a:r>
              <a:rPr lang="nl-NL" dirty="0" err="1"/>
              <a:t>Hijra</a:t>
            </a:r>
            <a:endParaRPr lang="nl-BE" dirty="0"/>
          </a:p>
          <a:p>
            <a:r>
              <a:rPr lang="nl-BE" dirty="0"/>
              <a:t>Stam: </a:t>
            </a:r>
            <a:r>
              <a:rPr lang="nl-BE" dirty="0" err="1"/>
              <a:t>Banu</a:t>
            </a:r>
            <a:r>
              <a:rPr lang="nl-BE" dirty="0"/>
              <a:t> </a:t>
            </a:r>
            <a:r>
              <a:rPr lang="nl-BE" dirty="0" err="1"/>
              <a:t>Adi</a:t>
            </a:r>
            <a:r>
              <a:rPr lang="nl-BE" dirty="0"/>
              <a:t> van </a:t>
            </a:r>
            <a:r>
              <a:rPr lang="nl-BE" dirty="0" err="1"/>
              <a:t>Quraysh</a:t>
            </a:r>
            <a:endParaRPr lang="nl-BE" dirty="0"/>
          </a:p>
          <a:p>
            <a:r>
              <a:rPr lang="nl-BE" dirty="0"/>
              <a:t>Bekend om kracht en wijsheid</a:t>
            </a:r>
          </a:p>
          <a:p>
            <a:r>
              <a:rPr lang="nl-BE" dirty="0"/>
              <a:t>Kon lezen en schrijven</a:t>
            </a:r>
          </a:p>
          <a:p>
            <a:r>
              <a:rPr lang="nl-BE" dirty="0"/>
              <a:t>Werkte als eerlijke handelaar</a:t>
            </a:r>
          </a:p>
          <a:p>
            <a:r>
              <a:rPr lang="nl-BE" dirty="0"/>
              <a:t>Zocht altijd rechtvaardigheid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31110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ED82E7-F48F-8DED-21EE-FBACAC18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Bekering tot de islam: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FCB3F61-82D1-1EFC-62F5-12FA4D722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Eerst vijand van de islam</a:t>
            </a:r>
          </a:p>
          <a:p>
            <a:r>
              <a:rPr lang="nl-NL" dirty="0"/>
              <a:t>Bekering in jaar 6 voor </a:t>
            </a:r>
            <a:r>
              <a:rPr lang="nl-NL" dirty="0" err="1"/>
              <a:t>Hijra</a:t>
            </a:r>
            <a:endParaRPr lang="nl-NL" dirty="0"/>
          </a:p>
          <a:p>
            <a:r>
              <a:rPr lang="nl-NL" dirty="0"/>
              <a:t>Hoorde Soera </a:t>
            </a:r>
            <a:r>
              <a:rPr lang="nl-NL" dirty="0" err="1"/>
              <a:t>Taha</a:t>
            </a:r>
            <a:r>
              <a:rPr lang="nl-NL" dirty="0"/>
              <a:t> bij zijn zus</a:t>
            </a:r>
          </a:p>
          <a:p>
            <a:r>
              <a:rPr lang="nl-NL" dirty="0"/>
              <a:t>Raakte diep geraakt door Koran</a:t>
            </a:r>
          </a:p>
          <a:p>
            <a:r>
              <a:rPr lang="nl-NL" dirty="0"/>
              <a:t>Ging naar profeet en bekeerde zich</a:t>
            </a:r>
          </a:p>
          <a:p>
            <a:r>
              <a:rPr lang="nl-NL" dirty="0"/>
              <a:t>Werd steunpilaar van de </a:t>
            </a:r>
            <a:r>
              <a:rPr lang="nl-NL" dirty="0" err="1"/>
              <a:t>ummah</a:t>
            </a:r>
            <a:endParaRPr lang="nl-NL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59601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39DB42-D496-4063-CA36-325C00B85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Leiderschap als kalief: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9E0D6C8-7046-CB03-0CC8-F50A350D4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Kalief vanaf jaar 13 na </a:t>
            </a:r>
            <a:r>
              <a:rPr lang="nl-NL" dirty="0" err="1"/>
              <a:t>Hijra</a:t>
            </a:r>
            <a:endParaRPr lang="nl-NL" dirty="0"/>
          </a:p>
          <a:p>
            <a:r>
              <a:rPr lang="nl-NL" dirty="0"/>
              <a:t>Richtte rechtssysteem op</a:t>
            </a:r>
          </a:p>
          <a:p>
            <a:r>
              <a:rPr lang="nl-NL" dirty="0"/>
              <a:t>Startte kalender in 17 na </a:t>
            </a:r>
            <a:r>
              <a:rPr lang="nl-NL" dirty="0" err="1"/>
              <a:t>Hijra</a:t>
            </a:r>
            <a:endParaRPr lang="nl-NL" dirty="0"/>
          </a:p>
          <a:p>
            <a:r>
              <a:rPr lang="nl-NL" dirty="0"/>
              <a:t>Leefde eenvoudig en rechtvaardig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61047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253514-0232-1530-75D4-2507131B3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Rechtvaardigheid en karakter: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F3ADA47-B9D3-69C5-C652-0D0172B61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Kreeg bijnaam: “Al-</a:t>
            </a:r>
            <a:r>
              <a:rPr lang="nl-NL" dirty="0" err="1"/>
              <a:t>Farooq</a:t>
            </a:r>
            <a:r>
              <a:rPr lang="nl-NL" dirty="0"/>
              <a:t>”</a:t>
            </a:r>
          </a:p>
          <a:p>
            <a:r>
              <a:rPr lang="nl-NL" dirty="0"/>
              <a:t>Onderscheidde goed van kwaad</a:t>
            </a:r>
          </a:p>
          <a:p>
            <a:r>
              <a:rPr lang="nl-NL" dirty="0"/>
              <a:t>Was streng maar rechtvaardig</a:t>
            </a:r>
          </a:p>
          <a:p>
            <a:r>
              <a:rPr lang="nl-NL" dirty="0"/>
              <a:t>Hielp armen persoonlijk ‘s nachts</a:t>
            </a:r>
          </a:p>
          <a:p>
            <a:r>
              <a:rPr lang="nl-NL" dirty="0"/>
              <a:t>Droeg meel voor hongerige familie</a:t>
            </a:r>
          </a:p>
          <a:p>
            <a:r>
              <a:rPr lang="nl-NL" dirty="0"/>
              <a:t>Leefde met diepe verantwoordelijkheid</a:t>
            </a:r>
          </a:p>
        </p:txBody>
      </p:sp>
    </p:spTree>
    <p:extLst>
      <p:ext uri="{BB962C8B-B14F-4D97-AF65-F5344CB8AC3E}">
        <p14:creationId xmlns:p14="http://schemas.microsoft.com/office/powerpoint/2010/main" val="2564234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C2594B-E4DC-7AF6-C50B-3C19F096D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Zijn dood: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772288C-0672-3522-57DC-159D7669A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Werd verwond tijdens </a:t>
            </a:r>
            <a:r>
              <a:rPr lang="nl-NL" dirty="0" err="1"/>
              <a:t>Fajr</a:t>
            </a:r>
            <a:r>
              <a:rPr lang="nl-NL" dirty="0"/>
              <a:t>-gebed</a:t>
            </a:r>
          </a:p>
          <a:p>
            <a:r>
              <a:rPr lang="nl-NL" dirty="0"/>
              <a:t>Jaar 23 na </a:t>
            </a:r>
            <a:r>
              <a:rPr lang="nl-NL" dirty="0" err="1"/>
              <a:t>Hijra</a:t>
            </a:r>
            <a:r>
              <a:rPr lang="nl-NL" dirty="0"/>
              <a:t> (Medina)</a:t>
            </a:r>
          </a:p>
          <a:p>
            <a:r>
              <a:rPr lang="nl-NL" dirty="0"/>
              <a:t>Bleef nederig tot zijn dood</a:t>
            </a:r>
          </a:p>
          <a:p>
            <a:r>
              <a:rPr lang="nl-NL" dirty="0"/>
              <a:t>Wou rusten naast de profeet</a:t>
            </a:r>
            <a:r>
              <a:rPr lang="nl-BE" dirty="0"/>
              <a:t> (S.A.W)</a:t>
            </a:r>
          </a:p>
          <a:p>
            <a:r>
              <a:rPr lang="nl-BE" dirty="0"/>
              <a:t>Graf naast Abu </a:t>
            </a:r>
            <a:r>
              <a:rPr lang="nl-BE" dirty="0" err="1"/>
              <a:t>Bakr</a:t>
            </a:r>
            <a:r>
              <a:rPr lang="nl-BE" dirty="0"/>
              <a:t> en profeet</a:t>
            </a:r>
          </a:p>
          <a:p>
            <a:r>
              <a:rPr lang="nl-BE" dirty="0"/>
              <a:t>Liet rechtvaardig bestuur achter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46646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4F6386-097A-9D1B-86AA-90708A8CE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Nalatenschap: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90A94F5-7719-81BE-6878-34B7AAF23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Leiderschap gebaseerd op recht</a:t>
            </a:r>
          </a:p>
          <a:p>
            <a:r>
              <a:rPr lang="nl-NL" dirty="0"/>
              <a:t>Macht diende mensen, niet ego</a:t>
            </a:r>
          </a:p>
          <a:p>
            <a:r>
              <a:rPr lang="nl-NL" dirty="0"/>
              <a:t>Voorbeeld van geloof en dienst</a:t>
            </a:r>
          </a:p>
          <a:p>
            <a:r>
              <a:rPr lang="nl-NL" dirty="0"/>
              <a:t>Grondlegger van islamitische rechtstaat</a:t>
            </a:r>
          </a:p>
          <a:p>
            <a:r>
              <a:rPr lang="nl-NL" dirty="0"/>
              <a:t>Zijn naam blijft symbool van recht</a:t>
            </a:r>
          </a:p>
        </p:txBody>
      </p:sp>
    </p:spTree>
    <p:extLst>
      <p:ext uri="{BB962C8B-B14F-4D97-AF65-F5344CB8AC3E}">
        <p14:creationId xmlns:p14="http://schemas.microsoft.com/office/powerpoint/2010/main" val="21115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2EB291-81ED-F4DD-5AB5-8D4F36DA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2697480"/>
            <a:ext cx="11155680" cy="1463040"/>
          </a:xfrm>
        </p:spPr>
        <p:txBody>
          <a:bodyPr/>
          <a:lstStyle/>
          <a:p>
            <a:pPr algn="ctr"/>
            <a:r>
              <a:rPr lang="nl-NL" dirty="0"/>
              <a:t>Einde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47849553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234</Words>
  <Application>Microsoft Office PowerPoint</Application>
  <PresentationFormat>Breedbeeld</PresentationFormat>
  <Paragraphs>48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2" baseType="lpstr">
      <vt:lpstr>Arial</vt:lpstr>
      <vt:lpstr>Bierstadt</vt:lpstr>
      <vt:lpstr>GestaltVTI</vt:lpstr>
      <vt:lpstr>Omar ibn al-Chattab</vt:lpstr>
      <vt:lpstr>Inleiding: </vt:lpstr>
      <vt:lpstr>Afkomst en jeugd:</vt:lpstr>
      <vt:lpstr>Bekering tot de islam:</vt:lpstr>
      <vt:lpstr>Leiderschap als kalief:</vt:lpstr>
      <vt:lpstr>Rechtvaardigheid en karakter:</vt:lpstr>
      <vt:lpstr>Zijn dood:</vt:lpstr>
      <vt:lpstr>Nalatenschap:</vt:lpstr>
      <vt:lpstr>Einde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Mohamed Koubaa</dc:creator>
  <cp:lastModifiedBy>Mohamed Koubaa</cp:lastModifiedBy>
  <cp:revision>1</cp:revision>
  <dcterms:created xsi:type="dcterms:W3CDTF">2025-10-09T08:25:58Z</dcterms:created>
  <dcterms:modified xsi:type="dcterms:W3CDTF">2025-10-16T08:38:55Z</dcterms:modified>
</cp:coreProperties>
</file>