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D91F1F-5D66-450A-2FB7-7A62FEF2A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F230453-D751-0825-69E0-7FCABEBB8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C100486-854E-51AD-0E7F-FA13E1C5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8C95CC-30D9-EFBA-887F-ECB6D6AA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439D83D-977E-3374-30D6-1C4546BC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92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8BF5-26C2-BC43-EABE-7049471B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B1FA26E-DA3B-C022-6869-AEDC3A395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5C025A-8FAB-4DA9-5C48-7D3952E4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C3772B-CD37-4CAE-E2EE-39934187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75B83D-43A6-CE39-22FA-284CBB97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869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C1FD204-218F-C2E7-6269-8611FC04E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1BE9FA-E844-5931-E8FF-D4091204A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4333E9-BA31-90A6-AD5F-D2C3213C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8A2A68-2B7F-C042-BA97-C3D4AA19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90F9B3-7113-8B69-6877-B1AB3C80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704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DECDA-5449-BDA6-A017-3590A758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51B78A-DD21-68AA-1C33-35D82FF3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31D3715-B278-9CE4-6A49-382978F4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33FD9C-8CC4-C9D2-C582-46BC3113A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8AF8FBA-FEEB-46F0-7EE6-3C7663D7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224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FDD1C-3119-0100-AF6A-EC112806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09A0A1-6022-B6E1-7B3E-891ED4200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A411CF-882C-0C3E-59A7-58223DA7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17FE65-2154-F0CB-A11C-158719EF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F8D9A5-AC2F-A49C-F681-C3EEBFDE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3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802DA-8518-C20C-282E-4059664F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97324C-7F5B-8625-AE96-69D4E7392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AB41630-2585-C5BA-0E82-0396DBA2A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7D0EC54-7031-4F5F-14EE-9F8FE010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0D41551-D511-704E-F36A-695DE446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87EDD2-BAD5-200D-1785-04F66294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99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2BCC8-E6CD-651F-9D81-4DFEA83E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9DA3DA-81BC-DF35-BCDE-D83EC8D0F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6A483FC-8A10-BBA4-C33E-8FEC37F7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2BAB321-AF33-2559-75B6-4DE378EBD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8BE2FAE-B73B-AA99-9ED0-D546ECA9B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80D1036-D1E0-F614-E2B6-C25D7A8C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EBD1E6F-9523-4AC5-25AB-B200F2C4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69FDBCD-A11F-A54A-5879-9B9F7691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401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94BC2-47A8-6AE8-929D-40257020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8039338-9C0A-D44E-8F85-68F156C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47ABE11-A763-BEB2-6940-FBA50AA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3691E1-97FB-1D61-6044-63F3F1C2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83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4CB9AA5-17A7-E5AC-F820-0BC952E5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A6B978D-0A6D-5762-CD6B-6A442BBE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EFD08A-4AB0-46BF-D20B-F40E90E2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074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06524-0E30-280B-F5B9-15FDC06D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A57E44-C703-7A9B-3DD8-B0B8B205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67FC00B-3E5E-107E-658B-AFE65CEC8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90CFAC9-E7E5-B649-E851-D53C8635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87FF6A-5EDF-4E45-6012-ECA0D8EA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5C6E47-A78F-84FA-A460-26C7BE47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65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D6E71-999B-4EAE-E7CE-A85F1249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61EE8FD-4DC5-194F-4469-6FD0702DF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69E59D3-37A3-FFA2-136F-4EFCBFAB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D640109-3323-7CB4-8570-BFD9290D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21D628-6C6D-54D2-FEC1-F1034886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D2CA97-59F2-350C-5EDA-124DE350D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15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57D0B8E-7757-4C5E-2479-F61181B0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0922C47-7BA8-3069-CBD2-6B7B5B851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68F1C9-0EDC-19CB-8679-DBB53C34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6430F-80DE-4B1A-B1D3-28C8EAF89A34}" type="datetimeFigureOut">
              <a:rPr lang="nl-BE" smtClean="0"/>
              <a:t>3/10/2025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98D38A4-9504-4B0A-D25A-89F5FD3309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031733-E7B7-9B41-5D80-708E3B73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9B2B82-30C6-4798-8044-18BAFF16491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2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998D5-124F-FCE0-FCDB-053FBE04E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Xander Martin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7D3F7D-F2D5-13A7-DB4E-19D546D19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232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4F88E-0F51-0336-48B0-26151A81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Linkedin</a:t>
            </a:r>
            <a:r>
              <a:rPr lang="nl-NL" dirty="0"/>
              <a:t>: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244053C-190E-30CC-8303-8510CBC48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619" y="0"/>
            <a:ext cx="683297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401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E31C8-1452-5729-FC31-B19BE6A2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Facebook: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65B969-BD4C-88CF-8387-BA6F5467D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63" y="1466955"/>
            <a:ext cx="10924674" cy="50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6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A4F5C-739E-B6FC-93C9-E8DE067C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Facebook: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39741F-48DB-CC1E-94AA-08FD58C5B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594256"/>
            <a:ext cx="7756946" cy="56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7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00DA0-93BD-7012-CAAE-63162A66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Facebook: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A67120C-5FEB-7D05-1040-E94A37AA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381" y="0"/>
            <a:ext cx="6996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09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9FD4D-6642-8C50-8E96-1B99EE01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Facebook: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C6A3D3B-31CE-4A25-D58D-99D935A0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949" y="180521"/>
            <a:ext cx="6458851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852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</Words>
  <Application>Microsoft Office PowerPoint</Application>
  <PresentationFormat>Breedbeeld</PresentationFormat>
  <Paragraphs>6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Kantoorthema</vt:lpstr>
      <vt:lpstr>Xander Martin</vt:lpstr>
      <vt:lpstr>Linkedin:</vt:lpstr>
      <vt:lpstr>Facebook:</vt:lpstr>
      <vt:lpstr>Facebook:</vt:lpstr>
      <vt:lpstr>Facebook:</vt:lpstr>
      <vt:lpstr>Facebook: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2025-10-03T10:14:16Z</dcterms:created>
  <dcterms:modified xsi:type="dcterms:W3CDTF">2025-10-03T10:47:40Z</dcterms:modified>
</cp:coreProperties>
</file>