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sldIdLst>
    <p:sldId id="256" r:id="rId15"/>
    <p:sldId id="259" r:id="rId16"/>
    <p:sldId id="260" r:id="rId17"/>
    <p:sldId id="261" r:id="rId18"/>
    <p:sldId id="262" r:id="rId19"/>
    <p:sldId id="263" r:id="rId2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1" snapToObjects="1">
      <p:cViewPr varScale="1">
        <p:scale>
          <a:sx n="85" d="100"/>
          <a:sy n="85" d="100"/>
        </p:scale>
        <p:origin x="-1518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6499-39CE-495E-BF06-13708B308B4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90B2-92EB-459F-BF83-04CF65903A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857496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488" y="714356"/>
            <a:ext cx="3286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TCP/IP Socket Programming</a:t>
            </a:r>
          </a:p>
          <a:p>
            <a:r>
              <a:rPr lang="en-US" altLang="ko-KR" sz="3600" dirty="0" smtClean="0">
                <a:latin typeface="Bauhaus 93" pitchFamily="82" charset="0"/>
              </a:rPr>
              <a:t>With Python</a:t>
            </a:r>
          </a:p>
        </p:txBody>
      </p:sp>
      <p:pic>
        <p:nvPicPr>
          <p:cNvPr id="13314" name="Picture 2" descr="python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소켓 프로그래밍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286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TCP/IP?</a:t>
            </a:r>
          </a:p>
          <a:p>
            <a:endParaRPr lang="en-US" altLang="ko-KR" sz="3600" dirty="0">
              <a:latin typeface="Bauhaus 93" pitchFamily="82" charset="0"/>
            </a:endParaRPr>
          </a:p>
          <a:p>
            <a:r>
              <a:rPr lang="en-US" altLang="ko-KR" sz="1600" dirty="0" smtClean="0">
                <a:latin typeface="Bauhaus 93" pitchFamily="82" charset="0"/>
              </a:rPr>
              <a:t>TCP: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Transmission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Control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Protocol</a:t>
            </a:r>
          </a:p>
          <a:p>
            <a:endParaRPr lang="en-US" altLang="ko-KR" sz="1600" dirty="0">
              <a:latin typeface="Bauhaus 93" pitchFamily="82" charset="0"/>
            </a:endParaRPr>
          </a:p>
          <a:p>
            <a:r>
              <a:rPr lang="en-US" altLang="ko-KR" sz="1600" dirty="0" smtClean="0">
                <a:latin typeface="Bauhaus 93" pitchFamily="82" charset="0"/>
              </a:rPr>
              <a:t>IP: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Internet</a:t>
            </a:r>
          </a:p>
          <a:p>
            <a:r>
              <a:rPr lang="en-US" altLang="ko-KR" sz="1600" dirty="0" smtClean="0">
                <a:latin typeface="Bauhaus 93" pitchFamily="82" charset="0"/>
              </a:rPr>
              <a:t>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25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285750" y="1928495"/>
            <a:ext cx="3049905" cy="10763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Bauhaus 93" charset="0"/>
                <a:ea typeface="Bauhaus 93" charset="0"/>
              </a:rPr>
              <a:t>Socket</a:t>
            </a:r>
            <a:endParaRPr lang="ko-KR" altLang="en-US" sz="3200" cap="none" dirty="0" smtClean="0" b="0">
              <a:latin typeface="Bauhaus 93" charset="0"/>
              <a:ea typeface="Bauhaus 93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latin typeface="Bauhaus 93" charset="0"/>
                <a:ea typeface="Bauhaus 93" charset="0"/>
              </a:rPr>
              <a:t>Programming</a:t>
            </a:r>
            <a:endParaRPr lang="ko-KR" altLang="en-US" sz="3200" cap="none" dirty="0" smtClean="0" b="0">
              <a:latin typeface="Bauhaus 93" charset="0"/>
              <a:ea typeface="Bauhaus 93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245" y="1356995"/>
            <a:ext cx="5534025" cy="385762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215380" y="1928495"/>
            <a:ext cx="2428875" cy="643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16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1928802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Bauhaus 93" pitchFamily="82" charset="0"/>
              </a:rPr>
              <a:t>With Python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15074" y="1928802"/>
            <a:ext cx="2428892" cy="642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 descr="Python socket programming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785794"/>
            <a:ext cx="3914775" cy="521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86125" cy="685800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50" y="1928495"/>
            <a:ext cx="2714625" cy="10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Bauhaus 93" pitchFamily="82" charset="0"/>
              </a:rPr>
              <a:t>It’s Show Time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15380" y="1928495"/>
            <a:ext cx="2428875" cy="643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857496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7554" y="171448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Bauhaus 93" pitchFamily="82" charset="0"/>
              </a:rPr>
              <a:t>Thank you</a:t>
            </a:r>
          </a:p>
        </p:txBody>
      </p:sp>
      <p:pic>
        <p:nvPicPr>
          <p:cNvPr id="13314" name="Picture 2" descr="python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786190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17</Paragraphs>
  <Words>25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sdsdfg678</cp:lastModifiedBy>
  <dc:title>슬라이드 1</dc:title>
  <dcterms:modified xsi:type="dcterms:W3CDTF">2017-06-01T14:08:10Z</dcterms:modified>
</cp:coreProperties>
</file>