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customXml/itemProps3.xml" ContentType="application/vnd.openxmlformats-officedocument.customXmlProperties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diagrams/quickStyle2.xml" ContentType="application/vnd.openxmlformats-officedocument.drawingml.diagramStyl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diagrams/colors2.xml" ContentType="application/vnd.openxmlformats-officedocument.drawingml.diagramColors+xml"/>
  <Override PartName="/ppt/presProps.xml" ContentType="application/vnd.openxmlformats-officedocument.presentationml.presProps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3" r:id="rId16"/>
  </p:sldMasterIdLst>
  <p:notesMasterIdLst>
    <p:notesMasterId r:id="rId20"/>
  </p:notesMasterIdLst>
  <p:handoutMasterIdLst>
    <p:handoutMasterId r:id="rId18"/>
  </p:handoutMasterIdLst>
  <p:sldIdLst>
    <p:sldId id="256" r:id="rId22"/>
    <p:sldId id="265" r:id="rId23"/>
    <p:sldId id="267" r:id="rId24"/>
    <p:sldId id="277" r:id="rId26"/>
    <p:sldId id="269" r:id="rId28"/>
    <p:sldId id="273" r:id="rId30"/>
    <p:sldId id="279" r:id="rId31"/>
    <p:sldId id="278" r:id="rId32"/>
    <p:sldId id="280" r:id="rId33"/>
    <p:sldId id="281" r:id="rId34"/>
    <p:sldId id="283" r:id="rId35"/>
    <p:sldId id="284" r:id="rId36"/>
    <p:sldId id="285" r:id="rId37"/>
    <p:sldId id="282" r:id="rId38"/>
    <p:sldId id="287" r:id="rId39"/>
    <p:sldId id="288" r:id="rId40"/>
    <p:sldId id="286" r:id="rId41"/>
    <p:sldId id="276" r:id="rId42"/>
  </p:sldIdLst>
  <p:sldSz cx="12192000" cy="6858000"/>
  <p:notesSz cx="6797675" cy="992695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="" xmlns:p15="http://schemas.microsoft.com/office/powerpoint/2012/main"/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29" autoAdjust="0"/>
  </p:normalViewPr>
  <p:slideViewPr>
    <p:cSldViewPr snapToGrid="1" snapToObjects="1">
      <p:cViewPr>
        <p:scale>
          <a:sx n="100" d="100"/>
          <a:sy n="100" d="100"/>
        </p:scale>
        <p:origin x="-126" y="294"/>
      </p:cViewPr>
      <p:guideLst>
        <p:guide pos="3839"/>
        <p:guide orient="horz" pos="21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1" snapToObjects="1">
      <p:cViewPr varScale="1">
        <p:scale>
          <a:sx n="63" d="100"/>
          <a:sy n="63" d="100"/>
        </p:scale>
        <p:origin x="2838" y="108"/>
      </p:cViewPr>
      <p:guideLst>
        <p:guide pos="3839"/>
        <p:guide orient="horz" pos="2159"/>
      </p:guideLst>
    </p:cSldViewPr>
  </p:notesViewPr>
  <p:gridSpacing cx="78028800" cy="780288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customXml" Target="../customXml/item3.xml"></Relationship><Relationship Id="rId2" Type="http://schemas.openxmlformats.org/officeDocument/2006/relationships/customXml" Target="../customXml/item2.xml"></Relationship><Relationship Id="rId3" Type="http://schemas.openxmlformats.org/officeDocument/2006/relationships/customXml" Target="../customXml/item1.xml"></Relationship><Relationship Id="rId4" Type="http://schemas.openxmlformats.org/officeDocument/2006/relationships/tableStyles" Target="tableStyles.xml"></Relationship><Relationship Id="rId16" Type="http://schemas.openxmlformats.org/officeDocument/2006/relationships/slideMaster" Target="slideMasters/slideMaster1.xml"></Relationship><Relationship Id="rId17" Type="http://schemas.openxmlformats.org/officeDocument/2006/relationships/theme" Target="theme/theme1.xml"></Relationship><Relationship Id="rId18" Type="http://schemas.openxmlformats.org/officeDocument/2006/relationships/handoutMaster" Target="handoutMasters/handoutMaster1.xml"></Relationship><Relationship Id="rId20" Type="http://schemas.openxmlformats.org/officeDocument/2006/relationships/notesMaster" Target="notesMasters/notesMaster1.xml"></Relationship><Relationship Id="rId22" Type="http://schemas.openxmlformats.org/officeDocument/2006/relationships/slide" Target="slides/slide1.xml"></Relationship><Relationship Id="rId23" Type="http://schemas.openxmlformats.org/officeDocument/2006/relationships/slide" Target="slides/slide2.xml"></Relationship><Relationship Id="rId24" Type="http://schemas.openxmlformats.org/officeDocument/2006/relationships/slide" Target="slides/slide3.xml"></Relationship><Relationship Id="rId26" Type="http://schemas.openxmlformats.org/officeDocument/2006/relationships/slide" Target="slides/slide4.xml"></Relationship><Relationship Id="rId28" Type="http://schemas.openxmlformats.org/officeDocument/2006/relationships/slide" Target="slides/slide5.xml"></Relationship><Relationship Id="rId30" Type="http://schemas.openxmlformats.org/officeDocument/2006/relationships/slide" Target="slides/slide6.xml"></Relationship><Relationship Id="rId31" Type="http://schemas.openxmlformats.org/officeDocument/2006/relationships/slide" Target="slides/slide7.xml"></Relationship><Relationship Id="rId32" Type="http://schemas.openxmlformats.org/officeDocument/2006/relationships/slide" Target="slides/slide8.xml"></Relationship><Relationship Id="rId33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7" Type="http://schemas.openxmlformats.org/officeDocument/2006/relationships/slide" Target="slides/slide13.xml"></Relationship><Relationship Id="rId38" Type="http://schemas.openxmlformats.org/officeDocument/2006/relationships/slide" Target="slides/slide14.xml"></Relationship><Relationship Id="rId39" Type="http://schemas.openxmlformats.org/officeDocument/2006/relationships/slide" Target="slides/slide15.xml"></Relationship><Relationship Id="rId40" Type="http://schemas.openxmlformats.org/officeDocument/2006/relationships/slide" Target="slides/slide16.xml"></Relationship><Relationship Id="rId41" Type="http://schemas.openxmlformats.org/officeDocument/2006/relationships/slide" Target="slides/slide17.xml"></Relationship><Relationship Id="rId42" Type="http://schemas.openxmlformats.org/officeDocument/2006/relationships/slide" Target="slides/slide18.xml"></Relationship><Relationship Id="rId45" Type="http://schemas.openxmlformats.org/officeDocument/2006/relationships/viewProps" Target="viewProps.xml"></Relationship><Relationship Id="rId46" Type="http://schemas.openxmlformats.org/officeDocument/2006/relationships/presProps" Target="presProps.xml"></Relationship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ko-KR"/>
        </a:p>
      </dgm:t>
    </dgm:pt>
    <dgm:pt modelId="{516A4DDC-76BD-494E-B503-625555CCBC4A}">
      <dgm:prSet phldrT="[텍스트]" custT="1"/>
      <dgm:spPr/>
      <dgm:t>
        <a:bodyPr/>
        <a:lstStyle/>
        <a:p>
          <a:r>
            <a: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회원가입</a:t>
          </a:r>
          <a:endParaRPr lang="ko-KR" altLang="en-US" sz="11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ko-KR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ko-KR"/>
        </a:p>
      </dgm:t>
    </dgm:pt>
    <dgm:pt modelId="{41E3B52E-71B8-4BD0-B1ED-D051FFB12506}">
      <dgm:prSet phldrT="[텍스트]" custT="1"/>
      <dgm:spPr/>
      <dgm:t>
        <a:bodyPr/>
        <a:lstStyle/>
        <a:p>
          <a:r>
            <a: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방 만들기 및 방 참가</a:t>
          </a:r>
          <a:endParaRPr lang="ko-KR" altLang="en-US" sz="11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ko-KR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ko-KR"/>
        </a:p>
      </dgm:t>
    </dgm:pt>
    <dgm:pt modelId="{C4FF5CFA-9CEF-4C34-984A-CC28F232798F}">
      <dgm:prSet phldrT="[텍스트]" custT="1"/>
      <dgm:spPr/>
      <dgm:t>
        <a:bodyPr/>
        <a:lstStyle/>
        <a:p>
          <a:r>
            <a: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서버에서 회원정보를 텍스트 파일로 저장</a:t>
          </a:r>
          <a:endParaRPr lang="ko-KR" altLang="en-US" sz="11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ko-KR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ko-KR"/>
        </a:p>
      </dgm:t>
    </dgm:pt>
    <dgm:pt modelId="{5CBEC7DD-A25D-4956-9A65-6EA385F6FCB5}">
      <dgm:prSet phldrT="[텍스트]" custT="1"/>
      <dgm:spPr/>
      <dgm:t>
        <a:bodyPr/>
        <a:lstStyle/>
        <a:p>
          <a:r>
            <a: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방 정보 서버로 송신</a:t>
          </a:r>
          <a:endParaRPr lang="ko-KR" altLang="en-US" sz="11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ko-KR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ko-KR"/>
        </a:p>
      </dgm:t>
    </dgm:pt>
    <dgm:pt modelId="{33BF0E2A-2B00-40A5-832E-FC800DCA5982}">
      <dgm:prSet phldrT="[텍스트]" custT="1"/>
      <dgm:spPr/>
      <dgm:t>
        <a:bodyPr/>
        <a:lstStyle/>
        <a:p>
          <a:r>
            <a: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서버에서 방 정보를 벡터에 저장 후 </a:t>
          </a:r>
          <a:r>
            <a:rPr lang="ko-KR" altLang="en-US" sz="1100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접속자들에게</a:t>
          </a:r>
          <a:r>
            <a: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 알림</a:t>
          </a:r>
          <a:endParaRPr lang="ko-KR" altLang="en-US" sz="11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ko-KR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ko-KR"/>
        </a:p>
      </dgm:t>
    </dgm:pt>
    <dgm:pt modelId="{CAE20587-4D50-4B6B-A17D-199722D630E2}">
      <dgm:prSet phldrT="[텍스트]" custT="1"/>
      <dgm:spPr/>
      <dgm:t>
        <a:bodyPr/>
        <a:lstStyle/>
        <a:p>
          <a:r>
            <a: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초대 혹은 방 참가로 사용자들이 방에 참가</a:t>
          </a:r>
          <a:endParaRPr lang="ko-KR" altLang="en-US" sz="11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ko-KR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ko-KR"/>
        </a:p>
      </dgm:t>
    </dgm:pt>
    <dgm:pt modelId="{EA587102-578B-46F3-8D9E-CEC48527A898}">
      <dgm:prSet phldrT="[텍스트]" custT="1"/>
      <dgm:spPr/>
      <dgm:t>
        <a:bodyPr/>
        <a:lstStyle/>
        <a:p>
          <a:r>
            <a: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채팅</a:t>
          </a:r>
          <a:endParaRPr lang="ko-KR" altLang="en-US" sz="11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ko-KR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ko-KR"/>
        </a:p>
      </dgm:t>
    </dgm:pt>
    <dgm:pt modelId="{038F6A6A-232A-44A4-9628-ADFA8F068F81}">
      <dgm:prSet phldrT="[텍스트]" custT="1"/>
      <dgm:spPr/>
      <dgm:t>
        <a:bodyPr/>
        <a:lstStyle/>
        <a:p>
          <a:r>
            <a: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사용자가 </a:t>
          </a:r>
          <a:r>
            <a:rPr lang="ko-KR" altLang="en-US" sz="1100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채팅방에서</a:t>
          </a:r>
          <a:r>
            <a: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 서버로 메시지를 보냄</a:t>
          </a:r>
          <a:endParaRPr lang="ko-KR" altLang="en-US" sz="11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ko-KR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ko-KR"/>
        </a:p>
      </dgm:t>
    </dgm:pt>
    <dgm:pt modelId="{15982A38-A73B-4943-B138-EA0EAB77BC29}">
      <dgm:prSet phldrT="[텍스트]" custT="1"/>
      <dgm:spPr/>
      <dgm:t>
        <a:bodyPr/>
        <a:lstStyle/>
        <a:p>
          <a:r>
            <a: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서버가 방안에 모든 사용자들에게 메시지 전달</a:t>
          </a:r>
          <a:endParaRPr lang="ko-KR" altLang="en-US" sz="11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ko-KR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ko-KR"/>
        </a:p>
      </dgm:t>
    </dgm:pt>
    <dgm:pt modelId="{CD410504-9F7F-47AE-B46E-CE985680360F}">
      <dgm:prSet phldrT="[텍스트]" custT="1"/>
      <dgm:spPr/>
      <dgm:t>
        <a:bodyPr/>
        <a:lstStyle/>
        <a:p>
          <a:r>
            <a: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회원정보 서버로 송신</a:t>
          </a:r>
          <a:endParaRPr lang="ko-KR" altLang="en-US" sz="11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ko-KR"/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ko-KR"/>
        </a:p>
      </dgm:t>
    </dgm:pt>
    <dgm:pt modelId="{F7CED298-1605-4B60-9FC8-0A4C25C5AA00}">
      <dgm:prSet phldrT="[텍스트]" custT="1"/>
      <dgm:spPr/>
      <dgm:t>
        <a:bodyPr/>
        <a:lstStyle/>
        <a:p>
          <a:r>
            <a: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로그인시 파일을 읽어 회원정보가 맞다면 접속허용</a:t>
          </a:r>
          <a:endParaRPr lang="ko-KR" altLang="en-US" sz="11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ko-KR"/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ko-KR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443ED3-5E34-456D-8CD9-88B600EDA95F}" type="pres">
      <dgm:prSet presAssocID="{516A4DDC-76BD-494E-B503-625555CCBC4A}" presName="vertFlow" presStyleCnt="0"/>
      <dgm:spPr/>
      <dgm:t>
        <a:bodyPr/>
        <a:lstStyle/>
        <a:p>
          <a:pPr latinLnBrk="1"/>
          <a:endParaRPr lang="ko-KR" altLang="en-US"/>
        </a:p>
      </dgm:t>
    </dgm:pt>
    <dgm:pt modelId="{9BBCF6CE-E750-48B6-B333-305BBB100737}" type="pres">
      <dgm:prSet presAssocID="{516A4DDC-76BD-494E-B503-625555CCBC4A}" presName="header" presStyleLbl="node1" presStyleIdx="0" presStyleCnt="3" custLinFactNeighborX="-26005" custLinFactNeighborY="5168"/>
      <dgm:spPr/>
      <dgm:t>
        <a:bodyPr/>
        <a:lstStyle/>
        <a:p>
          <a:pPr latinLnBrk="1"/>
          <a:endParaRPr lang="ko-KR" alt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2F3A22-7A2A-4EE4-9C5B-70F6E89B9064}" type="pres">
      <dgm:prSet presAssocID="{516A4DDC-76BD-494E-B503-625555CCBC4A}" presName="hSp" presStyleCnt="0"/>
      <dgm:spPr/>
      <dgm:t>
        <a:bodyPr/>
        <a:lstStyle/>
        <a:p>
          <a:pPr latinLnBrk="1"/>
          <a:endParaRPr lang="ko-KR" altLang="en-US"/>
        </a:p>
      </dgm:t>
    </dgm:pt>
    <dgm:pt modelId="{734C3A16-72FA-42CA-BF15-F44513245016}" type="pres">
      <dgm:prSet presAssocID="{41E3B52E-71B8-4BD0-B1ED-D051FFB12506}" presName="vertFlow" presStyleCnt="0"/>
      <dgm:spPr/>
      <dgm:t>
        <a:bodyPr/>
        <a:lstStyle/>
        <a:p>
          <a:pPr latinLnBrk="1"/>
          <a:endParaRPr lang="ko-KR" altLang="en-US"/>
        </a:p>
      </dgm:t>
    </dgm:pt>
    <dgm:pt modelId="{09ADE9CE-20B7-4A4E-BED6-D56E4ED1D855}" type="pres">
      <dgm:prSet presAssocID="{41E3B52E-71B8-4BD0-B1ED-D051FFB12506}" presName="header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8CE6287-76AA-46C4-B478-0F9183DE6118}" type="pres">
      <dgm:prSet presAssocID="{F342D04F-4D11-41CC-AB66-36041A902B44}" presName="parTrans" presStyleLbl="sibTrans2D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F7AA6D3E-BCE0-4C06-B101-080DA85DCB01}" type="pres">
      <dgm:prSet presAssocID="{5CBEC7DD-A25D-4956-9A65-6EA385F6FCB5}" presName="child" presStyleLbl="alignAccFollow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A5CBC7-AA05-481A-A03A-3964C1BBBB5A}" type="pres">
      <dgm:prSet presAssocID="{BD0F67B1-39E4-45ED-9534-FB8F89E8EEF6}" presName="sibTrans" presStyleLbl="sibTrans2D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73DBFA1A-3823-4209-9CD6-DBDD456F39FB}" type="pres">
      <dgm:prSet presAssocID="{33BF0E2A-2B00-40A5-832E-FC800DCA5982}" presName="child" presStyleLbl="alignAccFollow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F7C4A8-2F3A-49BA-B2E4-CF48FCA5D8D8}" type="pres">
      <dgm:prSet presAssocID="{E373698D-1356-47A7-A591-B72BFE77C3D1}" presName="sibTrans" presStyleLbl="sibTrans2D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68423B8C-DD55-4C1A-86D3-87118415FFA7}" type="pres">
      <dgm:prSet presAssocID="{CAE20587-4D50-4B6B-A17D-199722D630E2}" presName="child" presStyleLbl="alignAccFollowNode1" presStyleIdx="5" presStyleCnt="8" custLinFactNeighborX="88" custLinFactNeighborY="-1438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E79C7E-BA4F-41B5-AEAD-7D11CABDB66C}" type="pres">
      <dgm:prSet presAssocID="{41E3B52E-71B8-4BD0-B1ED-D051FFB12506}" presName="hSp" presStyleCnt="0"/>
      <dgm:spPr/>
      <dgm:t>
        <a:bodyPr/>
        <a:lstStyle/>
        <a:p>
          <a:pPr latinLnBrk="1"/>
          <a:endParaRPr lang="ko-KR" altLang="en-US"/>
        </a:p>
      </dgm:t>
    </dgm:pt>
    <dgm:pt modelId="{96EC6E5F-616C-4A0E-8B47-23C2DB360B15}" type="pres">
      <dgm:prSet presAssocID="{EA587102-578B-46F3-8D9E-CEC48527A898}" presName="vertFlow" presStyleCnt="0"/>
      <dgm:spPr/>
      <dgm:t>
        <a:bodyPr/>
        <a:lstStyle/>
        <a:p>
          <a:pPr latinLnBrk="1"/>
          <a:endParaRPr lang="ko-KR" altLang="en-US"/>
        </a:p>
      </dgm:t>
    </dgm:pt>
    <dgm:pt modelId="{67971461-EE07-4B5E-A0C3-A166C6559682}" type="pres">
      <dgm:prSet presAssocID="{EA587102-578B-46F3-8D9E-CEC48527A898}" presName="header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F9CEF10-4726-4D20-AC2F-85DE706D0D00}" type="pres">
      <dgm:prSet presAssocID="{403B4542-B2F8-496D-BBEA-3A684B1106F9}" presName="parTrans" presStyleLbl="sibTrans2D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C1386769-D313-4B62-9BE9-A84DD636105E}" type="pres">
      <dgm:prSet presAssocID="{038F6A6A-232A-44A4-9628-ADFA8F068F81}" presName="child" presStyleLbl="alignAccFollow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1CAC8B-CC80-49DA-9707-021AB163C55F}" type="pres">
      <dgm:prSet presAssocID="{ABE7D012-6867-48DA-AF76-FDB8ECBB944D}" presName="sibTrans" presStyleLbl="sibTrans2D1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2985E292-795D-4403-BD7F-3A17BE0B21A7}" type="pres">
      <dgm:prSet presAssocID="{15982A38-A73B-4943-B138-EA0EAB77BC29}" presName="child" presStyleLbl="alignAccFollow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0" y="388989"/>
          <a:ext cx="2783681" cy="695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회원가입</a:t>
          </a:r>
          <a:endParaRPr lang="ko-KR" altLang="en-US" sz="11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0" y="388989"/>
        <a:ext cx="2783681" cy="695920"/>
      </dsp:txXfrm>
    </dsp:sp>
    <dsp:sp modelId="{1B1F80F4-E9A5-4A99-A630-6548067B7CB5}">
      <dsp:nvSpPr>
        <dsp:cNvPr id="0" name=""/>
        <dsp:cNvSpPr/>
      </dsp:nvSpPr>
      <dsp:spPr>
        <a:xfrm rot="5374918">
          <a:off x="1337474" y="1139508"/>
          <a:ext cx="115495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6762" y="1315893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회원정보 서버로 송신</a:t>
          </a:r>
          <a:endParaRPr lang="ko-KR" altLang="en-US" sz="11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762" y="1315893"/>
        <a:ext cx="2783681" cy="695920"/>
      </dsp:txXfrm>
    </dsp:sp>
    <dsp:sp modelId="{7CAEA63C-96B5-40D4-900F-409598FDB0C1}">
      <dsp:nvSpPr>
        <dsp:cNvPr id="0" name=""/>
        <dsp:cNvSpPr/>
      </dsp:nvSpPr>
      <dsp:spPr>
        <a:xfrm rot="5400000">
          <a:off x="1337710" y="2072706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6762" y="2255386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서버에서 회원정보를 텍스트 파일로 저장</a:t>
          </a:r>
          <a:endParaRPr lang="ko-KR" altLang="en-US" sz="11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762" y="2255386"/>
        <a:ext cx="2783681" cy="695920"/>
      </dsp:txXfrm>
    </dsp:sp>
    <dsp:sp modelId="{A65C4264-24F4-4122-844B-F5E582EC0111}">
      <dsp:nvSpPr>
        <dsp:cNvPr id="0" name=""/>
        <dsp:cNvSpPr/>
      </dsp:nvSpPr>
      <dsp:spPr>
        <a:xfrm rot="5400000">
          <a:off x="1337710" y="3012199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6762" y="3194878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로그인시 파일을 읽어 회원정보가 맞다면 접속허용</a:t>
          </a:r>
          <a:endParaRPr lang="ko-KR" altLang="en-US" sz="11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762" y="3194878"/>
        <a:ext cx="2783681" cy="695920"/>
      </dsp:txXfrm>
    </dsp:sp>
    <dsp:sp modelId="{09ADE9CE-20B7-4A4E-BED6-D56E4ED1D855}">
      <dsp:nvSpPr>
        <dsp:cNvPr id="0" name=""/>
        <dsp:cNvSpPr/>
      </dsp:nvSpPr>
      <dsp:spPr>
        <a:xfrm>
          <a:off x="3180159" y="376401"/>
          <a:ext cx="2783681" cy="695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방 만들기 및 방 참가</a:t>
          </a:r>
          <a:endParaRPr lang="ko-KR" altLang="en-US" sz="11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180159" y="376401"/>
        <a:ext cx="2783681" cy="695920"/>
      </dsp:txXfrm>
    </dsp:sp>
    <dsp:sp modelId="{C8CE6287-76AA-46C4-B478-0F9183DE6118}">
      <dsp:nvSpPr>
        <dsp:cNvPr id="0" name=""/>
        <dsp:cNvSpPr/>
      </dsp:nvSpPr>
      <dsp:spPr>
        <a:xfrm rot="5400000">
          <a:off x="4511106" y="1133214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3180159" y="1315893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방 정보 서버로 송신</a:t>
          </a:r>
          <a:endParaRPr lang="ko-KR" altLang="en-US" sz="11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180159" y="1315893"/>
        <a:ext cx="2783681" cy="695920"/>
      </dsp:txXfrm>
    </dsp:sp>
    <dsp:sp modelId="{DDA5CBC7-AA05-481A-A03A-3964C1BBBB5A}">
      <dsp:nvSpPr>
        <dsp:cNvPr id="0" name=""/>
        <dsp:cNvSpPr/>
      </dsp:nvSpPr>
      <dsp:spPr>
        <a:xfrm rot="5400000">
          <a:off x="4511106" y="2072706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3180159" y="2255386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서버에서 방 정보를 벡터에 저장 후 </a:t>
          </a:r>
          <a:r>
            <a:rPr lang="ko-KR" altLang="en-US" sz="1100" kern="1200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접속자들에게</a:t>
          </a:r>
          <a:r>
            <a:rPr lang="ko-KR" altLang="en-US" sz="11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 알림</a:t>
          </a:r>
          <a:endParaRPr lang="ko-KR" altLang="en-US" sz="11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180159" y="2255386"/>
        <a:ext cx="2783681" cy="695920"/>
      </dsp:txXfrm>
    </dsp:sp>
    <dsp:sp modelId="{E7F7C4A8-2F3A-49BA-B2E4-CF48FCA5D8D8}">
      <dsp:nvSpPr>
        <dsp:cNvPr id="0" name=""/>
        <dsp:cNvSpPr/>
      </dsp:nvSpPr>
      <dsp:spPr>
        <a:xfrm rot="5390689">
          <a:off x="4529849" y="2994681"/>
          <a:ext cx="86751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3182609" y="3159843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초대 혹은 방 참가로 사용자들이 방에 참가</a:t>
          </a:r>
          <a:endParaRPr lang="ko-KR" altLang="en-US" sz="11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182609" y="3159843"/>
        <a:ext cx="2783681" cy="695920"/>
      </dsp:txXfrm>
    </dsp:sp>
    <dsp:sp modelId="{67971461-EE07-4B5E-A0C3-A166C6559682}">
      <dsp:nvSpPr>
        <dsp:cNvPr id="0" name=""/>
        <dsp:cNvSpPr/>
      </dsp:nvSpPr>
      <dsp:spPr>
        <a:xfrm>
          <a:off x="6353555" y="376401"/>
          <a:ext cx="2783681" cy="695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채팅</a:t>
          </a:r>
          <a:endParaRPr lang="ko-KR" altLang="en-US" sz="11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353555" y="376401"/>
        <a:ext cx="2783681" cy="695920"/>
      </dsp:txXfrm>
    </dsp:sp>
    <dsp:sp modelId="{BF9CEF10-4726-4D20-AC2F-85DE706D0D00}">
      <dsp:nvSpPr>
        <dsp:cNvPr id="0" name=""/>
        <dsp:cNvSpPr/>
      </dsp:nvSpPr>
      <dsp:spPr>
        <a:xfrm rot="5400000">
          <a:off x="7684503" y="1133214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6353555" y="1315893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사용자가 </a:t>
          </a:r>
          <a:r>
            <a:rPr lang="ko-KR" altLang="en-US" sz="1100" kern="1200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채팅방에서</a:t>
          </a:r>
          <a:r>
            <a:rPr lang="ko-KR" altLang="en-US" sz="11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 서버로 메시지를 보냄</a:t>
          </a:r>
          <a:endParaRPr lang="ko-KR" altLang="en-US" sz="11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353555" y="1315893"/>
        <a:ext cx="2783681" cy="695920"/>
      </dsp:txXfrm>
    </dsp:sp>
    <dsp:sp modelId="{0C1CAC8B-CC80-49DA-9707-021AB163C55F}">
      <dsp:nvSpPr>
        <dsp:cNvPr id="0" name=""/>
        <dsp:cNvSpPr/>
      </dsp:nvSpPr>
      <dsp:spPr>
        <a:xfrm rot="5400000">
          <a:off x="7684503" y="2072706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6353555" y="2255386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서버가 방안에 모든 사용자들에게 메시지 전달</a:t>
          </a:r>
          <a:endParaRPr lang="ko-KR" altLang="en-US" sz="11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353555" y="2255386"/>
        <a:ext cx="2783681" cy="69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762B48F5-BACC-47D6-A0F7-82FBF9C6BC85}" type="datetimeFigureOut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11/23/2016</a:t>
            </a:fld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45ACAF8E-318A-4EFE-8633-D9E72ABCE0ED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CB1CD00-5424-4675-AB18-2C419B060449}" type="datetimeFigureOut">
              <a:rPr lang="en-US" altLang="ko-KR" smtClean="0"/>
              <a:pPr/>
              <a:t>11/23/2016</a:t>
            </a:fld>
            <a:endParaRPr lang="en-US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altLang="ko-KR"/>
              <a:pPr/>
              <a:t>1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141555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altLang="ko-KR"/>
              <a:pPr/>
              <a:t>2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1123614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altLang="ko-KR"/>
              <a:pPr/>
              <a:t>3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211332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404795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altLang="ko-KR"/>
              <a:pPr/>
              <a:t>5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286556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 latinLnBrk="1">
              <a:lnSpc>
                <a:spcPct val="80000"/>
              </a:lnSpc>
              <a:defRPr lang="ko-KR" sz="5400">
                <a:solidFill>
                  <a:schemeClr val="tx1"/>
                </a:solidFill>
              </a:defRPr>
            </a:lvl1pPr>
          </a:lstStyle>
          <a:p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dirty="0"/>
              <a:t>마스터 부제목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/>
              <a:pPr/>
              <a:t>2016-11-22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/>
              <a:pPr/>
              <a:t>2016-11-22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1">
              <a:defRPr lang="ko-KR"/>
            </a:lvl5pPr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/>
              <a:pPr/>
              <a:t>2016-11-22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 latinLnBrk="1">
              <a:defRPr lang="ko-KR" sz="5400">
                <a:solidFill>
                  <a:schemeClr val="tx1"/>
                </a:solidFill>
              </a:defRPr>
            </a:lvl1pPr>
          </a:lstStyle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dirty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/>
              <a:pPr/>
              <a:t>2016-11-22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200" b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200" b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/>
              <a:pPr/>
              <a:t>2016-11-22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/>
              <a:pPr/>
              <a:t>2016-11-22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/>
              <a:pPr/>
              <a:t>2016-11-22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 latinLnBrk="1">
              <a:defRPr lang="ko-KR" sz="3400"/>
            </a:lvl1pPr>
          </a:lstStyle>
          <a:p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 latinLnBrk="1">
              <a:spcBef>
                <a:spcPts val="0"/>
              </a:spcBef>
              <a:buNone/>
              <a:defRPr lang="ko-KR" sz="16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/>
              <a:pPr/>
              <a:t>2016-11-22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 latinLnBrk="1">
              <a:defRPr lang="ko-KR" sz="3400"/>
            </a:lvl1pPr>
          </a:lstStyle>
          <a:p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0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 latinLnBrk="1">
              <a:spcBef>
                <a:spcPts val="0"/>
              </a:spcBef>
              <a:buNone/>
              <a:defRPr lang="ko-KR" sz="16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/>
              <a:pPr/>
              <a:t>2016-11-22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7CC0096-1860-4642-9CD2-0079EA5E7CD1}" type="datetimeFigureOut">
              <a:rPr lang="en-US" altLang="ko-KR" smtClean="0"/>
              <a:pPr/>
              <a:t>11/23/2016</a:t>
            </a:fld>
            <a:endParaRPr lang="en-US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tx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400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ko-KR" sz="2000" kern="1200">
          <a:solidFill>
            <a:schemeClr val="tx1">
              <a:lumMod val="8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lang="ko-KR" sz="1800" kern="1200">
          <a:solidFill>
            <a:schemeClr val="tx1">
              <a:lumMod val="8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600" kern="1200">
          <a:solidFill>
            <a:schemeClr val="tx1">
              <a:lumMod val="8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400" kern="1200">
          <a:solidFill>
            <a:schemeClr val="tx1">
              <a:lumMod val="8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400" kern="1200">
          <a:solidFill>
            <a:schemeClr val="tx1">
              <a:lumMod val="8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hyperlink" Target="https://drive.google.com/drive/folders/0BxTnaNbOlMqiYnJXVHltNVAtQWc?usp=sharing" TargetMode="External"></Relationship><Relationship Id="rId2" Type="http://schemas.openxmlformats.org/officeDocument/2006/relationships/hyperlink" Target="https://drive.google.com/open?id=0BxTnaNbOlMqiYnJXVHltNVAtQWc" TargetMode="External"></Relationship><Relationship Id="rId4" Type="http://schemas.openxmlformats.org/officeDocument/2006/relationships/hyperlink" Target="https://drive.google.com/drive/folders/0BxTnaNbOlMqiYnJXVHltNVAtQWc?usp=sharing" TargetMode="External"></Relationship><Relationship Id="rId5" Type="http://schemas.openxmlformats.org/officeDocument/2006/relationships/hyperlink" Target="https://github.com/teamlog/Jang_Seong_yoon" TargetMode="External"></Relationship><Relationship Id="rId6" Type="http://schemas.openxmlformats.org/officeDocument/2006/relationships/slideLayout" Target="../slideLayouts/slideLayout4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4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4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diagramData" Target="../diagrams/data1.xml"></Relationship><Relationship Id="rId7" Type="http://schemas.microsoft.com/office/2007/relationships/diagramDrawing" Target="../diagrams/drawing1.xml"></Relationship><Relationship Id="rId2" Type="http://schemas.openxmlformats.org/officeDocument/2006/relationships/notesSlide" Target="../notesSlides/notesSlide5.xml"></Relationship><Relationship Id="rId1" Type="http://schemas.openxmlformats.org/officeDocument/2006/relationships/slideLayout" Target="../slideLayouts/slideLayout2.xml"></Relationship><Relationship Id="rId6" Type="http://schemas.openxmlformats.org/officeDocument/2006/relationships/diagramColors" Target="../diagrams/colors1.xml"></Relationship><Relationship Id="rId5" Type="http://schemas.openxmlformats.org/officeDocument/2006/relationships/diagramQuickStyle" Target="../diagrams/quickStyle1.xml"></Relationship><Relationship Id="rId4" Type="http://schemas.openxmlformats.org/officeDocument/2006/relationships/diagramLayout" Target="../diagrams/layout1.xml"></Relationship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3165475"/>
            <a:ext cx="10059035" cy="1711960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포트폴리오</a:t>
            </a:r>
            <a:endParaRPr lang="ko-KR" altLang="en-US" sz="5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4425" y="4883150"/>
            <a:ext cx="10059035" cy="6864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코드의 빗자루 장성윤</a:t>
            </a:r>
            <a:endParaRPr lang="ko-KR" altLang="en-US" sz="2000" cap="none" dirty="0" smtClean="0" b="0">
              <a:solidFill>
                <a:schemeClr val="accent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9144000" cy="533400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3-2. </a:t>
            </a:r>
            <a:r>
              <a:rPr lang="ko-KR" altLang="en-US" sz="1400" dirty="0" smtClean="0"/>
              <a:t>주요기능에 쓰인 코드 </a:t>
            </a:r>
            <a:r>
              <a:rPr lang="en-US" altLang="ko-KR" sz="1400" dirty="0" smtClean="0"/>
              <a:t>–</a:t>
            </a:r>
            <a:r>
              <a:rPr lang="ko-KR" altLang="en-US" sz="1400" dirty="0" smtClean="0"/>
              <a:t>방 참가 </a:t>
            </a:r>
            <a:endParaRPr lang="ko-KR" altLang="en-US" sz="1400" dirty="0"/>
          </a:p>
        </p:txBody>
      </p:sp>
      <p:pic>
        <p:nvPicPr>
          <p:cNvPr id="5" name="내용 개체 틀 4" descr="클라소스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828800"/>
            <a:ext cx="4724400" cy="1600200"/>
          </a:xfrm>
        </p:spPr>
      </p:pic>
      <p:pic>
        <p:nvPicPr>
          <p:cNvPr id="6" name="내용 개체 틀 5" descr="클라소스1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524000" y="3733800"/>
            <a:ext cx="4648200" cy="2819400"/>
          </a:xfrm>
        </p:spPr>
      </p:pic>
      <p:sp>
        <p:nvSpPr>
          <p:cNvPr id="7" name="TextBox 6"/>
          <p:cNvSpPr txBox="1"/>
          <p:nvPr/>
        </p:nvSpPr>
        <p:spPr>
          <a:xfrm>
            <a:off x="6781800" y="1981200"/>
            <a:ext cx="464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Client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에서 방 참가 버튼을 누를 때에는 기존에 있던 방에서 나오고 리스트에서 방을 선택하고 방 비밀번호를 입력한다음 서버로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JoinRoom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이란 프로토콜로 접속할 방의 정보를 보낸다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81800" y="3962400"/>
            <a:ext cx="457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Server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에서는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JoinRoom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이란 프로토콜로 메시지를 받으면 방벡터에서 메시지에 담긴 방 이름으로 방을 찾고 방 비밀번호를 확인한 다음 그 사용자를 방안의 유저벡터에 추가시키고 성공했다는 메시지를 보내준다 실패할 경우 실패했다는 메시지를 보내준다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9144000" cy="533400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3-2. </a:t>
            </a:r>
            <a:r>
              <a:rPr lang="ko-KR" altLang="en-US" sz="1400" dirty="0" smtClean="0"/>
              <a:t>주요기능에 쓰인 코드 </a:t>
            </a:r>
            <a:r>
              <a:rPr lang="en-US" altLang="ko-KR" sz="1400" dirty="0" smtClean="0"/>
              <a:t>–</a:t>
            </a:r>
            <a:r>
              <a:rPr lang="ko-KR" altLang="en-US" sz="1400" dirty="0" smtClean="0"/>
              <a:t>방 초대 </a:t>
            </a:r>
            <a:endParaRPr lang="ko-KR" altLang="en-US" sz="1400" dirty="0"/>
          </a:p>
        </p:txBody>
      </p:sp>
      <p:pic>
        <p:nvPicPr>
          <p:cNvPr id="5" name="내용 개체 틀 4" descr="클라소스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981200"/>
            <a:ext cx="4724400" cy="1371600"/>
          </a:xfrm>
        </p:spPr>
      </p:pic>
      <p:pic>
        <p:nvPicPr>
          <p:cNvPr id="6" name="내용 개체 틀 5" descr="클라소스1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447800" y="3657600"/>
            <a:ext cx="4724400" cy="2767180"/>
          </a:xfrm>
        </p:spPr>
      </p:pic>
      <p:sp>
        <p:nvSpPr>
          <p:cNvPr id="7" name="TextBox 6"/>
          <p:cNvSpPr txBox="1"/>
          <p:nvPr/>
        </p:nvSpPr>
        <p:spPr>
          <a:xfrm>
            <a:off x="6781800" y="1981200"/>
            <a:ext cx="464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Client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에서 초대 버튼을 누를 때에는 리스트에서 선택된 접속자의 닉네임과 이어서 입력하는 방이름을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inviteRoom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이란 프로토콜로 정보를 보낸다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781800" y="3962400"/>
            <a:ext cx="45720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Server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에서는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inviteRoom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이란 프로토콜의 메시지를 받게되면 초대하는 유저가 보낸 초대할 사람의 닉네임을 접속자중에서 찾는다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그리고 초대를 보낸 유저가 초대하려는 방에 접속되어있는지 확인한 후 초대하려는 유저에게 초대 메시지를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보낸다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실패할 경우 초대를 하려는 사람에게 실패메시지를 보낸다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9144000" cy="533400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3-3. </a:t>
            </a:r>
            <a:r>
              <a:rPr lang="ko-KR" altLang="en-US" sz="1400" dirty="0" smtClean="0"/>
              <a:t>주요기능에 쓰인 코드 </a:t>
            </a:r>
            <a:r>
              <a:rPr lang="en-US" altLang="ko-KR" sz="1400" dirty="0" smtClean="0"/>
              <a:t>–</a:t>
            </a:r>
            <a:r>
              <a:rPr lang="ko-KR" altLang="en-US" sz="1400" dirty="0" smtClean="0"/>
              <a:t>채팅  </a:t>
            </a:r>
            <a:endParaRPr lang="ko-KR" altLang="en-US" sz="1400" dirty="0"/>
          </a:p>
        </p:txBody>
      </p:sp>
      <p:pic>
        <p:nvPicPr>
          <p:cNvPr id="5" name="내용 개체 틀 4" descr="클라소스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981200"/>
            <a:ext cx="4724400" cy="1295400"/>
          </a:xfrm>
        </p:spPr>
      </p:pic>
      <p:pic>
        <p:nvPicPr>
          <p:cNvPr id="6" name="내용 개체 틀 5" descr="클라소스1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524000" y="4038600"/>
            <a:ext cx="4648200" cy="1870485"/>
          </a:xfrm>
        </p:spPr>
      </p:pic>
      <p:sp>
        <p:nvSpPr>
          <p:cNvPr id="7" name="TextBox 6"/>
          <p:cNvSpPr txBox="1"/>
          <p:nvPr/>
        </p:nvSpPr>
        <p:spPr>
          <a:xfrm>
            <a:off x="6781800" y="1981200"/>
            <a:ext cx="464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Client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에서 전송 버튼을 누를 때 에는 보낼 채팅방의 이름을 채팅창의 타이틀로부터 가져오고 채팅 내용은 채팅텍스트필드에서 가져와서 서버로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Chatting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이라는 프로토콜로 메시지를 보낸다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81800" y="3962400"/>
            <a:ext cx="457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Server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Chatting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이라는 프로토콜의 메시지를 받았을 때에는 받은 방의 이름을 방벡터에서 찾고 찾았을 때에는 그 방안에 있는 모든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접속자에게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메시지를 전송한다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9144000" cy="533400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3-3. </a:t>
            </a:r>
            <a:r>
              <a:rPr lang="ko-KR" altLang="en-US" sz="1400" dirty="0" smtClean="0"/>
              <a:t>주요기능에 쓰인 코드 </a:t>
            </a:r>
            <a:r>
              <a:rPr lang="en-US" altLang="ko-KR" sz="1400" dirty="0" smtClean="0"/>
              <a:t>–</a:t>
            </a:r>
            <a:r>
              <a:rPr lang="ko-KR" altLang="en-US" sz="1400" dirty="0" smtClean="0"/>
              <a:t>서버와 클라이언트간의 메시지 전송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pic>
        <p:nvPicPr>
          <p:cNvPr id="5" name="내용 개체 틀 4" descr="클라소스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905000"/>
            <a:ext cx="4648200" cy="1295400"/>
          </a:xfrm>
        </p:spPr>
      </p:pic>
      <p:pic>
        <p:nvPicPr>
          <p:cNvPr id="6" name="내용 개체 틀 5" descr="클라소스1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524000" y="4191000"/>
            <a:ext cx="4648200" cy="1378777"/>
          </a:xfrm>
        </p:spPr>
      </p:pic>
      <p:sp>
        <p:nvSpPr>
          <p:cNvPr id="7" name="TextBox 6"/>
          <p:cNvSpPr txBox="1"/>
          <p:nvPr/>
        </p:nvSpPr>
        <p:spPr>
          <a:xfrm>
            <a:off x="6781800" y="1981200"/>
            <a:ext cx="464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Client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에서 메시지를 보낼 때에는 서버와 연결된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DataOutputStream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이용해서 메시지를 보낸다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Server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에서도 이와 마찬가지로 각각의 클라이트들과 연결된 유저소켓의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DataOutputStream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이용해서 클라이언트들에게 메시지를 보낸다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781800" y="4191000"/>
            <a:ext cx="457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Server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에서 모든 접속자들에게 동시에 메시지를 전달해야 할 때에는 유저벡터의 사이즈만큼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문을 돌려 각각의 유저소켓으로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send_Message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사용한다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9144000" cy="457200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결과 화면</a:t>
            </a:r>
            <a:endParaRPr lang="ko-KR" altLang="en-US" sz="1400" dirty="0"/>
          </a:p>
        </p:txBody>
      </p:sp>
      <p:pic>
        <p:nvPicPr>
          <p:cNvPr id="5" name="내용 개체 틀 4" descr="서버 초기화면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066800"/>
            <a:ext cx="2302932" cy="2438399"/>
          </a:xfrm>
        </p:spPr>
      </p:pic>
      <p:pic>
        <p:nvPicPr>
          <p:cNvPr id="6" name="내용 개체 틀 5" descr="클라이언트 초기화면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810000" y="1066800"/>
            <a:ext cx="2133600" cy="2502540"/>
          </a:xfrm>
        </p:spPr>
      </p:pic>
      <p:pic>
        <p:nvPicPr>
          <p:cNvPr id="7" name="그림 6" descr="회원가입 화면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4600" y="1066800"/>
            <a:ext cx="2188875" cy="2514600"/>
          </a:xfrm>
          <a:prstGeom prst="rect">
            <a:avLst/>
          </a:prstGeom>
        </p:spPr>
      </p:pic>
      <p:pic>
        <p:nvPicPr>
          <p:cNvPr id="8" name="그림 7" descr="회원가입 완료 메세지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39200" y="2209800"/>
            <a:ext cx="2676525" cy="1162050"/>
          </a:xfrm>
          <a:prstGeom prst="rect">
            <a:avLst/>
          </a:prstGeom>
        </p:spPr>
      </p:pic>
      <p:pic>
        <p:nvPicPr>
          <p:cNvPr id="9" name="그림 8" descr="리스트 화면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400" y="3810000"/>
            <a:ext cx="3638136" cy="2667000"/>
          </a:xfrm>
          <a:prstGeom prst="rect">
            <a:avLst/>
          </a:prstGeom>
        </p:spPr>
      </p:pic>
      <p:pic>
        <p:nvPicPr>
          <p:cNvPr id="10" name="그림 9" descr="방만들기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29200" y="3810000"/>
            <a:ext cx="3581400" cy="2605948"/>
          </a:xfrm>
          <a:prstGeom prst="rect">
            <a:avLst/>
          </a:prstGeom>
        </p:spPr>
      </p:pic>
      <p:pic>
        <p:nvPicPr>
          <p:cNvPr id="13" name="그림 12" descr="채팅창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39200" y="3429000"/>
            <a:ext cx="3048000" cy="328980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24000" y="3048000"/>
            <a:ext cx="762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실행 버튼 클릭</a:t>
            </a:r>
            <a:endParaRPr lang="ko-KR" altLang="en-US" sz="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600" y="3048000"/>
            <a:ext cx="914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회원가입 버튼 클릭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3048000"/>
            <a:ext cx="13716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회원가입 버튼 클릭</a:t>
            </a:r>
            <a:endParaRPr lang="ko-KR" altLang="en-US" sz="5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 descr="회원가이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39200" y="838200"/>
            <a:ext cx="2628900" cy="11715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915400" y="1752600"/>
            <a:ext cx="1219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회원가입 실패 했을 경우</a:t>
            </a:r>
            <a:endParaRPr lang="ko-KR" altLang="en-US" sz="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19400" y="5867400"/>
            <a:ext cx="914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 만들기 버튼 클릭</a:t>
            </a:r>
            <a:endParaRPr lang="ko-KR" altLang="en-US" sz="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01200" y="3962400"/>
            <a:ext cx="228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채팅 창</a:t>
            </a:r>
            <a:endParaRPr lang="ko-KR" altLang="en-US" sz="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67800" y="6400800"/>
            <a:ext cx="1600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채팅 메시지 넣는 곳</a:t>
            </a:r>
            <a:endParaRPr lang="ko-KR" altLang="en-US" sz="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5400" y="48006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 </a:t>
            </a:r>
            <a:r>
              <a:rPr lang="ko-KR" altLang="en-US" sz="6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접속자</a:t>
            </a:r>
            <a:r>
              <a:rPr lang="ko-KR" altLang="en-US" sz="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리스트</a:t>
            </a:r>
            <a:endParaRPr lang="ko-KR" altLang="en-US" sz="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4800600"/>
            <a:ext cx="1143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접속자</a:t>
            </a:r>
            <a:r>
              <a:rPr lang="ko-KR" altLang="en-US" sz="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리스트</a:t>
            </a:r>
            <a:endParaRPr lang="ko-KR" altLang="en-US" sz="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71800" y="4800600"/>
            <a:ext cx="1143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 리스트</a:t>
            </a:r>
            <a:endParaRPr lang="ko-KR" altLang="en-US" sz="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9144000" cy="457200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결과 화면</a:t>
            </a:r>
            <a:endParaRPr lang="ko-KR" altLang="en-US" sz="1400" dirty="0"/>
          </a:p>
        </p:txBody>
      </p:sp>
      <p:pic>
        <p:nvPicPr>
          <p:cNvPr id="5" name="내용 개체 틀 4" descr="서버 초기화면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800600" y="1066800"/>
            <a:ext cx="3178392" cy="2226086"/>
          </a:xfrm>
        </p:spPr>
      </p:pic>
      <p:pic>
        <p:nvPicPr>
          <p:cNvPr id="6" name="내용 개체 틀 5" descr="클라이언트 초기화면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8153400" y="1066800"/>
            <a:ext cx="3358171" cy="2209800"/>
          </a:xfrm>
        </p:spPr>
      </p:pic>
      <p:pic>
        <p:nvPicPr>
          <p:cNvPr id="7" name="그림 6" descr="회원가입 화면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0" y="3886200"/>
            <a:ext cx="3505200" cy="2528453"/>
          </a:xfrm>
          <a:prstGeom prst="rect">
            <a:avLst/>
          </a:prstGeom>
        </p:spPr>
      </p:pic>
      <p:pic>
        <p:nvPicPr>
          <p:cNvPr id="8" name="그림 7" descr="회원가입 완료 메세지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86400" y="3886200"/>
            <a:ext cx="2133600" cy="2489202"/>
          </a:xfrm>
          <a:prstGeom prst="rect">
            <a:avLst/>
          </a:prstGeom>
        </p:spPr>
      </p:pic>
      <p:pic>
        <p:nvPicPr>
          <p:cNvPr id="9" name="그림 8" descr="리스트 화면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9600" y="3810000"/>
            <a:ext cx="3276600" cy="2667000"/>
          </a:xfrm>
          <a:prstGeom prst="rect">
            <a:avLst/>
          </a:prstGeom>
        </p:spPr>
      </p:pic>
      <p:pic>
        <p:nvPicPr>
          <p:cNvPr id="14" name="그림 13" descr="초대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200" y="1066800"/>
            <a:ext cx="3124200" cy="22721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57800" y="2362200"/>
            <a:ext cx="1219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초대받은 사람의 창</a:t>
            </a:r>
            <a:endParaRPr lang="ko-KR" altLang="en-US" sz="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5000" y="5638800"/>
            <a:ext cx="1905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방에 참가 할 때</a:t>
            </a:r>
            <a:endParaRPr lang="ko-KR" altLang="en-US" sz="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2200" y="3886200"/>
            <a:ext cx="1752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서버를 닫는다</a:t>
            </a:r>
            <a:endParaRPr lang="ko-KR" altLang="en-US" sz="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524000" y="457200"/>
            <a:ext cx="9144635" cy="11436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400" cap="none" dirty="0" smtClean="0" b="0">
                <a:latin typeface="맑은 고딕" charset="0"/>
                <a:ea typeface="맑은 고딕" charset="0"/>
              </a:rPr>
              <a:t>사용 가능 언어</a:t>
            </a:r>
            <a:endParaRPr lang="ko-KR" altLang="en-US" sz="34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524000" y="1825625"/>
            <a:ext cx="4344035" cy="42710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25400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C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0" indent="25400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기본적인 문법및 자료구조,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0" indent="25400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DP(동적계획법),정렬,탐색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   등의 알고리즘 구현가능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   Java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   기본적인 문법및 객체지향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   프로그래밍,멀티쓰레딩,소켓 구현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   GUI구현 가능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324600" y="1825625"/>
            <a:ext cx="4344035" cy="42710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   Python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   기본적인 문법및 정규 표현식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   활용,멀티쓰레딩,소켓 구현이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   가능함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   Javascript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   기본적인 문법 사용가능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   html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   기본적인 태그 사용가능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676400"/>
            <a:ext cx="9144000" cy="304800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파일 공유 링크</a:t>
            </a:r>
            <a:endParaRPr lang="ko-KR" altLang="en-US" sz="1400" dirty="0"/>
          </a:p>
        </p:txBody>
      </p:sp>
      <p:sp>
        <p:nvSpPr>
          <p:cNvPr id="3" name="내용 개체 틀 2"/>
          <p:cNvSpPr txBox="1">
            <a:spLocks/>
          </p:cNvSpPr>
          <p:nvPr>
            <p:ph type="obj" sz="half" idx="1"/>
          </p:nvPr>
        </p:nvSpPr>
        <p:spPr>
          <a:xfrm rot="0">
            <a:off x="3962400" y="2667000"/>
            <a:ext cx="4344035" cy="2518410"/>
          </a:xfrm>
          <a:prstGeom prst="rect"/>
        </p:spPr>
        <p:txBody>
          <a:bodyPr wrap="square" lIns="91440" tIns="45720" rIns="91440" bIns="45720" numCol="1" vert="horz" anchor="t">
            <a:normAutofit fontScale="55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endParaRPr lang="ko-KR" altLang="en-US" sz="3635" cap="none" dirty="0" smtClean="0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r>
              <a:rPr lang="en-US" altLang="ko-KR" sz="3635" cap="none" dirty="0" smtClean="0" b="0">
                <a:latin typeface="맑은 고딕" charset="0"/>
                <a:ea typeface="맑은 고딕" charset="0"/>
                <a:hlinkClick r:id="rId4"/>
              </a:rPr>
              <a:t>구글 드라이브(채팅 프로그램)</a:t>
            </a:r>
            <a:endParaRPr lang="ko-KR" altLang="en-US" sz="3635" cap="none" dirty="0" smtClean="0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r>
              <a:rPr lang="en-US" altLang="ko-KR" sz="3635" cap="none" dirty="0" smtClean="0" b="0">
                <a:latin typeface="맑은 고딕" charset="0"/>
                <a:ea typeface="맑은 고딕" charset="0"/>
                <a:hlinkClick r:id="rId5"/>
              </a:rPr>
              <a:t>깃허브</a:t>
            </a:r>
            <a:endParaRPr lang="ko-KR" altLang="en-US" sz="3635" cap="none" dirty="0" smtClean="0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66800" y="3165475"/>
            <a:ext cx="10059035" cy="1711960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끝</a:t>
            </a:r>
            <a:endParaRPr lang="ko-KR" altLang="en-US" sz="5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10059035" cy="686435"/>
          </a:xfrm>
        </p:spPr>
        <p:txBody>
          <a:bodyPr/>
          <a:lstStyle/>
          <a:p>
            <a:r>
              <a:rPr lang="ko-KR" altLang="en-US" dirty="0" smtClean="0"/>
              <a:t>이상입니다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81740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635" cy="1143635"/>
          </a:xfrm>
        </p:spPr>
        <p:txBody>
          <a:bodyPr/>
          <a:lstStyle/>
          <a:p>
            <a:r>
              <a:rPr lang="en-US" altLang="ko-KR" dirty="0" err="1"/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524000" y="1838325"/>
            <a:ext cx="9144635" cy="426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1. 개인 프로젝트 소개(채팅 프로그램)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2. 사용 가능 언어 소개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4.깃 허브 주소및 구글 드라이브 주소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6375" y="323850"/>
            <a:ext cx="9144000" cy="1035677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1</a:t>
            </a:r>
            <a:r>
              <a:rPr lang="ko-KR" altLang="en-US" sz="1400" dirty="0" smtClean="0"/>
              <a:t>. 프로</a:t>
            </a:r>
            <a:r>
              <a:rPr altLang="en-US" sz="1400" smtClean="0"/>
              <a:t>그램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개요 및 소개</a:t>
            </a:r>
          </a:p>
        </p:txBody>
      </p:sp>
      <p:graphicFrame>
        <p:nvGraphicFramePr>
          <p:cNvPr id="5" name="내용 개체 틀 4" descr="열이 3개, 행이 4개인 예제 표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1888266821"/>
              </p:ext>
            </p:extLst>
          </p:nvPr>
        </p:nvGraphicFramePr>
        <p:xfrm>
          <a:off x="1524000" y="2838450"/>
          <a:ext cx="4178326" cy="2483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4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4848">
                  <a:extLst>
                    <a:ext uri="{9D8B030D-6E8A-4147-A177-3AD203B41FA5}">
                      <a16:colId xmlns="" xmlns:a16="http://schemas.microsoft.com/office/drawing/2014/main" val="1068675018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ko-KR" altLang="en-US" sz="1100" b="0" dirty="0" err="1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프로그램명</a:t>
                      </a:r>
                      <a:endParaRPr lang="ko-KR" altLang="en-US" sz="1100" b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 프로그램</a:t>
                      </a:r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32308524"/>
                  </a:ext>
                </a:extLst>
              </a:tr>
              <a:tr h="561974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 7</a:t>
                      </a:r>
                      <a:endParaRPr lang="ko-KR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4187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ang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/Tools</a:t>
                      </a:r>
                      <a:endParaRPr lang="ko-KR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Java/eclipse</a:t>
                      </a:r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34290610"/>
                  </a:ext>
                </a:extLst>
              </a:tr>
              <a:tr h="795028"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사용기술</a:t>
                      </a:r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 socket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이용한 네트워크 구현,</a:t>
                      </a:r>
                    </a:p>
                    <a:p>
                      <a:pPr algn="ctr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JFrame을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통한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GUI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ava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Multi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이용한 유저 다중 접속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53200" y="2028422"/>
            <a:ext cx="3838575" cy="30777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ko-KR" altLang="en-US" sz="1400" dirty="0" smtClean="0">
                <a:latin typeface="HY중고딕"/>
              </a:rPr>
              <a:t>프로그램 </a:t>
            </a:r>
            <a:r>
              <a:rPr lang="ko-KR" altLang="en-US" sz="1400" dirty="0">
                <a:latin typeface="HY중고딕"/>
              </a:rPr>
              <a:t>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6375" y="2092816"/>
            <a:ext cx="2743200" cy="30777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ko-KR" altLang="en-US" sz="1400" dirty="0" smtClean="0">
                <a:latin typeface="HY중고딕"/>
              </a:rPr>
              <a:t>프로그램 </a:t>
            </a:r>
            <a:r>
              <a:rPr lang="ko-KR" altLang="en-US" sz="1400" dirty="0">
                <a:latin typeface="HY중고딕"/>
              </a:rPr>
              <a:t>개요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2838450"/>
            <a:ext cx="4106214" cy="127727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ko-KR" altLang="en-US" sz="1100" dirty="0">
                <a:latin typeface="Malgun Gothic"/>
                <a:ea typeface="Malgun Gothic"/>
              </a:rPr>
              <a:t>본 프로젝트는 PC기반으로 제작되어 서로가 간단한 문자 </a:t>
            </a:r>
            <a:r>
              <a:rPr lang="ko-KR" altLang="en-US" sz="1100" dirty="0" smtClean="0">
                <a:latin typeface="Malgun Gothic"/>
                <a:ea typeface="Malgun Gothic"/>
              </a:rPr>
              <a:t>메시지를</a:t>
            </a:r>
            <a:r>
              <a:rPr lang="ko-KR" altLang="en-US" sz="1100" dirty="0">
                <a:latin typeface="Malgun Gothic"/>
                <a:ea typeface="Malgun Gothic"/>
              </a:rPr>
              <a:t> 주고받는 채팅을 위해 만들어진 프로그램입니다.</a:t>
            </a:r>
          </a:p>
          <a:p>
            <a:r>
              <a:rPr lang="ko-KR" altLang="en-US" sz="1100" dirty="0">
                <a:latin typeface="Malgun Gothic"/>
              </a:rPr>
              <a:t>채팅을 하려면</a:t>
            </a:r>
            <a:r>
              <a:rPr lang="ko-KR" altLang="en-US" sz="1100" dirty="0">
                <a:latin typeface="HY중고딕"/>
              </a:rPr>
              <a:t> 회원가입과 </a:t>
            </a:r>
            <a:r>
              <a:rPr lang="ko-KR" altLang="en-US" sz="1100" dirty="0" err="1">
                <a:latin typeface="HY중고딕"/>
              </a:rPr>
              <a:t>로그인을</a:t>
            </a:r>
            <a:r>
              <a:rPr lang="ko-KR" altLang="en-US" sz="1100" dirty="0">
                <a:latin typeface="HY중고딕"/>
              </a:rPr>
              <a:t> 해서 </a:t>
            </a:r>
            <a:r>
              <a:rPr lang="ko-KR" altLang="en-US" sz="1100" dirty="0" smtClean="0">
                <a:latin typeface="HY중고딕"/>
              </a:rPr>
              <a:t>접속한 후 </a:t>
            </a:r>
            <a:r>
              <a:rPr lang="ko-KR" altLang="en-US" sz="1100" dirty="0">
                <a:latin typeface="HY중고딕"/>
              </a:rPr>
              <a:t>방을 만들어 사용자를 </a:t>
            </a:r>
            <a:r>
              <a:rPr lang="ko-KR" altLang="en-US" sz="1100" dirty="0" smtClean="0">
                <a:latin typeface="HY중고딕"/>
              </a:rPr>
              <a:t>초대해야 되는</a:t>
            </a:r>
            <a:r>
              <a:rPr lang="ko-KR" altLang="en-US" sz="1100" dirty="0">
                <a:latin typeface="HY중고딕"/>
              </a:rPr>
              <a:t> 구조입니다</a:t>
            </a:r>
            <a:r>
              <a:rPr lang="en-US" altLang="ko-KR" sz="1100" dirty="0">
                <a:latin typeface="HY중고딕"/>
              </a:rPr>
              <a:t>.</a:t>
            </a:r>
          </a:p>
          <a:p>
            <a:endParaRPr lang="ko-KR" altLang="en-US" sz="1100" dirty="0">
              <a:latin typeface="Malgun Gothic"/>
            </a:endParaRPr>
          </a:p>
          <a:p>
            <a:endParaRPr lang="ko-KR" altLang="en-US" sz="1100" dirty="0">
              <a:latin typeface="HY중고딕"/>
            </a:endParaRPr>
          </a:p>
          <a:p>
            <a:endParaRPr lang="ko-KR" altLang="en-US" sz="1100" dirty="0">
              <a:latin typeface="HY중고딕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32385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프로그램에 </a:t>
            </a:r>
            <a:r>
              <a:rPr lang="ko-KR" altLang="en-US" sz="1400" dirty="0"/>
              <a:t>구현된 기능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3953033190"/>
              </p:ext>
            </p:extLst>
          </p:nvPr>
        </p:nvGraphicFramePr>
        <p:xfrm>
          <a:off x="1524000" y="1824507"/>
          <a:ext cx="9525000" cy="3388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921">
                  <a:extLst>
                    <a:ext uri="{9D8B030D-6E8A-4147-A177-3AD203B41FA5}">
                      <a16:colId xmlns="" xmlns:a16="http://schemas.microsoft.com/office/drawing/2014/main" val="1665352560"/>
                    </a:ext>
                  </a:extLst>
                </a:gridCol>
                <a:gridCol w="7269079">
                  <a:extLst>
                    <a:ext uri="{9D8B030D-6E8A-4147-A177-3AD203B41FA5}">
                      <a16:colId xmlns="" xmlns:a16="http://schemas.microsoft.com/office/drawing/2014/main" val="1482282126"/>
                    </a:ext>
                  </a:extLst>
                </a:gridCol>
              </a:tblGrid>
              <a:tr h="867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ea typeface="Malgun Gothic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ea typeface="Malgun Gothic"/>
                        </a:rPr>
                        <a:t>기능에 대한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58631647"/>
                  </a:ext>
                </a:extLst>
              </a:tr>
              <a:tr h="856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noProof="1" smtClean="0">
                          <a:ea typeface="Malgun Gothic"/>
                        </a:rPr>
                        <a:t>로그인 - 회원가입</a:t>
                      </a:r>
                      <a:endParaRPr lang="ko-KR" altLang="en-US" sz="1400" noProof="1"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noProof="1">
                          <a:ea typeface="Malgun Gothic"/>
                        </a:rPr>
                        <a:t>회원가입은 유저로부터 </a:t>
                      </a:r>
                      <a:r>
                        <a:rPr lang="en-US" altLang="ko-KR" sz="1100" noProof="1">
                          <a:latin typeface="Malgun Gothic"/>
                          <a:ea typeface="Malgun Gothic"/>
                        </a:rPr>
                        <a:t>ID</a:t>
                      </a:r>
                      <a:r>
                        <a:rPr lang="ko-KR" altLang="en-US" sz="1100" noProof="1">
                          <a:ea typeface="Malgun Gothic"/>
                        </a:rPr>
                        <a:t>,P</a:t>
                      </a:r>
                      <a:r>
                        <a:rPr lang="en-US" altLang="ko-KR" sz="1100" noProof="1">
                          <a:latin typeface="Malgun Gothic"/>
                          <a:ea typeface="Malgun Gothic"/>
                        </a:rPr>
                        <a:t>assword</a:t>
                      </a:r>
                      <a:r>
                        <a:rPr lang="ko-KR" altLang="en-US" sz="1100" noProof="1">
                          <a:ea typeface="Malgun Gothic"/>
                        </a:rPr>
                        <a:t>,Nickname을 받아서 </a:t>
                      </a:r>
                      <a:r>
                        <a:rPr lang="en-US" altLang="ko-KR" sz="1100" noProof="1">
                          <a:latin typeface="Malgun Gothic"/>
                          <a:ea typeface="Malgun Gothic"/>
                        </a:rPr>
                        <a:t>userinfo.txt</a:t>
                      </a:r>
                      <a:r>
                        <a:rPr lang="ko-KR" altLang="en-US" sz="1100" noProof="1">
                          <a:latin typeface="Malgun Gothic"/>
                          <a:ea typeface="Malgun Gothic"/>
                        </a:rPr>
                        <a:t>파일로 </a:t>
                      </a:r>
                      <a:r>
                        <a:rPr lang="en-US" altLang="ko-KR" sz="1100" noProof="1">
                          <a:latin typeface="Malgun Gothic"/>
                          <a:ea typeface="Malgun Gothic"/>
                        </a:rPr>
                        <a:t>c</a:t>
                      </a:r>
                      <a:r>
                        <a:rPr lang="ko-KR" altLang="en-US" sz="1100" noProof="1">
                          <a:latin typeface="Malgun Gothic"/>
                          <a:ea typeface="Malgun Gothic"/>
                        </a:rPr>
                        <a:t>드라이브 안에 저장 </a:t>
                      </a:r>
                      <a:r>
                        <a:rPr lang="ko-KR" altLang="en-US" sz="1100" noProof="1" smtClean="0">
                          <a:latin typeface="Malgun Gothic"/>
                          <a:ea typeface="Malgun Gothic"/>
                        </a:rPr>
                        <a:t>시킵니다</a:t>
                      </a:r>
                      <a:r>
                        <a:rPr lang="en-US" altLang="ko-KR" sz="1100" noProof="1" smtClean="0">
                          <a:latin typeface="Malgun Gothic"/>
                          <a:ea typeface="Malgun Gothic"/>
                        </a:rPr>
                        <a:t>.</a:t>
                      </a:r>
                      <a:r>
                        <a:rPr lang="ko-KR" altLang="en-US" sz="1100" noProof="1">
                          <a:latin typeface="Malgun Gothic"/>
                          <a:ea typeface="Malgun Gothic"/>
                        </a:rPr>
                        <a:t> </a:t>
                      </a:r>
                      <a:endParaRPr lang="en-US" altLang="ko-KR" sz="1100" noProof="1" smtClean="0">
                        <a:latin typeface="Malgun Gothic"/>
                        <a:ea typeface="Malgun Gothic"/>
                      </a:endParaRPr>
                    </a:p>
                    <a:p>
                      <a:pPr latinLnBrk="1"/>
                      <a:r>
                        <a:rPr lang="ko-KR" altLang="en-US" sz="1100" noProof="1" smtClean="0">
                          <a:latin typeface="Malgun Gothic"/>
                          <a:ea typeface="Malgun Gothic"/>
                        </a:rPr>
                        <a:t>로그인시 </a:t>
                      </a:r>
                      <a:r>
                        <a:rPr lang="ko-KR" altLang="en-US" sz="1100" noProof="1">
                          <a:latin typeface="Malgun Gothic"/>
                          <a:ea typeface="Malgun Gothic"/>
                        </a:rPr>
                        <a:t>userin</a:t>
                      </a:r>
                      <a:r>
                        <a:rPr lang="en-US" altLang="ko-KR" sz="1100" noProof="1">
                          <a:latin typeface="Malgun Gothic"/>
                          <a:ea typeface="Malgun Gothic"/>
                        </a:rPr>
                        <a:t>fo</a:t>
                      </a:r>
                      <a:r>
                        <a:rPr lang="ko-KR" altLang="en-US" sz="1100" noProof="1">
                          <a:latin typeface="Malgun Gothic"/>
                          <a:ea typeface="Malgun Gothic"/>
                        </a:rPr>
                        <a:t>.txt파일을 읽어들여 사용자 접속을 허용합니다</a:t>
                      </a:r>
                      <a:r>
                        <a:rPr lang="en-US" altLang="ko-KR" sz="1100" noProof="1">
                          <a:latin typeface="Malgun Gothic"/>
                          <a:ea typeface="Malgun Gothic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10048330"/>
                  </a:ext>
                </a:extLst>
              </a:tr>
              <a:tr h="836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ea typeface="Malgun Gothic"/>
                        </a:rPr>
                        <a:t>방 만들기</a:t>
                      </a:r>
                      <a:r>
                        <a:rPr lang="ko-KR" altLang="en-US" sz="1100" baseline="0" dirty="0" smtClean="0">
                          <a:ea typeface="Malgun Gothic"/>
                        </a:rPr>
                        <a:t> </a:t>
                      </a:r>
                      <a:r>
                        <a:rPr lang="en-US" altLang="ko-KR" sz="1100" dirty="0" smtClean="0">
                          <a:ea typeface="Malgun Gothic"/>
                        </a:rPr>
                        <a:t>- </a:t>
                      </a:r>
                      <a:r>
                        <a:rPr lang="ko-KR" altLang="en-US" sz="1100" dirty="0" smtClean="0">
                          <a:ea typeface="Malgun Gothic"/>
                        </a:rPr>
                        <a:t>방 참가</a:t>
                      </a:r>
                      <a:endParaRPr lang="ko-KR" altLang="en-US" sz="1100" dirty="0"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ea typeface="Malgun Gothic"/>
                        </a:rPr>
                        <a:t>사용자가 방을 </a:t>
                      </a:r>
                      <a:r>
                        <a:rPr lang="ko-KR" altLang="en-US" sz="1100" dirty="0" smtClean="0">
                          <a:ea typeface="Malgun Gothic"/>
                        </a:rPr>
                        <a:t>만들려고 </a:t>
                      </a:r>
                      <a:r>
                        <a:rPr lang="ko-KR" altLang="en-US" sz="1100" dirty="0">
                          <a:ea typeface="Malgun Gothic"/>
                        </a:rPr>
                        <a:t>서버에 </a:t>
                      </a:r>
                      <a:r>
                        <a:rPr lang="ko-KR" altLang="en-US" sz="1100" dirty="0" smtClean="0">
                          <a:ea typeface="Malgun Gothic"/>
                        </a:rPr>
                        <a:t>방 이름과 방 비밀번호를 </a:t>
                      </a:r>
                      <a:r>
                        <a:rPr lang="ko-KR" altLang="en-US" sz="1100" dirty="0">
                          <a:ea typeface="Malgun Gothic"/>
                        </a:rPr>
                        <a:t>서버로 보내면 </a:t>
                      </a:r>
                      <a:r>
                        <a:rPr lang="ko-KR" altLang="en-US" sz="1100" dirty="0" smtClean="0">
                          <a:ea typeface="Malgun Gothic"/>
                        </a:rPr>
                        <a:t>서버는 방을 생성하고 방을 만든 사용자를</a:t>
                      </a:r>
                      <a:endParaRPr lang="en-US" altLang="ko-KR" sz="1100" dirty="0" smtClean="0">
                        <a:ea typeface="Malgun Gothic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ea typeface="Malgun Gothic"/>
                        </a:rPr>
                        <a:t>자동으로 추가합니다</a:t>
                      </a:r>
                      <a:r>
                        <a:rPr lang="en-US" altLang="ko-KR" sz="1100" dirty="0" smtClean="0">
                          <a:ea typeface="Malgun Gothic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dirty="0" smtClean="0">
                          <a:ea typeface="Malgun Gothic"/>
                        </a:rPr>
                        <a:t>방에 사용자를 초대하려면 방에 접속하고 있는 사람이 서버에 메시지를 보내 현재 접속한 사용자를 방에 추가한다</a:t>
                      </a:r>
                      <a:r>
                        <a:rPr lang="en-US" altLang="ko-KR" sz="1100" dirty="0" smtClean="0">
                          <a:ea typeface="Malgun Gothic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26446889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채팅 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채팅은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Chatting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이라는 프로토콜을 정의하여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Chatting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이란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Protocol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을 가진 메시지가 왔을때 방안에 각각의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사용자들에게 모두 뿌려주어 사용자들의 </a:t>
                      </a:r>
                      <a:r>
                        <a:rPr lang="ko-KR" altLang="en-US" sz="11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채팅창에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띄운다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36090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204815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2-1. </a:t>
            </a:r>
            <a:r>
              <a:rPr lang="ko-KR" altLang="en-US" sz="1400" dirty="0" smtClean="0"/>
              <a:t>기능 구현 과정</a:t>
            </a:r>
            <a:endParaRPr lang="ko-KR" sz="1400" dirty="0"/>
          </a:p>
        </p:txBody>
      </p:sp>
      <p:graphicFrame>
        <p:nvGraphicFramePr>
          <p:cNvPr id="9" name="내용 개체 틀 8" descr="프로세스 목록형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2241162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3-1. </a:t>
            </a:r>
            <a:r>
              <a:rPr lang="ko-KR" altLang="en-US" sz="1400" dirty="0" smtClean="0"/>
              <a:t>주요기능에 쓰인 코드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pic>
        <p:nvPicPr>
          <p:cNvPr id="6" name="내용 개체 틀 5" descr="클라소스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524000" y="3962400"/>
            <a:ext cx="4343400" cy="1885950"/>
          </a:xfrm>
        </p:spPr>
      </p:pic>
      <p:pic>
        <p:nvPicPr>
          <p:cNvPr id="5" name="내용 개체 틀 6" descr="클라소스1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1828800"/>
            <a:ext cx="4343400" cy="1676400"/>
          </a:xfrm>
        </p:spPr>
      </p:pic>
      <p:sp>
        <p:nvSpPr>
          <p:cNvPr id="7" name="TextBox 6"/>
          <p:cNvSpPr txBox="1"/>
          <p:nvPr/>
        </p:nvSpPr>
        <p:spPr>
          <a:xfrm>
            <a:off x="6553200" y="1828800"/>
            <a:ext cx="464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클라이언트는 회원가입 버튼을 누를 때 접속할 서버의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받아서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서버에 접근하고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register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프로토콜로 회원가입을 위한 정보들을 보낸다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0" y="3962400"/>
            <a:ext cx="396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서버는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register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프로토콜을 받았을 때는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Filewriter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호출해서 텍스트파일로 회원정보를 저장하고 성공했을 때 에는 성공 메시지를 보내고 실패했을 때에는 실패 메시지를 보낸다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46167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9144000" cy="609600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3-1. </a:t>
            </a:r>
            <a:r>
              <a:rPr lang="ko-KR" altLang="en-US" sz="1400" dirty="0" smtClean="0"/>
              <a:t>주요기능에 쓰인 코드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pic>
        <p:nvPicPr>
          <p:cNvPr id="5" name="내용 개체 틀 6" descr="클라소스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371600"/>
            <a:ext cx="4267200" cy="1600199"/>
          </a:xfrm>
        </p:spPr>
      </p:pic>
      <p:sp>
        <p:nvSpPr>
          <p:cNvPr id="8" name="TextBox 7"/>
          <p:cNvSpPr txBox="1"/>
          <p:nvPr/>
        </p:nvSpPr>
        <p:spPr>
          <a:xfrm>
            <a:off x="6781800" y="3962400"/>
            <a:ext cx="396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Server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Login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프로토콜로 메시지가 오면 같은 아이디로 접속한 사용자가 있는지 확인하고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Filereader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이용해서 회원정보에 입력한 정보가 있는지 확인하고 있다면 기존의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접속자들의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목록과 방 목록을 보내고 성공 메시지를 보낸다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맞지 않을 시에는 실패 메시지를 보낸다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 descr="클라소스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3124200"/>
            <a:ext cx="4267200" cy="35052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705600" y="1905000"/>
            <a:ext cx="396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Client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에서 로그인 버튼을 누를때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Login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프로토콜로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Password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가 서버로 보내진다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46167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9144000" cy="609600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3-1. </a:t>
            </a:r>
            <a:r>
              <a:rPr lang="ko-KR" altLang="en-US" sz="1400" dirty="0" smtClean="0"/>
              <a:t>주요기능에 쓰인 코드 </a:t>
            </a:r>
            <a:r>
              <a:rPr lang="en-US" altLang="ko-KR" sz="1400" dirty="0" smtClean="0"/>
              <a:t>–</a:t>
            </a:r>
            <a:r>
              <a:rPr lang="ko-KR" altLang="en-US" sz="1400" dirty="0" smtClean="0"/>
              <a:t>파일 쓰기 및 읽기</a:t>
            </a:r>
            <a:endParaRPr lang="ko-KR" altLang="en-US" sz="1400" dirty="0"/>
          </a:p>
        </p:txBody>
      </p:sp>
      <p:pic>
        <p:nvPicPr>
          <p:cNvPr id="5" name="내용 개체 틀 6" descr="클라소스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621176" y="914400"/>
            <a:ext cx="4225247" cy="2286000"/>
          </a:xfrm>
        </p:spPr>
      </p:pic>
      <p:sp>
        <p:nvSpPr>
          <p:cNvPr id="8" name="TextBox 7"/>
          <p:cNvSpPr txBox="1"/>
          <p:nvPr/>
        </p:nvSpPr>
        <p:spPr>
          <a:xfrm>
            <a:off x="6781800" y="3962400"/>
            <a:ext cx="39624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Filereader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(String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ID,String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Password)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메소드는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 회원정보를 저장할 때에는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Nickname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 중복되지않도록 해주는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메소드로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사용되며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로그인 할 때에는 입력한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Password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가 회원가입된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것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지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확인한다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boolean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형을 반환한다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같은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Password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일 때에는 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false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그것이 아닐 때에는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반환한다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파일이 몇 줄인지 먼저 센 다음 파일을 읽어 들이면서 입력한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Password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가 있는지 확인한다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81800" y="1219200"/>
            <a:ext cx="41910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Filewriter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String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ID,String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Nickname,String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Password)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메소드는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boolean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형의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메소드로써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정보저장에 성공했을 때에는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아닌 경우에는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반환한다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매개변수로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Nickname, Password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가져오며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그 정보들을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c\\userinfo.txt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 저장한다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저장할 때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Filereader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메소드로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똑같은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Nickname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 있는지 확인한다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" name="그림 11" descr="클라소스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3276600"/>
            <a:ext cx="4267199" cy="3352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746167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9144000" cy="533400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3-2. </a:t>
            </a:r>
            <a:r>
              <a:rPr lang="ko-KR" altLang="en-US" sz="1400" dirty="0" smtClean="0"/>
              <a:t>주요기능에 쓰인 코드 </a:t>
            </a:r>
            <a:r>
              <a:rPr lang="en-US" altLang="ko-KR" sz="1400" dirty="0" smtClean="0"/>
              <a:t>–</a:t>
            </a:r>
            <a:r>
              <a:rPr lang="ko-KR" altLang="en-US" sz="1400" dirty="0" smtClean="0"/>
              <a:t>방 생성 </a:t>
            </a:r>
            <a:endParaRPr lang="ko-KR" altLang="en-US" sz="1400" dirty="0"/>
          </a:p>
        </p:txBody>
      </p:sp>
      <p:pic>
        <p:nvPicPr>
          <p:cNvPr id="5" name="내용 개체 틀 4" descr="클라소스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524000"/>
            <a:ext cx="4724400" cy="2286000"/>
          </a:xfrm>
        </p:spPr>
      </p:pic>
      <p:pic>
        <p:nvPicPr>
          <p:cNvPr id="6" name="내용 개체 틀 5" descr="클라소스1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447799" y="3886200"/>
            <a:ext cx="4756745" cy="2667000"/>
          </a:xfrm>
        </p:spPr>
      </p:pic>
      <p:sp>
        <p:nvSpPr>
          <p:cNvPr id="7" name="TextBox 6"/>
          <p:cNvSpPr txBox="1"/>
          <p:nvPr/>
        </p:nvSpPr>
        <p:spPr>
          <a:xfrm>
            <a:off x="6781800" y="1676400"/>
            <a:ext cx="464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Client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에서 방생성 버튼을 눌렀을 때에 방 이름과 방 비밀번호를 입력한 후 그 정보를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CreateRoom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이란 프로토콜로 서버로 보낸다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781800" y="3962400"/>
            <a:ext cx="457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Server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CreateRoom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이란 프로토콜이란 메시지를 받으면 만들고자 하는방이 이미 있는지 없는지 확인하고 없다면 전체 방 벡터에 방을 추가하고 방을 모든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접속자들에게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보낸다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첨단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이 값은 저장 또는 수정 횟수를 나타냅니다. 수정할 때마다 응용 프로그램에서 이 값을 업데이트합니다.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문서_라이브러리_양식</Display>
  <Edit>문서_라이브러리_양식</Edit>
  <New>문서_라이브러리_양식</New>
</FormTemplates>
</file>

<file path=customXml/itemProps1.xml><?xml version="1.0" encoding="utf-8"?>
<ds:datastoreItem xmlns:ds="http://schemas.openxmlformats.org/officeDocument/2006/customXml" ds:itemID="{4C59537F-409C-4C74-9741-52B15E1A00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A5BD1D-8135-42D8-ABF8-44443CA48A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C8949B-F962-4EE2-A6DE-BE9966096A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121</Paragraphs>
  <Words>781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장성윤</dc:creator>
  <cp:lastModifiedBy>sdsdfg678</cp:lastModifiedBy>
  <dc:title>제목 레이아웃</dc:title>
  <dcterms:modified xsi:type="dcterms:W3CDTF">2016-11-23T09:35:26Z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