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21" r:id="rId13"/>
  </p:sldMasterIdLst>
  <p:sldIdLst>
    <p:sldId id="256" r:id="rId15"/>
    <p:sldId id="257" r:id="rId16"/>
    <p:sldId id="258" r:id="rId17"/>
    <p:sldId id="260" r:id="rId18"/>
    <p:sldId id="259" r:id="rId19"/>
    <p:sldId id="262" r:id="rId20"/>
    <p:sldId id="261" r:id="rId21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839200" y="274320"/>
            <a:ext cx="2743835" cy="585279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609600" y="274320"/>
            <a:ext cx="8034655" cy="58527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963295" y="2908300"/>
            <a:ext cx="10363200" cy="1499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963295" y="4406900"/>
            <a:ext cx="10363200" cy="1363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6193155" y="1600200"/>
            <a:ext cx="5389880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193155" y="1536700"/>
            <a:ext cx="5389880" cy="640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609600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93155" y="2176780"/>
            <a:ext cx="5389880" cy="39503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4011930" cy="11620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435735"/>
            <a:ext cx="4011930" cy="46913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4767580" y="457200"/>
            <a:ext cx="6815455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91440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609600" y="6263640"/>
            <a:ext cx="24390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2017-04-04</a:t>
            </a:fld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4267200" y="6263640"/>
            <a:ext cx="3658235" cy="4578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gradFill>
          <a:gsLst>
            <a:gs pos="0">
              <a:schemeClr val="accent1">
                <a:lumOff val="100000"/>
              </a:schemeClr>
            </a:gs>
            <a:gs pos="35000">
              <a:schemeClr val="accent1">
                <a:lumOff val="100000"/>
              </a:schemeClr>
            </a:gs>
            <a:gs pos="100000">
              <a:schemeClr val="accent1">
                <a:lumMod val="100000"/>
                <a:lumOff val="0"/>
              </a:schemeClr>
            </a:gs>
          </a:gsLst>
          <a:path path="circle">
            <a:fillToRect l="50000" t="-80000" r="50000" b="18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부르고 또부르고 또불러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재귀함수란?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재귀함수는  간단히 말해서 자기 자신을 호출하는 함수다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재귀 함수는 함수의 실행이 채 끝나기도 전에 자기 자신을 호출한다. </a:t>
            </a:r>
            <a:endParaRPr lang="ko-KR" altLang="en-US" sz="2000" cap="none" dirty="0" smtClean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이게 가능한 이유는 호출된 각 함수에 대한 복귀 번지, 인수, 지역 변수 등이 스택 프레임에 </a:t>
            </a:r>
            <a:endParaRPr lang="ko-KR" altLang="en-US" sz="2000" cap="none" dirty="0" smtClean="0" b="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/>
                </a:solidFill>
                <a:latin typeface="Malgun Gothic" charset="0"/>
                <a:ea typeface="Malgun Gothic" charset="0"/>
              </a:rPr>
              <a:t>저장되기 때문에 기존의 작업 내용들이 서로 방해하지 않고 잘 동작할 수 있는 것이다.</a:t>
            </a:r>
            <a:endParaRPr lang="ko-KR" altLang="en-US" sz="20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00735" y="2171065"/>
            <a:ext cx="10025380" cy="43116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재귀함수의 특징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609600" y="1702435"/>
            <a:ext cx="10974070" cy="452755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무한루프에 빠지지 않기 위해 일정한 탈출 조건이 있어야한다.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코드를 단순화 할수있다.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재귀함수는 호출시마다 스택 공간을 이용하므로 무리하게 호출시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스택 오버플로우(펑!)이 일어날 수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재귀함수의 호출횟수는 스택의 남은 공간과 재귀함수의 지역변수 사이즈에 따라 달라진다.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디버깅 및 실행흐름을 파악하기 힘들다.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재귀함수를 쓰는이유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35000" y="16383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재귀함수는 for나 while같은 반복문에 비해 시간이 더 오래 걸리고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스택 오버플로우와 같은 상황이 벌어질수 있음에도 쓰는이유는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1.알고리즘 구현시 반복문 보다 더 직관적이다.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2.변수 사용을 줄여 줄수 있다.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우리가 할 또는 했을 예제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팩토리얼(factorial)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이진탐색(binary search)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거듭 제곱(power,square)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피보나치 수열(Fibonacci sequence)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등등...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34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사용후기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for문이라면 간단 했던게 재귀함수로 호출하려니 어렵다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그러나 실제로 짜보고 알고리즘을 분석해보면 쉽다...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앞으로 재귀함수를 쓸 상황이 오면 요긴하게 쓰일 것 같다.</a:t>
            </a:r>
            <a:endParaRPr lang="ko-KR" altLang="en-US" sz="2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828800" y="3886200"/>
            <a:ext cx="8535035" cy="17557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(극혐)</a:t>
            </a:r>
            <a:endParaRPr lang="ko-KR" altLang="en-US" sz="32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2131060"/>
            <a:ext cx="10363835" cy="14719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재귀함수</a:t>
            </a:r>
            <a:endParaRPr lang="ko-KR" altLang="en-US" sz="5865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0</Paragraphs>
  <Words>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sdsdfg678</dc:creator>
  <cp:lastModifiedBy>sdsdfg678</cp:lastModifiedBy>
</cp:coreProperties>
</file>