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857496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488" y="714356"/>
            <a:ext cx="3286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Bauhaus 93" pitchFamily="82" charset="0"/>
              </a:rPr>
              <a:t>TCP/IP Socket Programming</a:t>
            </a:r>
          </a:p>
          <a:p>
            <a:r>
              <a:rPr lang="en-US" altLang="ko-KR" sz="3600" dirty="0" smtClean="0">
                <a:latin typeface="Bauhaus 93" pitchFamily="82" charset="0"/>
              </a:rPr>
              <a:t>With Python</a:t>
            </a:r>
          </a:p>
        </p:txBody>
      </p:sp>
      <p:pic>
        <p:nvPicPr>
          <p:cNvPr id="13314" name="Picture 2" descr="python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소켓 프로그래밍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86116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1928802"/>
            <a:ext cx="2286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Bauhaus 93" pitchFamily="82" charset="0"/>
              </a:rPr>
              <a:t>TCP/IP?</a:t>
            </a:r>
          </a:p>
          <a:p>
            <a:endParaRPr lang="en-US" altLang="ko-KR" sz="3600" dirty="0">
              <a:latin typeface="Bauhaus 93" pitchFamily="82" charset="0"/>
            </a:endParaRPr>
          </a:p>
          <a:p>
            <a:r>
              <a:rPr lang="en-US" altLang="ko-KR" sz="1600" dirty="0" smtClean="0">
                <a:latin typeface="Bauhaus 93" pitchFamily="82" charset="0"/>
              </a:rPr>
              <a:t>TCP:</a:t>
            </a:r>
          </a:p>
          <a:p>
            <a:r>
              <a:rPr lang="en-US" altLang="ko-KR" sz="1600" dirty="0" smtClean="0">
                <a:latin typeface="Bauhaus 93" pitchFamily="82" charset="0"/>
              </a:rPr>
              <a:t>Transmission</a:t>
            </a:r>
          </a:p>
          <a:p>
            <a:r>
              <a:rPr lang="en-US" altLang="ko-KR" sz="1600" dirty="0" smtClean="0">
                <a:latin typeface="Bauhaus 93" pitchFamily="82" charset="0"/>
              </a:rPr>
              <a:t>Control</a:t>
            </a:r>
          </a:p>
          <a:p>
            <a:r>
              <a:rPr lang="en-US" altLang="ko-KR" sz="1600" dirty="0" smtClean="0">
                <a:latin typeface="Bauhaus 93" pitchFamily="82" charset="0"/>
              </a:rPr>
              <a:t>Protocol</a:t>
            </a:r>
          </a:p>
          <a:p>
            <a:endParaRPr lang="en-US" altLang="ko-KR" sz="1600" dirty="0">
              <a:latin typeface="Bauhaus 93" pitchFamily="82" charset="0"/>
            </a:endParaRPr>
          </a:p>
          <a:p>
            <a:r>
              <a:rPr lang="en-US" altLang="ko-KR" sz="1600" dirty="0" smtClean="0">
                <a:latin typeface="Bauhaus 93" pitchFamily="82" charset="0"/>
              </a:rPr>
              <a:t>IP:</a:t>
            </a:r>
          </a:p>
          <a:p>
            <a:r>
              <a:rPr lang="en-US" altLang="ko-KR" sz="1600" dirty="0" smtClean="0">
                <a:latin typeface="Bauhaus 93" pitchFamily="82" charset="0"/>
              </a:rPr>
              <a:t>Internet</a:t>
            </a:r>
          </a:p>
          <a:p>
            <a:r>
              <a:rPr lang="en-US" altLang="ko-KR" sz="1600" dirty="0" smtClean="0">
                <a:latin typeface="Bauhaus 93" pitchFamily="82" charset="0"/>
              </a:rPr>
              <a:t>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86116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1928802"/>
            <a:ext cx="2714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Bauhaus 93" pitchFamily="82" charset="0"/>
              </a:rPr>
              <a:t>Socket</a:t>
            </a:r>
          </a:p>
          <a:p>
            <a:r>
              <a:rPr lang="en-US" altLang="ko-KR" sz="3200" dirty="0" smtClean="0">
                <a:latin typeface="Bauhaus 93" pitchFamily="82" charset="0"/>
              </a:rPr>
              <a:t>Programming</a:t>
            </a:r>
          </a:p>
        </p:txBody>
      </p:sp>
      <p:pic>
        <p:nvPicPr>
          <p:cNvPr id="17410" name="Picture 2" descr="socket programming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357298"/>
            <a:ext cx="5533733" cy="3857652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215074" y="1928802"/>
            <a:ext cx="2428892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86116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1928802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Bauhaus 93" pitchFamily="82" charset="0"/>
              </a:rPr>
              <a:t>With Python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15074" y="1928802"/>
            <a:ext cx="2428892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 descr="Python socket programming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785794"/>
            <a:ext cx="3914775" cy="5210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86116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1928802"/>
            <a:ext cx="2714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Bauhaus 93" pitchFamily="82" charset="0"/>
              </a:rPr>
              <a:t>It’s Show Time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15074" y="1928802"/>
            <a:ext cx="2428892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857496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7554" y="171448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Bauhaus 93" pitchFamily="82" charset="0"/>
              </a:rPr>
              <a:t>Thank you</a:t>
            </a:r>
          </a:p>
        </p:txBody>
      </p:sp>
      <p:pic>
        <p:nvPicPr>
          <p:cNvPr id="13314" name="Picture 2" descr="python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화면 슬라이드 쇼(4:3)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</cp:revision>
  <dcterms:created xsi:type="dcterms:W3CDTF">2017-06-01T13:33:17Z</dcterms:created>
  <dcterms:modified xsi:type="dcterms:W3CDTF">2017-06-01T14:08:10Z</dcterms:modified>
</cp:coreProperties>
</file>