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A887E5A-2982-40E5-A60B-616D4CB7AF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47FC959-423F-4896-B969-0374C1AFE6DE}" type="datetimeFigureOut">
              <a:rPr lang="ko-KR" altLang="en-US" smtClean="0"/>
              <a:t>2017-07-02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 smtClean="0"/>
              <a:t>프로그래밍 수행평가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800" dirty="0" smtClean="0"/>
              <a:t>Baskin_Rabins</a:t>
            </a:r>
            <a:r>
              <a:rPr lang="en-US" altLang="ko-KR" sz="4800" dirty="0"/>
              <a:t>_</a:t>
            </a:r>
            <a:r>
              <a:rPr lang="en-US" altLang="ko-KR" sz="4800" dirty="0" smtClean="0"/>
              <a:t>31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10210 </a:t>
            </a:r>
            <a:r>
              <a:rPr lang="ko-KR" altLang="en-US" dirty="0" smtClean="0"/>
              <a:t>김우민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작품소개</a:t>
            </a:r>
            <a:endParaRPr lang="en-US" altLang="ko-KR" dirty="0" smtClean="0"/>
          </a:p>
          <a:p>
            <a:r>
              <a:rPr lang="ko-KR" altLang="en-US" dirty="0" smtClean="0"/>
              <a:t>작품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main, Player, AI</a:t>
            </a:r>
            <a:endParaRPr lang="en-US" altLang="ko-KR" dirty="0" smtClean="0"/>
          </a:p>
          <a:p>
            <a:r>
              <a:rPr lang="ko-KR" altLang="en-US" dirty="0" smtClean="0"/>
              <a:t>작품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65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베스킨라빈스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31 </a:t>
            </a:r>
            <a:r>
              <a:rPr lang="ko-KR" altLang="en-US" dirty="0" smtClean="0"/>
              <a:t>주로 </a:t>
            </a:r>
            <a:r>
              <a:rPr lang="ko-KR" altLang="en-US" dirty="0" err="1" smtClean="0"/>
              <a:t>술게임에서</a:t>
            </a:r>
            <a:r>
              <a:rPr lang="ko-KR" altLang="en-US" dirty="0" smtClean="0"/>
              <a:t> 많이 거론되는 이 게임은  </a:t>
            </a:r>
            <a:r>
              <a:rPr lang="ko-KR" altLang="en-US" dirty="0" smtClean="0"/>
              <a:t>이렇게 진행됩니다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1. 1</a:t>
            </a:r>
            <a:r>
              <a:rPr lang="ko-KR" altLang="en-US" dirty="0" smtClean="0"/>
              <a:t>부터 시작해서 </a:t>
            </a:r>
            <a:r>
              <a:rPr lang="en-US" altLang="ko-KR" dirty="0" smtClean="0"/>
              <a:t>31</a:t>
            </a:r>
            <a:r>
              <a:rPr lang="ko-KR" altLang="en-US" dirty="0" smtClean="0"/>
              <a:t>까지 </a:t>
            </a:r>
            <a:r>
              <a:rPr lang="ko-KR" altLang="en-US" dirty="0" err="1" smtClean="0"/>
              <a:t>번갈아가면서</a:t>
            </a:r>
            <a:r>
              <a:rPr lang="ko-KR" altLang="en-US" dirty="0" smtClean="0"/>
              <a:t> 숫자를 부릅니다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한번에 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번까지 연속된 숫자를 부를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3. 31</a:t>
            </a:r>
            <a:r>
              <a:rPr lang="ko-KR" altLang="en-US" dirty="0" smtClean="0"/>
              <a:t>을 말하는 사용자가 게임에서 패배합니다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63586"/>
            <a:ext cx="4680520" cy="286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 설명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메인함수</a:t>
            </a:r>
            <a:r>
              <a:rPr lang="ko-KR" altLang="en-US" dirty="0" smtClean="0"/>
              <a:t> 부분</a:t>
            </a:r>
            <a:endParaRPr lang="en-US" altLang="ko-KR" dirty="0" smtClean="0"/>
          </a:p>
          <a:p>
            <a:r>
              <a:rPr lang="ko-KR" altLang="en-US" dirty="0" smtClean="0"/>
              <a:t>에는 첫 화면</a:t>
            </a:r>
            <a:endParaRPr lang="en-US" altLang="ko-KR" dirty="0" smtClean="0"/>
          </a:p>
          <a:p>
            <a:r>
              <a:rPr lang="ko-KR" altLang="en-US" dirty="0" smtClean="0"/>
              <a:t>출력과 모드선택</a:t>
            </a:r>
            <a:endParaRPr lang="en-US" altLang="ko-KR" dirty="0" smtClean="0"/>
          </a:p>
          <a:p>
            <a:r>
              <a:rPr lang="ko-KR" altLang="en-US" dirty="0" smtClean="0"/>
              <a:t>을 하고</a:t>
            </a:r>
            <a:endParaRPr lang="en-US" altLang="ko-KR" dirty="0" smtClean="0"/>
          </a:p>
          <a:p>
            <a:r>
              <a:rPr lang="ko-KR" altLang="en-US" dirty="0" smtClean="0"/>
              <a:t>선택한 모드를</a:t>
            </a:r>
            <a:endParaRPr lang="en-US" altLang="ko-KR" dirty="0" smtClean="0"/>
          </a:p>
          <a:p>
            <a:r>
              <a:rPr lang="ko-KR" altLang="en-US" dirty="0" smtClean="0"/>
              <a:t>따라서 알맞은</a:t>
            </a:r>
            <a:endParaRPr lang="en-US" altLang="ko-KR" dirty="0" smtClean="0"/>
          </a:p>
          <a:p>
            <a:r>
              <a:rPr lang="ko-KR" altLang="en-US" dirty="0" smtClean="0"/>
              <a:t>함수를 사용해</a:t>
            </a:r>
            <a:endParaRPr lang="en-US" altLang="ko-KR" dirty="0" smtClean="0"/>
          </a:p>
          <a:p>
            <a:r>
              <a:rPr lang="ko-KR" altLang="en-US" dirty="0" smtClean="0"/>
              <a:t>플레이 할 수</a:t>
            </a:r>
            <a:endParaRPr lang="en-US" altLang="ko-KR" dirty="0" smtClean="0"/>
          </a:p>
          <a:p>
            <a:r>
              <a:rPr lang="ko-KR" altLang="en-US" dirty="0" smtClean="0"/>
              <a:t>있도록 </a:t>
            </a:r>
            <a:r>
              <a:rPr lang="ko-KR" altLang="en-US" dirty="0" err="1" smtClean="0"/>
              <a:t>하였습</a:t>
            </a:r>
            <a:endParaRPr lang="en-US" altLang="ko-KR" dirty="0" smtClean="0"/>
          </a:p>
          <a:p>
            <a:r>
              <a:rPr lang="ko-KR" altLang="en-US" dirty="0" err="1" smtClean="0"/>
              <a:t>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24" y="1406769"/>
            <a:ext cx="5181600" cy="504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1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 설명 </a:t>
            </a:r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번째 모드인 </a:t>
            </a:r>
            <a:endParaRPr lang="en-US" altLang="ko-KR" dirty="0" smtClean="0"/>
          </a:p>
          <a:p>
            <a:r>
              <a:rPr lang="ko-KR" altLang="en-US" dirty="0" smtClean="0"/>
              <a:t>플레이어 모드는</a:t>
            </a:r>
            <a:endParaRPr lang="en-US" altLang="ko-KR" dirty="0" smtClean="0"/>
          </a:p>
          <a:p>
            <a:r>
              <a:rPr lang="ko-KR" altLang="en-US" dirty="0" smtClean="0"/>
              <a:t>오프라인에서 </a:t>
            </a:r>
            <a:endParaRPr lang="en-US" altLang="ko-KR" dirty="0" smtClean="0"/>
          </a:p>
          <a:p>
            <a:r>
              <a:rPr lang="ko-KR" altLang="en-US" dirty="0" err="1" smtClean="0"/>
              <a:t>두명의</a:t>
            </a:r>
            <a:r>
              <a:rPr lang="ko-KR" altLang="en-US" dirty="0" smtClean="0"/>
              <a:t> 사용자가</a:t>
            </a:r>
            <a:endParaRPr lang="en-US" altLang="ko-KR" dirty="0" smtClean="0"/>
          </a:p>
          <a:p>
            <a:r>
              <a:rPr lang="ko-KR" altLang="en-US" dirty="0" smtClean="0"/>
              <a:t>번갈아 숫자를</a:t>
            </a:r>
            <a:endParaRPr lang="en-US" altLang="ko-KR" dirty="0" smtClean="0"/>
          </a:p>
          <a:p>
            <a:r>
              <a:rPr lang="ko-KR" altLang="en-US" dirty="0" smtClean="0"/>
              <a:t>부르며 </a:t>
            </a:r>
            <a:r>
              <a:rPr lang="ko-KR" altLang="en-US" dirty="0" err="1" smtClean="0"/>
              <a:t>플레이하는</a:t>
            </a:r>
            <a:endParaRPr lang="en-US" altLang="ko-KR" dirty="0" smtClean="0"/>
          </a:p>
          <a:p>
            <a:r>
              <a:rPr lang="ko-KR" altLang="en-US" dirty="0" smtClean="0"/>
              <a:t>방식으로 </a:t>
            </a:r>
            <a:r>
              <a:rPr lang="ko-KR" altLang="en-US" dirty="0" err="1" smtClean="0"/>
              <a:t>만들었</a:t>
            </a:r>
            <a:endParaRPr lang="en-US" altLang="ko-KR" dirty="0" smtClean="0"/>
          </a:p>
          <a:p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8800"/>
            <a:ext cx="505777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 설명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 모드인 컴퓨터</a:t>
            </a:r>
            <a:endParaRPr lang="en-US" altLang="ko-KR" dirty="0" smtClean="0"/>
          </a:p>
          <a:p>
            <a:r>
              <a:rPr lang="ko-KR" altLang="en-US" dirty="0" smtClean="0"/>
              <a:t>와 </a:t>
            </a:r>
            <a:r>
              <a:rPr lang="ko-KR" altLang="en-US" dirty="0" err="1" smtClean="0"/>
              <a:t>플레이하는</a:t>
            </a:r>
            <a:r>
              <a:rPr lang="ko-KR" altLang="en-US" dirty="0" smtClean="0"/>
              <a:t> 모드는</a:t>
            </a:r>
            <a:endParaRPr lang="en-US" altLang="ko-KR" dirty="0" smtClean="0"/>
          </a:p>
          <a:p>
            <a:r>
              <a:rPr lang="ko-KR" altLang="en-US" dirty="0" err="1" smtClean="0"/>
              <a:t>랜덤값을</a:t>
            </a:r>
            <a:r>
              <a:rPr lang="ko-KR" altLang="en-US" dirty="0" smtClean="0"/>
              <a:t> 받아서</a:t>
            </a:r>
            <a:endParaRPr lang="en-US" altLang="ko-KR" dirty="0" smtClean="0"/>
          </a:p>
          <a:p>
            <a:r>
              <a:rPr lang="ko-KR" altLang="en-US" dirty="0" smtClean="0"/>
              <a:t>랜덤으로 선공을</a:t>
            </a:r>
            <a:endParaRPr lang="en-US" altLang="ko-KR" dirty="0" smtClean="0"/>
          </a:p>
          <a:p>
            <a:r>
              <a:rPr lang="ko-KR" altLang="en-US" dirty="0" smtClean="0"/>
              <a:t>정하고 플레이어는</a:t>
            </a:r>
            <a:endParaRPr lang="en-US" altLang="ko-KR" dirty="0" smtClean="0"/>
          </a:p>
          <a:p>
            <a:r>
              <a:rPr lang="ko-KR" altLang="en-US" dirty="0" smtClean="0"/>
              <a:t>숫자를 입력하여서</a:t>
            </a:r>
            <a:endParaRPr lang="en-US" altLang="ko-KR" dirty="0" smtClean="0"/>
          </a:p>
          <a:p>
            <a:r>
              <a:rPr lang="ko-KR" altLang="en-US" dirty="0" smtClean="0"/>
              <a:t>플레이하고 컴퓨터는</a:t>
            </a:r>
            <a:endParaRPr lang="en-US" altLang="ko-KR" dirty="0" smtClean="0"/>
          </a:p>
          <a:p>
            <a:r>
              <a:rPr lang="en-US" altLang="ko-KR" dirty="0" smtClean="0"/>
              <a:t>1~3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숫자가 랜덤으로</a:t>
            </a:r>
            <a:endParaRPr lang="en-US" altLang="ko-KR" dirty="0" smtClean="0"/>
          </a:p>
          <a:p>
            <a:r>
              <a:rPr lang="ko-KR" altLang="en-US" dirty="0" smtClean="0"/>
              <a:t>정해지며</a:t>
            </a:r>
            <a:r>
              <a:rPr lang="en-US" altLang="ko-KR" dirty="0"/>
              <a:t> </a:t>
            </a:r>
            <a:r>
              <a:rPr lang="ko-KR" altLang="en-US" dirty="0" err="1" smtClean="0"/>
              <a:t>플레이하게</a:t>
            </a:r>
            <a:endParaRPr lang="en-US" altLang="ko-KR" dirty="0" smtClean="0"/>
          </a:p>
          <a:p>
            <a:r>
              <a:rPr lang="ko-KR" altLang="en-US" dirty="0" smtClean="0"/>
              <a:t>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4276725" cy="473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9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단순히 플레이어 </a:t>
            </a:r>
            <a:r>
              <a:rPr lang="ko-KR" altLang="en-US" dirty="0" err="1" smtClean="0"/>
              <a:t>끼리의</a:t>
            </a:r>
            <a:r>
              <a:rPr lang="ko-KR" altLang="en-US" dirty="0" smtClean="0"/>
              <a:t> 게임만 </a:t>
            </a:r>
            <a:r>
              <a:rPr lang="ko-KR" altLang="en-US" dirty="0" err="1" smtClean="0"/>
              <a:t>만든것이</a:t>
            </a:r>
            <a:r>
              <a:rPr lang="ko-KR" altLang="en-US" dirty="0" smtClean="0"/>
              <a:t> 아니라 컴퓨터와의 대결도 </a:t>
            </a:r>
            <a:r>
              <a:rPr lang="ko-KR" altLang="en-US" dirty="0" err="1" smtClean="0"/>
              <a:t>할수있도록</a:t>
            </a:r>
            <a:r>
              <a:rPr lang="ko-KR" altLang="en-US" dirty="0" smtClean="0"/>
              <a:t> 프로그래밍 하여서 좀더 다채로운</a:t>
            </a:r>
            <a:endParaRPr lang="en-US" altLang="ko-KR" dirty="0" smtClean="0"/>
          </a:p>
          <a:p>
            <a:r>
              <a:rPr lang="ko-KR" altLang="en-US" dirty="0" smtClean="0"/>
              <a:t>플레이가 </a:t>
            </a:r>
            <a:r>
              <a:rPr lang="ko-KR" altLang="en-US" dirty="0" smtClean="0"/>
              <a:t>가능하게 하였습니다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   AI                                                             Player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17032"/>
            <a:ext cx="45815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45607"/>
            <a:ext cx="45815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596</TotalTime>
  <Words>154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근접</vt:lpstr>
      <vt:lpstr>프로그래밍 수행평가 Baskin_Rabins_31</vt:lpstr>
      <vt:lpstr>목차</vt:lpstr>
      <vt:lpstr>작품소개</vt:lpstr>
      <vt:lpstr>작품 설명 main</vt:lpstr>
      <vt:lpstr>작품 설명 player</vt:lpstr>
      <vt:lpstr>작품 설명 AI</vt:lpstr>
      <vt:lpstr>작품 기능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수행평가 Baskin_Rabins_31</dc:title>
  <dc:creator>김태헌</dc:creator>
  <cp:lastModifiedBy>김태헌</cp:lastModifiedBy>
  <cp:revision>7</cp:revision>
  <dcterms:created xsi:type="dcterms:W3CDTF">2017-07-02T02:57:12Z</dcterms:created>
  <dcterms:modified xsi:type="dcterms:W3CDTF">2017-07-02T14:33:46Z</dcterms:modified>
</cp:coreProperties>
</file>