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528E-7F09-4131-ABDF-615FB8A6090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BD3FB-D047-4F14-BAED-9CAFEE473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D3FB-D047-4F14-BAED-9CAFEE4739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9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E13-8299-481C-A974-D62006AD52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98DE13-8299-481C-A974-D62006AD52F5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D797113-D26E-4080-860A-AC31459D7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err="1" smtClean="0">
                <a:ea typeface="+mn-ea"/>
              </a:rPr>
              <a:t>스마트폰</a:t>
            </a:r>
            <a:r>
              <a:rPr lang="ko-KR" altLang="en-US" sz="5400" dirty="0" smtClean="0">
                <a:ea typeface="+mn-ea"/>
              </a:rPr>
              <a:t> 중독</a:t>
            </a:r>
            <a:endParaRPr lang="ko-KR" altLang="en-US" sz="5400" dirty="0"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10210 </a:t>
            </a:r>
            <a:r>
              <a:rPr lang="ko-KR" altLang="en-US" dirty="0" smtClean="0"/>
              <a:t>김우민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5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1371600"/>
          </a:xfrm>
        </p:spPr>
        <p:txBody>
          <a:bodyPr/>
          <a:lstStyle/>
          <a:p>
            <a:r>
              <a:rPr lang="ko-KR" altLang="en-US" dirty="0" smtClean="0"/>
              <a:t>전자기기 중독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연령대별 스마트폰 중독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841"/>
            <a:ext cx="3810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9439"/>
            <a:ext cx="69913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중독 자가진단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전자기기 중독 자가진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484784"/>
            <a:ext cx="8082555" cy="46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66499"/>
            <a:ext cx="6624736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중독 진단 및 상담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http://postfiles7.naver.net/20140514_22/youngdisplay_140003195047411kz9_PNG/%C0%CE%C5%CD%B3%DD%C1%DF%B5%B6%B4%EB%C0%C0%BC%BE%C5%CD_%BD%BA%B8%B6%C6%AE%C6%F9_%C1%DF%B5%B6%C1%F8%B4%DC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247323" cy="484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85405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8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중독 방지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http://farm4.staticflickr.com/3676/10726891664_2cbdf9653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2576"/>
            <a:ext cx="5472609" cy="48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10056"/>
            <a:ext cx="3096344" cy="550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</TotalTime>
  <Words>20</Words>
  <Application>Microsoft Office PowerPoint</Application>
  <PresentationFormat>화면 슬라이드 쇼(4:3)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필수</vt:lpstr>
      <vt:lpstr>스마트폰 중독</vt:lpstr>
      <vt:lpstr>전자기기 중독 현황</vt:lpstr>
      <vt:lpstr>스마트폰 중독 자가진단</vt:lpstr>
      <vt:lpstr>스마트폰 중독 진단 및 상담</vt:lpstr>
      <vt:lpstr>스마트폰 중독 방지 앱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김태헌</dc:creator>
  <cp:lastModifiedBy>김태헌</cp:lastModifiedBy>
  <cp:revision>4</cp:revision>
  <dcterms:created xsi:type="dcterms:W3CDTF">2017-06-11T14:52:22Z</dcterms:created>
  <dcterms:modified xsi:type="dcterms:W3CDTF">2017-06-11T15:31:09Z</dcterms:modified>
</cp:coreProperties>
</file>