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84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6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7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3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8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9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4CE2-AA53-4457-B568-51E983A5DA22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ED1B-A584-43AE-8969-7451A8932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2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sp>
          <p:nvSpPr>
            <p:cNvPr id="4" name="이등변 삼각형 3"/>
            <p:cNvSpPr/>
            <p:nvPr/>
          </p:nvSpPr>
          <p:spPr>
            <a:xfrm>
              <a:off x="1" y="0"/>
              <a:ext cx="12192000" cy="6858000"/>
            </a:xfrm>
            <a:prstGeom prst="triangle">
              <a:avLst>
                <a:gd name="adj" fmla="val 100000"/>
              </a:avLst>
            </a:prstGeom>
            <a:solidFill>
              <a:srgbClr val="48D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 rot="19821130">
              <a:off x="4757561" y="2572931"/>
              <a:ext cx="19575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콜</a:t>
              </a:r>
              <a:r>
                <a:rPr lang="ko-KR" altLang="en-US" sz="7200" dirty="0" smtClean="0">
                  <a:solidFill>
                    <a:srgbClr val="48D1E8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백</a:t>
              </a:r>
              <a:endParaRPr lang="en-US" altLang="ko-KR" sz="72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9821130">
              <a:off x="4438593" y="3399102"/>
              <a:ext cx="373050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배워보기</a:t>
              </a:r>
              <a:endParaRPr lang="en-US" altLang="ko-KR" sz="7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0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294774" y="360949"/>
            <a:ext cx="11616489" cy="6130089"/>
          </a:xfrm>
          <a:prstGeom prst="frame">
            <a:avLst>
              <a:gd name="adj1" fmla="val 1607"/>
            </a:avLst>
          </a:prstGeom>
          <a:solidFill>
            <a:srgbClr val="48D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1804" y="608274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콜백</a:t>
            </a:r>
            <a:r>
              <a:rPr lang="en-US" altLang="ko-KR" sz="48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(call back)</a:t>
            </a:r>
            <a:r>
              <a:rPr lang="ko-KR" altLang="en-US" sz="48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이란</a:t>
            </a:r>
            <a:r>
              <a:rPr lang="en-US" altLang="ko-KR" sz="48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???</a:t>
            </a:r>
            <a:endParaRPr lang="ko-KR" altLang="en-US" sz="4800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099" y="1963151"/>
            <a:ext cx="1115561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일반적인 함수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인자 값을 받아 함수 내부로 들어와 명령을 수행한 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en-US" altLang="ko-KR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return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통해 </a:t>
            </a:r>
            <a:r>
              <a:rPr lang="ko-KR" altLang="en-US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호출자에게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값을 돌려주는 구조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콜백 함수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인자 값을 받아 함수 내부로 들어오기 전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실행 지점</a:t>
            </a:r>
            <a:endParaRPr lang="en-US" altLang="ko-KR" sz="28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지시하는 함수를 전달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함수에 인자 값을 다시 전달 후 재귀 함수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비슷하게 동작하게 되는 구조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3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294774" y="360949"/>
            <a:ext cx="11616489" cy="6130089"/>
          </a:xfrm>
          <a:prstGeom prst="frame">
            <a:avLst>
              <a:gd name="adj1" fmla="val 1607"/>
            </a:avLst>
          </a:prstGeom>
          <a:solidFill>
            <a:srgbClr val="48D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3329" y="685798"/>
            <a:ext cx="4719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콜백 함수의 사용</a:t>
            </a:r>
            <a:endParaRPr lang="ko-KR" altLang="en-US" sz="4800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107" y="1963151"/>
            <a:ext cx="11490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콜백 함수 </a:t>
            </a:r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 시간이 오래 걸리는 함수 </a:t>
            </a:r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네트워크</a:t>
            </a:r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962" y="2778701"/>
            <a:ext cx="114072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</a:t>
            </a:r>
            <a:r>
              <a:rPr lang="en-US" altLang="ko-KR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js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같은 자바스크립트 언어 특성상 멀티 스레드가 아닌 단일 스레드를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지원하기 때문에 콜백 함수는 필수 적이다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기본적이고 필수적인 예를 들면 메일 서버가 있다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라는 사람이 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B,C,D …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순서대로 메일을 보내는 상황에서는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콜백 함수를 이용한 비동기 작업이 필수적이다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9248" y="1865870"/>
            <a:ext cx="11214957" cy="74361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294774" y="360949"/>
            <a:ext cx="11616489" cy="6130089"/>
          </a:xfrm>
          <a:prstGeom prst="frame">
            <a:avLst>
              <a:gd name="adj1" fmla="val 1607"/>
            </a:avLst>
          </a:prstGeom>
          <a:solidFill>
            <a:srgbClr val="48D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3329" y="685798"/>
            <a:ext cx="4719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콜백 함수의 사용</a:t>
            </a:r>
            <a:endParaRPr lang="ko-KR" altLang="en-US" sz="4800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10752" y="2815388"/>
            <a:ext cx="1473868" cy="14738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endParaRPr lang="ko-KR" altLang="en-US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17959" y="2719134"/>
            <a:ext cx="1552073" cy="1552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</a:t>
            </a:r>
            <a:endParaRPr lang="ko-KR" altLang="en-US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4832" y="2719134"/>
            <a:ext cx="1552073" cy="1552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endParaRPr lang="ko-KR" altLang="en-US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31705" y="2710111"/>
            <a:ext cx="1552073" cy="1552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</a:t>
            </a:r>
            <a:endParaRPr lang="ko-KR" altLang="en-US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8028" y="1890962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동기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392905" y="3456068"/>
            <a:ext cx="18408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342" y="2920814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메일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꺾인 연결선 18"/>
          <p:cNvCxnSpPr/>
          <p:nvPr/>
        </p:nvCxnSpPr>
        <p:spPr>
          <a:xfrm rot="5400000" flipH="1" flipV="1">
            <a:off x="4311816" y="2531141"/>
            <a:ext cx="18049" cy="3546310"/>
          </a:xfrm>
          <a:prstGeom prst="bentConnector3">
            <a:avLst>
              <a:gd name="adj1" fmla="val -12665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 flipH="1" flipV="1">
            <a:off x="5174077" y="1602704"/>
            <a:ext cx="18049" cy="5403183"/>
          </a:xfrm>
          <a:prstGeom prst="bentConnector3">
            <a:avLst>
              <a:gd name="adj1" fmla="val -24997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557" y="417410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0.1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3450" y="44017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0.2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꺾인 연결선 31"/>
          <p:cNvCxnSpPr/>
          <p:nvPr/>
        </p:nvCxnSpPr>
        <p:spPr>
          <a:xfrm rot="5400000" flipH="1" flipV="1">
            <a:off x="6031831" y="675772"/>
            <a:ext cx="27072" cy="7260056"/>
          </a:xfrm>
          <a:prstGeom prst="bentConnector3">
            <a:avLst>
              <a:gd name="adj1" fmla="val -23110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66760" y="458639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0.3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>
            <a:off x="2331120" y="4325351"/>
            <a:ext cx="9261306" cy="879822"/>
          </a:xfrm>
          <a:prstGeom prst="bentConnector3">
            <a:avLst>
              <a:gd name="adj1" fmla="val 1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027644" y="48188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85389" y="5404353"/>
            <a:ext cx="8161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동기식 메일 서버는 순차적 접근이기 때문에 메일을 여러 명에게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보낼 시</a:t>
            </a:r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또는 할당량이 많을 시 매우 시간이 기하급수적으로 늘어나게 된다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보완하기 위해 나온 것 이 </a:t>
            </a:r>
            <a:r>
              <a:rPr lang="ko-KR" altLang="en-US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비동기식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접근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6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294774" y="360949"/>
            <a:ext cx="11616489" cy="6130089"/>
          </a:xfrm>
          <a:prstGeom prst="frame">
            <a:avLst>
              <a:gd name="adj1" fmla="val 1607"/>
            </a:avLst>
          </a:prstGeom>
          <a:solidFill>
            <a:srgbClr val="48D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3329" y="685798"/>
            <a:ext cx="4719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콜백 함수의 사용</a:t>
            </a:r>
            <a:endParaRPr lang="ko-KR" altLang="en-US" sz="4800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10752" y="2815388"/>
            <a:ext cx="1473868" cy="14738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endParaRPr lang="ko-KR" altLang="en-US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17959" y="2719134"/>
            <a:ext cx="1552073" cy="1552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</a:t>
            </a:r>
            <a:endParaRPr lang="ko-KR" altLang="en-US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4832" y="2719134"/>
            <a:ext cx="1552073" cy="1552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endParaRPr lang="ko-KR" altLang="en-US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31705" y="2710111"/>
            <a:ext cx="1552073" cy="1552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solidFill>
                  <a:srgbClr val="48D1E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</a:t>
            </a:r>
            <a:endParaRPr lang="ko-KR" altLang="en-US" dirty="0">
              <a:solidFill>
                <a:srgbClr val="48D1E8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8028" y="1890962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비동기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392905" y="3456068"/>
            <a:ext cx="18408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342" y="2920814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메일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9" name="꺾인 연결선 18"/>
          <p:cNvCxnSpPr/>
          <p:nvPr/>
        </p:nvCxnSpPr>
        <p:spPr>
          <a:xfrm rot="5400000" flipH="1" flipV="1">
            <a:off x="4311816" y="2531141"/>
            <a:ext cx="18049" cy="3546310"/>
          </a:xfrm>
          <a:prstGeom prst="bentConnector3">
            <a:avLst>
              <a:gd name="adj1" fmla="val -12665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0" idx="2"/>
            <a:endCxn id="10" idx="2"/>
          </p:cNvCxnSpPr>
          <p:nvPr/>
        </p:nvCxnSpPr>
        <p:spPr>
          <a:xfrm rot="5400000" flipH="1" flipV="1">
            <a:off x="5951614" y="2544184"/>
            <a:ext cx="272231" cy="3726277"/>
          </a:xfrm>
          <a:prstGeom prst="bentConnector3">
            <a:avLst>
              <a:gd name="adj1" fmla="val -839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557" y="417410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0.1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3450" y="440172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0.1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66760" y="458639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0.1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 rot="16200000" flipH="1">
            <a:off x="9934887" y="3571697"/>
            <a:ext cx="249447" cy="30656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027644" y="481885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0.1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3258" y="5422553"/>
            <a:ext cx="1075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비동기식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메일 서버는 함수를 실행 하는 도중 다른 함수를 호출 또 다시 호출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</a:t>
            </a:r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방식을 반복하면서 아무리 많은 할당량이 들어와도 시간을 최소한으로 줄일 수 있는</a:t>
            </a:r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접근 방식이다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이러한 서버가 대표적이고 기본적은 서버이며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이것을 위해서는 </a:t>
            </a:r>
            <a:r>
              <a:rPr lang="ko-KR" altLang="en-US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콜백이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필요하다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cxnSp>
        <p:nvCxnSpPr>
          <p:cNvPr id="26" name="꺾인 연결선 25"/>
          <p:cNvCxnSpPr>
            <a:stCxn id="31" idx="2"/>
            <a:endCxn id="11" idx="2"/>
          </p:cNvCxnSpPr>
          <p:nvPr/>
        </p:nvCxnSpPr>
        <p:spPr>
          <a:xfrm rot="5400000" flipH="1" flipV="1">
            <a:off x="7901175" y="2864493"/>
            <a:ext cx="508876" cy="3304257"/>
          </a:xfrm>
          <a:prstGeom prst="bentConnector3">
            <a:avLst>
              <a:gd name="adj1" fmla="val -449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229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Eui Soo</dc:creator>
  <cp:lastModifiedBy>Jung Eui Soo</cp:lastModifiedBy>
  <cp:revision>46</cp:revision>
  <dcterms:created xsi:type="dcterms:W3CDTF">2017-07-26T14:16:39Z</dcterms:created>
  <dcterms:modified xsi:type="dcterms:W3CDTF">2017-08-02T17:31:11Z</dcterms:modified>
</cp:coreProperties>
</file>