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3" r:id="rId2"/>
    <p:sldId id="264" r:id="rId3"/>
    <p:sldId id="262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9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1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87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2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3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44FC-BE1E-45D7-942B-0D97292E403E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182886-D693-4014-95FE-D5C41F097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7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인공지능에 대해서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10210  10215</a:t>
            </a:r>
          </a:p>
          <a:p>
            <a:r>
              <a:rPr lang="ko-KR" altLang="en-US" dirty="0" err="1"/>
              <a:t>김우민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손민수</a:t>
            </a:r>
          </a:p>
        </p:txBody>
      </p:sp>
    </p:spTree>
    <p:extLst>
      <p:ext uri="{BB962C8B-B14F-4D97-AF65-F5344CB8AC3E}">
        <p14:creationId xmlns:p14="http://schemas.microsoft.com/office/powerpoint/2010/main" val="42489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인공지능의 개념</a:t>
            </a:r>
            <a:endParaRPr lang="en-US" altLang="ko-KR" dirty="0"/>
          </a:p>
          <a:p>
            <a:r>
              <a:rPr lang="ko-KR" altLang="en-US" dirty="0"/>
              <a:t>인공지능의 역사</a:t>
            </a:r>
            <a:endParaRPr lang="en-US" altLang="ko-KR" dirty="0"/>
          </a:p>
          <a:p>
            <a:r>
              <a:rPr lang="ko-KR" altLang="en-US" dirty="0"/>
              <a:t>인공지능의 미래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266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 descr="C:\Users\태헌\Desktop\인공지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74552" cy="46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태헌\Desktop\shutterstock_3139377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2582"/>
            <a:ext cx="7272808" cy="48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인공지능은 어떻게 발달해왔는가</a:t>
            </a:r>
            <a:r>
              <a:rPr lang="en-US" altLang="ko-KR" sz="4000" dirty="0"/>
              <a:t>, </a:t>
            </a:r>
            <a:r>
              <a:rPr lang="ko-KR" altLang="en-US" sz="4000" dirty="0"/>
              <a:t>인공지능의 역사</a:t>
            </a:r>
          </a:p>
        </p:txBody>
      </p:sp>
      <p:pic>
        <p:nvPicPr>
          <p:cNvPr id="5" name="Picture 2" descr="C:\Users\태헌\Desktop\big-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5" y="1933194"/>
            <a:ext cx="5644506" cy="338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태헌\Desktop\머신 러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6656576" cy="426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태헌\Desktop\ETRI_J003_2016_v31n3_131_f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08522" cy="538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획기적인 도약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GPU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태헌\Desktop\2014091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2726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태헌\Desktop\이미지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24134"/>
            <a:ext cx="3832595" cy="49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인공지능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태헌\Desktop\postfiles7.na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7855"/>
            <a:ext cx="7048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태헌\Desktop\postfiles15.na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19425"/>
            <a:ext cx="7048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태헌\Desktop\google_br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7344816" cy="50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30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인공지능에 대해서</vt:lpstr>
      <vt:lpstr>목차</vt:lpstr>
      <vt:lpstr>인공지능의 개념</vt:lpstr>
      <vt:lpstr>인공지능은 어떻게 발달해왔는가, 인공지능의 역사</vt:lpstr>
      <vt:lpstr>딥러닝 알고리즘</vt:lpstr>
      <vt:lpstr>딥러닝의 획기적인 도약,  GPU의 활용</vt:lpstr>
      <vt:lpstr>최신 인공지능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김태헌</dc:creator>
  <cp:lastModifiedBy>Hyungmin Kim</cp:lastModifiedBy>
  <cp:revision>9</cp:revision>
  <dcterms:created xsi:type="dcterms:W3CDTF">2017-03-22T10:31:26Z</dcterms:created>
  <dcterms:modified xsi:type="dcterms:W3CDTF">2017-04-19T13:25:53Z</dcterms:modified>
</cp:coreProperties>
</file>