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2821-9306-4B9C-84E5-D27C1842858F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A99C-EC87-4894-B316-5B8FAD7892F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2821-9306-4B9C-84E5-D27C1842858F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A99C-EC87-4894-B316-5B8FAD7892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CD02821-9306-4B9C-84E5-D27C1842858F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BFBBA99C-EC87-4894-B316-5B8FAD7892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2821-9306-4B9C-84E5-D27C1842858F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A99C-EC87-4894-B316-5B8FAD7892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2821-9306-4B9C-84E5-D27C1842858F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A99C-EC87-4894-B316-5B8FAD7892F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2821-9306-4B9C-84E5-D27C1842858F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A99C-EC87-4894-B316-5B8FAD7892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2821-9306-4B9C-84E5-D27C1842858F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A99C-EC87-4894-B316-5B8FAD7892F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2821-9306-4B9C-84E5-D27C1842858F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A99C-EC87-4894-B316-5B8FAD789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2821-9306-4B9C-84E5-D27C1842858F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A99C-EC87-4894-B316-5B8FAD789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2821-9306-4B9C-84E5-D27C1842858F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A99C-EC87-4894-B316-5B8FAD7892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2821-9306-4B9C-84E5-D27C1842858F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A99C-EC87-4894-B316-5B8FAD7892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02821-9306-4B9C-84E5-D27C1842858F}" type="datetimeFigureOut">
              <a:rPr lang="ko-KR" altLang="en-US" smtClean="0"/>
              <a:t>2017-05-07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A99C-EC87-4894-B316-5B8FAD789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548680"/>
            <a:ext cx="6400800" cy="84124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10210 </a:t>
            </a:r>
            <a:r>
              <a:rPr lang="ko-KR" altLang="en-US" sz="3200" dirty="0" smtClean="0"/>
              <a:t>김우민</a:t>
            </a:r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앤디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워홀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b="0" dirty="0"/>
              <a:t>Andy </a:t>
            </a:r>
            <a:r>
              <a:rPr lang="en-US" altLang="ko-KR" sz="4000" b="0" dirty="0" err="1"/>
              <a:t>Worhol</a:t>
            </a:r>
            <a:endParaRPr lang="ko-KR" altLang="en-US" sz="4000" dirty="0"/>
          </a:p>
        </p:txBody>
      </p:sp>
      <p:pic>
        <p:nvPicPr>
          <p:cNvPr id="4" name="Picture 2" descr="앤디 워홀 작품들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5" y="1681336"/>
            <a:ext cx="8208912" cy="513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20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1928.8.6 ~ 1987.2.22</a:t>
            </a:r>
          </a:p>
          <a:p>
            <a:r>
              <a:rPr lang="ko-KR" altLang="en-US" sz="2800" dirty="0" err="1" smtClean="0"/>
              <a:t>피츠버그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카네기</a:t>
            </a:r>
            <a:r>
              <a:rPr lang="ko-KR" altLang="en-US" sz="2800" dirty="0" smtClean="0"/>
              <a:t> 공과대학에서 산업디자인을 전공하였고</a:t>
            </a:r>
            <a:r>
              <a:rPr lang="en-US" altLang="ko-KR" sz="2800" dirty="0" smtClean="0"/>
              <a:t>,</a:t>
            </a:r>
          </a:p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졸업 후 뉴욕에 정착하여 잡지 삽화와 광고 제작 등 상업미술가로 큰 성공을 거두었다</a:t>
            </a:r>
            <a:r>
              <a:rPr lang="en-US" altLang="ko-KR" sz="2800" dirty="0" smtClean="0"/>
              <a:t>.</a:t>
            </a:r>
          </a:p>
          <a:p>
            <a:r>
              <a:rPr lang="en-US" altLang="ko-KR" sz="2800" dirty="0" smtClean="0"/>
              <a:t> 1960</a:t>
            </a:r>
            <a:r>
              <a:rPr lang="ko-KR" altLang="en-US" sz="2800" dirty="0" smtClean="0"/>
              <a:t>년 기존의 상업미술 대신 순수미술로 전환해 </a:t>
            </a:r>
            <a:r>
              <a:rPr lang="ko-KR" altLang="en-US" sz="2800" dirty="0" err="1" smtClean="0"/>
              <a:t>배트맨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딕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트레이시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등 연재만화의 인물시리즈를 그렸다</a:t>
            </a:r>
            <a:r>
              <a:rPr lang="en-US" altLang="ko-KR" sz="2800" dirty="0" smtClean="0"/>
              <a:t>. </a:t>
            </a:r>
          </a:p>
          <a:p>
            <a:r>
              <a:rPr lang="ko-KR" altLang="en-US" sz="2800" dirty="0" smtClean="0"/>
              <a:t>그러나 고상한 예술만을 중시하던 당시 뉴욕의 화상들로부터 외면당하였다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앤디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워홀의</a:t>
            </a:r>
            <a:r>
              <a:rPr lang="ko-KR" altLang="en-US" dirty="0" smtClean="0"/>
              <a:t> 일생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1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앤디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워홀의</a:t>
            </a:r>
            <a:r>
              <a:rPr lang="ko-KR" altLang="en-US" dirty="0" smtClean="0"/>
              <a:t> 작품들</a:t>
            </a:r>
            <a:endParaRPr lang="ko-KR" altLang="en-US" dirty="0"/>
          </a:p>
        </p:txBody>
      </p:sp>
      <p:pic>
        <p:nvPicPr>
          <p:cNvPr id="3074" name="Picture 2" descr="앤디 워홀 캠벨 수프 캔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0183"/>
            <a:ext cx="9136650" cy="432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" y="1425091"/>
            <a:ext cx="8420850" cy="526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00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앤디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워홀의</a:t>
            </a:r>
            <a:r>
              <a:rPr lang="ko-KR" altLang="en-US" dirty="0" smtClean="0"/>
              <a:t> 취향</a:t>
            </a:r>
            <a:endParaRPr lang="ko-KR" altLang="en-US" dirty="0"/>
          </a:p>
        </p:txBody>
      </p:sp>
      <p:pic>
        <p:nvPicPr>
          <p:cNvPr id="5122" name="Picture 2" descr="http://www.sticho.co.kr/assets/img/upload/editor/G5nS5BffIW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97" y="1484784"/>
            <a:ext cx="8892480" cy="420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data:image/png;base64,iVBORw0KGgoAAAANSUhEUgAAAv0AAAGCCAYAAABzWnydAAAgAElEQVR4Xuy9CZRdR3E+Xm9/s89oRjPSaN+878Y22AYbsAkxEPzDdgjkANkg4YQlJIEsJ2QlEMghCUk4MTsJ2MEJewy2SQi7jfGKLcuWbK3WLlmafXnr/3zVt+6tV9P3vftGksOf5OnozMx9fXuprq7+qrqqOvXBD36wTm186vW2inPNr3rVq2jFihVttPLsFbXjSaVSDY3fffc9dOONNxGe67I+Oth3UZGU832nv8fvcWWIQPOI7iiH/+l0mv+Xy2Wq1Wrcb10H2rZ/y+B8z6Ve1IXfs9kslUol/lmtVvlZu/XpPsjvrp40esvdwXP9HcaED/px+umn08qVK2nXrl20/8BBmq/VqX9wkDq7uqieytBZ55xD9VSKenp6qbu7mzo7OmjP7l207+m9tHHDBsrm87ThjDOob3CIUukU1ap1ymRy1NPdS5VqlekHli6Vy5TJZPg/upZOpSkdzLmeQ5Sv1YnpwX1PEdXqqDND1UqFqqUy5fN5/lvmA+OQ+RH6o06ZPz0nDTxm+EfohPcsr2j6WZqGbQZ81DgPbk5lzqXP0g89fzL/eIbytk15JvOnF5KmYRwPpcEOiheEB/AT9JTx6z5i7vBf6pSfuqzQGXMm4yxXK0x/PJP+8tzWaszvUo8tEyf/9FzqMjzvdUdjPW75W7dj59Wui5CeZl3LfKfTjW1IeT0fPnkHHpY6UnW39m3/IH/wnW8eNS/YuddjIEpjotzaDv5JHyHD5qZnaH5mmrq7uqmQzVEul6VauUT79+6mo4cO0eNbHqOjhw7TwQP7ad/efVSrVqlcKvN8VSoVyuBntcJ/l8s1SvPPCtVSRJ093TQ8MkLLRpdTT28v5Ts6aOnSpXT22WdTf18/1Wt1KuRzlM9maXx8nJ588kn+P3bsGdr+5JNUr1ZocmKC5Ut5bo6qlSrNzkxRJosxRTJM01f2DM2LwrvCa5qelr/tGrcyxMpyK6ds+7Zvmif1Okc7aUrxmtu+c4dexif8O9bbtdde21DPq1/9anrTm960oO74/dAVnZiYoOuvv77hvTe+8Y30mte8pmGv1gW+/e1v01/8xV80vPPVr36Vurq6Wo7tHe94Bz3yyCMty7UqcOONN9Kb3/xm+vu//3v6yle+0qr4gu97e3vpC1/4Qii3bAHfGm+7Ec8Lk5OT9NrXvpZmZma81V111VX0x3/8x97v/vRP/5T27NmTqBtHjhxpaOOcc86hD33oQ4netYWEh/bu3Uu//Mu/HO7bsg7/6q/+ii666KJwv9bvYx088cQT9M53vpNmZ2fDryBfPvWpT9Ho6GjbffLtH81wY9IGUO973vMe+s53vuN9ZdmyZfSJT3yCsUnqVIN+gH2A/p/kjxWGuq8A/TfccGO4Ycdt+sJE+NmsjGyKzcpo4e364kC/3XBFqAsAlb8FPFhFQAS7FvC6vxr0d3R0ULFYpOPHj7Nw0aDQN5fNlAhLEzcOB/wtw+NvbDYAAUNDQ7wgwagPP/wwPXP8OPUPDVOpgu+W0uDSYVo6tJQOHjpEEEgjw8M0MTlJu3Zup2q1QmeeeRYtGRykbEc3dfb00IoVK2nV6tVUqQDY5SiTy/PPaq3uwF8mzZTGz1wmC4gSAk3ucQCG6pTi8gD7eF6r1xwohbJUcwpAsw1f6IcymrYasIZ0CRQPXZ8GZBac6zq8ay4VKVjCswv5LXpT84oF1MITAsgBvPDRPO6bXzzzKamAg6mAz50yFikXaMMqGq7u4K3AGOEbv9ALcybKayaXZUEOpRYbvgWu0j4EvKaPlNNziN9FUZA+axpA0fTRQYN8+V0rAVKXBmf8vUeZZ6CWdvwk6w3v429RQPFcA0euC9UpYwGAvW/jxLzgv/CMay9SzoVP4kA/K0+1OtUDxaRed4owdyGVpkw6TTNTU3TwwAEex5KBAcpnc5RNp6hSnqd6tUr3fP97tOOpp2hibIye2LKFpiYnKYP1Eaxfx3xiSAjkZgpKeo2q0GxSRMXODlqxcjUNLxuhrq5uOuOss2jlqlWsNMxMT9PKFSuoWCywPJkYH6Mjhw7Tj3/8ED29cxdNTU5QR6FAx44cpWwmQ9NTU5TNZ1jR0OtQ6K7lnl1jsu4trfW6sLwct2fYcppf/LLXtar5T69z0BMGD9SzY9dOrxhZzEPp/0tf+lKW7/K55ppr6A/+4A/84soY4XShAwcO0C/+4i82vAdg/vKXvzy2eycT9Mte1S4tbrjhBlZyThXo13PuA5Tt9lfK//Vf/zXdeeedsa9DzrzrXe8izOeJfP78z/+8AbyeCOgXeYWf3/ve9wjKh15H6POGDRvola98JT3vec+jvr4+mp6epgceeID+/d//nRV/zauo52Uvexn99m//9qKH2AxvSqXN8KGv4TvuuIP+5m/+pin2hFL2R3/0R6ce9APww1Kb5NPuQHWdAoqStNNOGQH9+h0RkL42W/UjySK0G0QqAGpJFA4BYrofAmDiwJ0eD8YJYNTZ2UmFQoHGxsZ46K36rb/XG4huWwNXAf0+qzAW4tzcHFvusQinpqb4f0dXF+U6umjVmtWsSM7NztO9P7yXNj/yKME6ADrNz89T/0AfKww9PT00OzdH0/MVyhU76Jxzz6MrrrySevv7KZXKUCqTw9ZHAIApnJpkM1SFZTZFlM9kCbCfgRf+A/QEGyFb+mG9D56Fm3y9Tlk+wXDgSitjwj8asON3sSTbjTpc/MEvVlm0ANz3vp5vNycOI/v4qNX82jUjgBTPBRiLcPRZ5XV/Zcx4F2VDGjCwdP2T8YKG+FuAq+ZVVwYncJFyFre20b7UxXwYKGsA/dKW8KrMC+oSYCR9wk9NVymrAbAA4nDMAY7Wa9ICebwv/6VdrWDo+eFpFAU06I+sewBmfKSPqFPmR/qu16eA/lDpUKC/oVxg6dfzGK4Hdcoo30t/Qlpl0lSuudPCUCZUo9PJFOY8lWbr7eTkOMsfKAIom89lWQk/fGAf/du/fo7u/9EPaX5mhhWBQi4HrZvHjLWfzed4k85kU5RJZ7gOzHEq5ZS3KtVpydAQDY8sp+7eXlq1Zi2NrlzB6/nRRx9lebN+w1rq7e5hJaBYyFO5VKJdTz1FDz/0IO3bs4fmZmZZIanXqqxkVGoO9GtF1SfXfPuVlZu+ddZqX/TJAt86sGtcr7MGIMIM5GrYtWd30+0yidyw/Qfg3b59e1jvxo0b6Z/+6Z9iLddxHXjwwQfZCqs///AP/0BnnXVWbJ99oB/Wdij+rcZiLf1r1qyhT37yk03p0+xLAMp9+/a1fH/btm102223heVaWfpbVthmAczf5z73ObZuy56GKnAKf+jQoRAj4BkMhX/yJ39Cl156aZutRMVPNuiXmiGTPv3pT9Ott94aC47jlHGp40UvehErNjnInVP4abXmddNbt25lpRmyUz7APmeccQbdd9994TPsoVA4T6mlH2B/MVb+dgaMEbUSnCcyNz7QL/XpTTzumS0TB7z1+7q/buN1ErhBMAcWEAsktMVS6hEQ5rOuSr0ahGhXHvyuLdeWlrZ9XV8c3d04Flr6ZR5l83SbtbP8o++VWo06enpp3bp1dMbpp9OeXXvonnvu4Y0/m8lST3cXTc/OMEgfGRmmyckJmpufowoAfjpHg4NL6bQzz6L1GzfS0qUjVOjspGJnF3X39jjQn8s6BYBSlEtnKZdyLjps0WeLpANU5UqVQQKeSV/5J1xDUpGFWru7CH3lpwA834YtNBWFA21q8Cl/+0CcBYOyPpjmPIaFfKQBi50/3RcNAjUvarCjgYTmaV0Pfo9AqjvtcW4w+O94XdcpQFGvdaGbezcC/Zrmdk3hO2m3UnN8jb8BFoXPhNc1z2slxgJx9FO+t2MM10bg3mPXsAaGlh/i3Jk04JfxCR84q/lC0G8VxgZZxURVMhRAVikV0RquEwWgvRU4ivoTuUpCoQboB8yHdT5YWOxGAqtyhi3ydbaaT09P8rxMTk1RKpOmJUuWUK1coaElA/Sju39AH/2nD9PRgwcpB9dGyIg68WmguGpls2manBqjYqFI5VKFMpk01SpOWcsXimw8KFWqlO8o0vDoKIN/KAsCwADmBgb6KV2v05rVq2n5smWUT2fogft+RPffey8dOXSQJo6POUU0naIyXP1SkQuaKH1a1svvPvmv+UbPqZWf7e6L+n3fHmlBf7imgjnB9zt374oT4+HzZvzg6/PNN9/MVlT5QNH67Gc/y4peO59//ud/pn/5l38JX8HpNFx1milc3/rWt9gNQn8E9Ft5YftyskF/0rHefffd9O53vzss/myCfijQt99+OytlGvBDSfrbv/1blp2weltr+Fvf+la67rrreF22+zlVoF/68cUvfpE+85nPNIDkVn0EyIeF/zd+4zdOOeC3+0Szvj300ENsvcc86A+U4UsuuYQwD1DMGmTBqXLvgSCAtnfZZZe1oqf3+6QCzidwkr6bpGPi06/L+oS5Fhg+wS7PLPC2/bd/a9AvzKABOgPDwNJmN3cBaQIgBMxroWj7KiBf6hV/frTto7UF/bo+AXPSj0aA64717ZjkHQ2mUQbCo6+/n46NT1C5UqEK4hjKFcrl8gQrISx6ApILRaeF12qw68EUnaOZuXlKp7PU2ztA/X0DtHTZMlq3cSOt27CBBoaXst9vNl9kS186nYHTMWWw+cG1KQDKQvcS/ITh34zvM24MAAjVao37IbRi8MMeB1E8iAZ3+nfrugL3B/FV1+4XUCz03/weueN4iZGAtVes37ovLoSiMTbE8q1eO1aBsOtKz6cFm1pwab7UvOADozhTgYsUwB66GiorgcYiMBJjBtiD4lXHBCG2AqC+AmDpTgZ4LmBZxmlAitgPGzzBz9Ipmp8vha5kjt51KhY7uB6ZG6wHrAG8x3yhXGS0dV4rRJrmNXaVCHzZA34Q9xzHO85dxw0PPXUftOlmK5gvFUql1z/KAyyHdcB9JqBLYCtw4zVuEmEdTouIxhWsGVa0Gt5x7j1QiN27rp9ufvA0ULzQY7jxBGWFFik+RXO0DwbG70ABwKixnuGTj2GWy/N80rdn79N0+MgR6u3qZrebnq5OylCdvnnXXfTlL32Bpo6PUaVSZkUbVn2sDczr6jWraNfup0JXrlq5Rhm2zBPH8WAU2MQziL3J52jpyDAVikV2E4Sf/+iKFRyfA5cf1AlZMDw4CAajyYlxmpo4Tjt27GCf/mq1Dg2Vy0aKKhQAzC3+Q4li6oTuaiFNVJyHyFvfOpI12mxf0/wndehT37g6xJhg9xCW67Ua7dzVGvTLeKSNVv3dsmULve1tb2swYv3hH/4hvfjFL7ZVxP6N/sK/HCe88rngggvogx/8YNM6koD+uPH8bwP9cH9873vfS1A69Ae88f73v58uvPBCfrx582a2flvgjxOcD3zgAwQlpZWhQNd/qkE/2oJV/M/+7M+47+KW6mMc7CMwArzvfe9j74Fn69MKw6LPiOv42Mc+tqBLcFUC2McHysDrX/96euaZZ8Jyp8zSj0mWhhdDqFaDljqfDdD/qlfdwM35wItdDAz0jH+x7asFVvi+2XscRCfGsSDI1gp23Q+pSzZ26bcIdivU9IbRiu5xwF/GYOdat426I4UjAqn2HbQhVjtRKrBJA/hPzcxxcQ1KGJAFljYIKliM4NPPICWTodnKPGVyBUrXUpRL5WjJwBJaMjRM6XyB1p+2idZs2sAWv57+AeooIqArzcCJ5xzBhLU6KxqyqYuQEPDjAKg7vcD/ULELAm71hioWZAY8gVJRT0e+1jJn1mKtFShWRBR4t4qWBtaar+LWjAWscZuery7fvOsxSF2WJ3UbGujAEswQyeH4IDYiUJwcsuRhOJwMFYFRL4NJhppV53blfJLTHLzNVmSqU6VUZiUNELVaKYXzJPODTQsubdIf8KAc4+L3fB7fOeXSp9zKewuUmbRzYZKTBlkHGryLAsHDCda4z6VJ6Ma0AX/BAB/4x7OyB7qBHAD/gUJhT1VkzpjHA9DvW/dYUzIHmnd4nCkX8CtgVb5vJvv0CaLwdxYnJQDs9ciNS9Y+4onu+9GP6OEHHqCVo6N0yXMuppGlS6lWLtPXv347g38E10IVY0UHJwm1Gg0s6aO58jRv5u4ECbQHz0QnDyw/Mhl23ynClbFYpHwRikCB+nr7qTxfpumpGdq//wDlsjmmQ2dnAfieuns6affuHVSrViiXydHQkmGamJhiX+AqTisqVfb5hzJWrUEOia6DTrqTlFp9YfyFTw5qZUDoHVfOPtdyIJxzpeChPuEx4c2Q54K1t2tnMp/+dvZh0AnBrDjJlQ+s9B//+McJAYdJPj5/+Fb+/KAH3HtaWfrj5N//FtAPXgCghEuPuPfKnEBO/c7v/A4HY+s5v//++9lf3lqcIU8Rlwclb3h4OMnU0rMB+qUjUBp3797NMYMINEaQMlyUEKQLJXLt2rU0MjLiDfRNNJgTKBSHxaCo/N3f/R3325aBdR/00+5HGOPv//7vc3nm7VNl6V+sa4/dPJrRLE57bAVc25kHaLmvetWNjljm6LyV9mqFtAA3vYH6xrvQauM2WBHc0hd7aqC/12NseryvsjHFbSq+/raioaaNHnf03AFkXU7mzZ5ERIARFtPIku7eBQCLAmkB3PK5HIN+MD6ytFTTsABmqJDJU7VUp56uHsrmCzRfq9Kq9evokiuvoPMvuoh6e/upUgGQcZbLcrXs3BHY7zzLwG0uOEZzGyas0XW2cMClAMqBBhZsAVXWPLE+h+AwOEavhSbZiKoaqMnTBkVA+W5bMC5t+ubTB/D1evHR3iq72oIobfjAnhdIBicyPuDizizcR2jUbM3Zti3/o30dAAzrMRRHjKcyPxda+VFG+/aLYob68LsoeQj6Bh81W/d6vrk/PJgoYF3HFTDwDBRDu17wmp4LXa+MW9OGaR3wUUO9nAOgMXhbaC/nCgoLN8qYQHnyukukGgN5rWxqxpMoK7KLrfTsZhX5xfMaxjylUhzY+4PvfofuueduOn3TJrr0ORcH/vQVevyxLfSVL36BZqamEX3DPv7I+DM9M0XFjlxwIuYs7jiFg1W+kY4OjONUBW59S5YOUWdnF42uWEmFfJEe2/w47dq1253gZdJUKOSpozNP3d2dVK9X6MD+vTS8ZJioCgXCZXwC4J+YnOBTJfANAn1lvE5cQRFwp0Z2/mRt2nXjkwVCbymrAb5eF1rB1PVaWauVcr0Gdye09Pv2x2Z7xF133UUIDNV9uvjii9lVAZbhuA/Kf+Mb3+BsLhpgwuXzwx/+MCvtvo+0kxT06/FIfRb0AxjCxaiZO1GrfTLJ98+Wew9k4De/+U360pe+1BBzIX3Efvrrv/7rYcYkK/Mff/xxQjYcX5wCgPTzn/989inftGlT02E/m6A/Cf3/J8vo9QFXHrgm/fCHP/TGJCCAGiculh9RByz9UJTBS6cM9GNy203T2Q5Yj9t426mj1WSiLu3T7wMgPhBlBYbukwbqPsBr++QEuGS5cJY1LdSb0UHKtmPpb0aTZmDHJySlLn9/JW1nfIt6YxJLaZ2PzKOPK+N8wWW8sBrNzc04Fw3482aIyvMl6sh3Uo0TzKSoVK7S4LJhuvCyS+iqa66h4eXLCa65hVwHzc7O07Hjx2muNEeoC4G/uVzBBX8GQYMM5+DTD59yDkiscXpADgwOsvcAUTDQD9JNMhhTSgBbZIEDgiH5ALRewAL6uT7l+qE3bA0INehvxjMWMEhZe9qAcvIsjsc1qNL9kvJ2DWkeAeiHddQCZz0O3a7UFaf84rmAfvyOTQ2bDz4A/Q6kuYxD+A6AQd4R4Az64ztnOXE8K0Ddbnp6LPK7Bf1CQ/leLPwyFhm79EPTTdPB0hblICfEPz+sN+Axfcon/cYJiEufs3ANMk/UIzcnOwcIibXGBE0P6Z9dw42AlNgv37kQurTDslaExtVymUpzs3TP3d+nxzY/Sn29vTQ40M/uQGtXraJdO7bTt//7v2n3rh2UDU5UKpUSn/xx22wkcKcsUMj13Lk+BjEM6TQVO5y//0UXX0KXX34ljY1P0JbHt9KOnTtYDmSzGRo7/gxRvULXXvNi+vzn/41qpRpNT0yHiQ/AQzhtnJgYdy4/mcB1Sslt9MX2w8o0u49p/gh5K5B5mu567YSKVdYZLCRlreOVKBOTXlN6vvB8Z0JLf6u91Pf929/+dnav0B8Awt/7vd9jlwq73yCVKvzLEVCqPygHt57zzjuvZTfaAf22MqSj1K4u4Am4fSxfvrwt9xVdL06lUU+zTxLQ78M9rfZr2ybiLBBv4fsgrgZKDzLcNPuA95ESFUHW1m0GPPiXf/mXLYN8/w/0N1IYc3vs2DF63etet+AkBSWxN/3CL/wCveENb1gwNZovsP4ReH5KQD/APkB/O584IddOHVqY+QRbO3VJf3w+/VZAW6GpBbRsflLGCmgtwOV3qww0A/1249WgSltkLW18CkdSIaHLxW1GeiwWcDoaxIN+GZNsUmBqts4CoNVVms9UY95wfk8dX2P8xWKeZmanXH7aVJZBP6xytXSGnnPZZfSS615KK9etIUplKJctcsDf7l176On9e6nQWeTMU719/fwOfIEzeDfIcML0ZZde3JUwzxbBVC3FdwMIkGIros777gH98ELX82Y3XuEdDcI16Je5lQ1fQLzdGKWcb60tBEML3dSkfVt/K9BhAW3cOpQ7D/Ra0QqJb33oMVmFQ/oL/hFLvlju0/Ua+41jfnCki3flFECy3YiiiXqwMcNSbMduFRTbR5clKMq2I9+LO4UoF5pGoqjoUwCruOs5jHgnAv3Sr7SKBbCyiB2dcHeFAoBSL36yy1yQQceC/mqtHMY9aICveVArJqKEWB4EUHfxOFU+McP70UmLi9vI5TLsFrP5kUfov/7rLibo4YMHOWf+OWeewRb+W2/5LJXmZ7k8x2BAg2eXn4jbkLHLRRvovPouzgB0ED7p7O6j57/ganrl/7ueBgaX0ranttPs7DTt2/s0PfbYo7Tv6T00MNBLB/Y+TdVSjeZnSqxb8ClOtUI93d109lln0qObH6XZ+TnnrpXGaQaUWqf4Y7x6zfv2FM37KKuVW01zKaf5Bc9E/oMeAvrD+0XMCa+eN/RFlC+dZUfvc4vZS+07yMgGf2OddUTaAOj/uZ/7OU7aAHcg5B8HYLd+4yj/u7/7u4Q0oEk+caBfgoib7YGw6iMA9GR+fu3Xfo3vFWj2aQb6fWDfJ/eT9vlXf/VX+U4c/cFc/OM//mNL5UTzx7333svuPtqFC9lkcBrT6vPTDvp9srsVTfAOgqnhdqU/CKj+yEc+4nWLi+ONUwL620nTKZuAHXRSAGrf0wNdDHFtf5Ad5sYbf37BcYoWwprZNQCSvvmeyTsaEPuEqns38unXoEN+94E41GUtoHH08IHEZkxo58YCnwXgInDp0P118X+Nefrj+ift4egcQZHu78ivWL7HxjZfcsGZ+ABsp9N1Fjy4dKdWhxNAiqqUoqHhZfSSl72Uzr3wAurq6aFSqcKAfdf2XbT1iW3UN9hPG07fRMuWr3DtpV1aTwB7gATk8sYmPjc7y/ge7kQMzKoOPIjV2oF+uAe543xn6eeZ5jMLOBKV3fFDw8e3kQtQ5HaMe4+87JsLy1c+ftGgUluF8W54yuLxZdfrxSqAWum0a8AHlsHp1SCgFm0KcNGA0Scv4oQb2oeiCOurc8FCfAZOZMpUyGbYagJeAfjAd/Jfg27JIOV8/cF7rl96/er1sGCtIz4lOB0SgC9r07r6WAVAQJwev86gsUDupDynJIGl37eeGfQDgBpLv4wBLCYnUz7Qr/trTzClDs3HPjkj2XsEBGuF340/iN2Am161QuPHj9GB/fvo6d276bvf/Q6NPXOU/t/119OxZ47SXXfeQYcPHaauziKlyk5hiWSRkxnNQD9iPrLZApWrNeofGqSXXvdyetG1L6GVa1bT+Phx2rlzB23fto3B/949u2nL5kecEaLm3AGXDPTSDIJ7yyU6fdNGQh75qelprg9GA3YxQoIAju+oeF0b9TwJvYS/7LqUsem1pHlRGwlkDds9ScsNob1+dqKgvxUoBcCESwIsme1+0F+4mwBvJMULPtD/5S9/ueFyrri6QAtcqmXnod1+6/InAvqTjjlpOfRLKxjwwf/N3/xNeu5zn5vYp123BWUO9EawKU4AkO3n3HPPbUmun2bQ71sPSefn6NGjbM0XYxUU5le84hWcmtyHH3yEZplysn365TKupAPxbeIWpLTkElXgZIN+bem3m71e/DLeOIAvY/JthkKDOAGJlJ1a8IuQF6HvA8tamdB90/NiN/JmdPbNp23Xgh+74TduOPGWfg0WbZ0NYFFcbYILf/Dd2Pg4nX/BBXypDG9i8PcPXB/qlKEKLIcdHXTpcy+nq699EQ0vH6FSqUwH9h+iQwcO09YtT1BXRzc97wVX0PJVo5z1g3P3pzNUKSNQsM75/CVFIEC/c+9xm3kunXNZSOC7i7z9SAMKFx9kY5Egy8Daj8wl+FcJgK4GRSHwUpZWbR0WtwyrYGn6+L7zrTf9jgAFvfFrntX8LcA8rk4NjAXAa8VAQK28z4GPgWlWg37tY+9bI0I3vR5kTOxXHZy08PdBZplqyQF+AH9NdzyTzDnoA0C/tC8+/Xq8DfxoFhCvLygysPAGGbakLk1nvU4sCBNgremh6doICOsugFfF/4QuZIF7iT4ZdAG/LtjZ0pXHFdzO65tfuPfgo0+ItFyyskX+ljIhH/AadkoU3Ge0nOQ+scU6CH5FZqEqbsKdpsMH99PBgwfp0MH9nFZzzapV9PDDD9Kdd9xF2x5/nDqzeQf6A9rrcbuOB0HIyNwvl51VU7xey9U6les16lsySJcHFv/h4aVs7Z+aGKf7fvhDjh3Azy2bH2e5gDG4A4kynIlYJ8d4YITA/PMpIwddS6aj6IZzK8e1Aie3gLwAACAASURBVN44v40MZvcj/a1d+zKHdp/S7wivBUchzEe+G3mT7O2twL5uF8GiyK///e9/vyEtZLP9aPXq1QTAfPnll7cDD7yBvBb0Cw/airFmb7nlFs6ZD+B1Mj7PBuiPG4+v/zAqINYCblY4PYElOelcxvEFTmpwk3Er1yDpz/+Bfj9nYR6QfQp5+XETdbOg97h9knmhHdCfZPIlTWcSwWCFlN7wFrugdB99YDhpvfKutvRrISv1+GhigYB+Tzb7UMCaDmkwIGUkT79381XWV/neumpocKZpbOnjUwI0+MT3AsgbNxVnUYs2fe5JmHmlMTe8C761jsQ+fvEBWDwLfeSxifLROYfxcXu4XfOcc8+h27/+dW4lBwtucKSPzTxb7KCzLzifLXhr16+jqelJ2rb1Sdqzazft3L6Hpiem6AXPv4pe8OKrKduZ5xMAZPnQoJ+PyzNpBozzsxIQOk+ZFLKBdDiQGKTuhIKA9wWMSVYZXnySD52zl0SuIzIPvpOaEKBgLhQok3m11jrLs741YZ9ZwOAD0xY8NFsHejwh2FNBziFPcWSEA4CaZ+V9TSOfrGimsGjQh3LwEy/k87x5h7f0BheFhekygzmBgufojngNF7CpaaRpLnQI54kzETWeDth1jLI+K6sGyDqTj15rFvRznIm6lZdjexXgbygfZD0Cb/o+fGFWcMvvAtob1zr9PugrfZB51JZmva7F/UgbNkQxkjZdJi7QsMapNOdmZ2h8bMzFWdQrHLifxS3auSz7iH/iIx+l/Tt2UVdnB9UqzuWJ20c9MneBz79LvevWYh6X9UHRK1eoTHWar1ZpZPkoPfeKKzj19OmnbaR8PkeHDuznC7oefvBBevCBh3i993R20b59e+jIof00NztNQ4NLaGpikko4AQziCuBeFNgH2F1Jy7xWe4s9NfMZnHz1Ncpl5esVuDhpma9Bv0t/mvaC/qR7aLvlAAyRwefpp5/m0zcrU3DaNjg4SD/zMz9DN910kzdfeivckcTS3wqHwOL6ta99jRBYCdfAE7H8ww0a+eybfeLce1qNVdfZTllfX5JgvxNtYzGgH/cy2BiPdvnuVJZfv359QxrZODomoV2SOWiGS2XfSQz6kzaIozZY+5MM4mQTO2kfk7aL+u6554d0ww03NownTrj6hIWvTyKIZUOUvzVgYFAY3l4JS3KjwNZj0O8JgJBNtpnQ1/2VjThOgEWAXlImanAWKQN6E9HjszS3oFGDEQ12GkGNC1qB9RXjyufyND/ngm2xeSMHNzIEwNr/0I8fpnyh4MqlM1QqlynX1UXnXXwxvewVP0er1q2lqalJ9l/c+vgTNDE2Tvv3HaYNa9fThRdeTCOrllOmkA8CcbNU44BdWB2Ry90Fg2JjQsrAjmKe/U47Ch1UKBT5HZTBBVD4RBmAnGuSKC0yxwAD9qNBgAaYISBWl2xpWvpAv/7enqL4wCue+fhAz4vtk91gdP81SNZrR34XazzjU4U/7TrTa8nWY5VlpntgXbe05ViRcnQTr/YTBv3E2o/3JU8/+M559USpFrX1Pm4Nc458xIMY1yj5W+ZDA3U9hyIDLO2Fd0SQM22CE8EF1nxRLtUtvo4xg3skMpFS0iATOPuRC1wWnpB+wKdfPmJkEHoILfC3KFDC85YO4t4jho2FcsYFz/OpBBsdYOmf4bXr+lWljmKRLzDEPBYLBdr+5Db6s9//Q6pVKmztxxg4XSvzViC/QtAfyVWkD8V81aBgpFI0VymzwtbZ28P5+08//TT6uZe/jFavXsV3SSDN32ObH6PTTjudcukMffGLn6fDhw5QuTTLbn9ubuuUzeSoXCqze08+X+QLyCTxgKVHq73Jnvj4Nnm73kVmaJ4RvrHtMe/wPWxOKUlyOVerPsd979sbQTMYUxC0C4sm0rYC7CN14qpVq1iuCk8lbVfLinZAv6WXr71258+3D7bCSicD9Ot1nZRucXuSbwyLrdP3XjuW/mbBxyezT4utC3cVwOfet07bpWM7+LZZ2Zagv52GxLUnyWJZLBHbESAnow3J3iMLM9qU4C8cbXy6LSnja1/AeJzioN/10d4nIDTg0AqFdgcR4OV739cXHzgTYGVBic1/rQWMDxw2G6P0X9chfWdQkUqx0Id1DxcxwVdQcquXKmU688wzacfOnTRfrlA2yO0P4NbR2cn++1dc/UJauXYtX8x0fOwYPfzQQ/TElscZIIwMr6Arr3w+DQ8vQyQb5bo7AoCPvO4uaFj6gv7NAXxMTlIhjxShVc4sUqul+BZgtsymXV8BIAAaBcAtBHiNaUiFZqLA6b+lDtm0Nb0s31mQzPncJVuJunhJLLN6bPp39m4K3Ix0u3qda5CvBZz0SQChteCjbHgBVnDzsV1L+m/LH9Kuz/Kpx69P2FAfQD++xzyhTwCMUCaZt/J5/o/vAUDwLnjMXc7lQL/ma4kB0GAr5F/OIOViCXR/BETr9Sq0tbJGA367fqVOroet8gvde3TGqAbasonbZe9ZAMbR7+D0TK+/kMeUpV9Av/RfTk4wZqcs1YMMPc6VRv6jLmQQ4jsrgiw3VhY5D5/oJBF9Qv18cVa9ThOTY07BxuVemQyf3qDMhz7wfvr2N/+burs6qTw/z7d1I4MXrP2c5jdQLnUQMx6hXo7dAW0wz+k0zeBUqFBwMuScc+iNb/w1zt2Nmy5//PCPadnIMl7bDz74AHV1dhKyB915x9fowL791NlVpFQ9TfksEgVkWV5ByfcZROLWr9BE6Mr8q+5r0TwgaxLvaCUMz2UNC+/FyX3uRxD/YH3629nb28EOJ2OvTlIHQD8yyOgP3HuSBPI2k0t6v0rSj1ZlNO3gbeC7kde3l7eqt535S1LXqSgDhU+nY4UMGRgY8Db10wT6W/FQO+upWdmmoL+dRtBhsfI/24zVbj/bYdS47D3OZcVlXVm4UUWZT2xb1rqvARKEtPZflk3UNz4NMDQQkrLWOqcZSgM62z/9vp1H2UT0eJ0SE9VyIoJI+mXBZzhWTpPpXCuwAVbLFert7gn9K9kCxJk40uxHC/9w57Ocpv6hIboMx/SXX0Gr1q5lP/777vsRPbVtG9UqZert6aMVo6toPW7oHRx2aTQDX3xn8UUIsAs+zqRTbNkHmCghO0e1ys/wOX58knP5A/jnCnnq6u6mwaEhvulXALuMLwJ8zhKsN2wNjCxQEqXBAl2rEAj/hHOScjnCNT9pgKnb1IoJ31vgcWmJ4yMf+NXg1o5VboEGABP3Hs1HGsAIeNFrwxcQq9eVpp/8nkPWGtzgG4An4SkOvJaUqyYY3rn2OMu3Xgv674Wyj31LuDsanNlTCEszrVgLqPatLZE//B3f6tt4n4gEi/sAi7ucy5+yk+kcBPJa/mM+g/+6yf8vYFIuNUO/QU+duk/KCD8gT78bQ3RyuFCeurszOL2m3D7MAN3xsrs4D+lXyzQzO0N93d00duggfeC976X9+/ZReX6OOooFdsXLZXElngP9ksUn4hXn0oKTBVjl0+zGB198x5dw08PJXm9/L/3Wb72Dlo8upye3PUk7tu+gSy+7jHL5HHV3d9OKlSvo8KGDdOtnb+H7BbKIu0c/5+aoAOU/DTefxj2i1T4iayAO4Os1InWhrHULs3uK5SnNT3j/qaeeame7PKGyJ2sfb7YH+UA/8tLDd70V6LKDi2tnsXugllm6LVj6kS5UPrjHAFlcTqSdE3n3hCb5JL/80wj6F+4hjmjtrI9nBfRrK39cp0/yfLdNiMW0L6DfElGDfl+9cUS3Fh4L4Kzwt5Ptq1eDKP073rUWIQuo7Vzp8vo7DUpsHdaLwgK2OLpb8CdjjesjZ8ThIDmXBadadpZEgH/QEdY4+OA7l4oMB9wiZd7S0eXsm/uCF72YTjvzLMoWCmzJhU/uU1u3UjGXo+HhERpdsYpz8ueLnZTK5SjDudkdzuDsO6AnwADV6Ngzz1ClXCIE4wJU4PKLY8eO0/GxSXYlglV9/caNNLJshAYGB3lT0eBNAJOjTWQ51sBd09+CTL1ByJxJeb6Z1eMNBmcOWPq11V365AN20bPokjHfnOl503OteVWDfplfGavcwNoK9EsdFhRa0K/7oIE9nouVuBgEWEsgL/hB1otdA3IagHkSGms6xK1poQtcROxc2jZsnwWsyXtaLtj1FfKVuu9B2nb3D/vzsusbeS1NuV2V79LOeyoduYBp2RAqVcHJlqRIteOXucSqcvwQBbZqntQ3MMO1h09MAmJBCcOJnbQJ/2qWA7ks9Xd10UP330cf/OsP0MTYceoqFnmd8i3Ogdsd80ODxcLJk3KpGrrgzc+VqVB0d3RwSlkYAALjwznnnUt9vX2EW2tXrl5NF150Eb3g6qu5zmJHBx07epS+9IXP0wP3/pCOHz1MfV2dND0+Trl8gar1KFWqld92LQpvyLqJA/56vcmcRLzreF/Wil6zWsHU/I36duzYESe+T9rzdsBMO436gG0S0K95tVV7vjZOFFBbepwK0N/OGJvRABdxfeITn2hFpkV/j2DVN73pTbHvg1bWgLLoxhK+uBAL+mOihMZ6fSXldR8PJX0XchBGybjPSbP0ayv/yWKohHPQlgaUtE4pp0G/Bh0A/dg82l3gUkczcK4FsgbAvr7je0njZ/sibTRabSM0qK06UnccY+mNXfcDz8X9o91+S3nNL0If+U76zu1ggadhhUN6zTrlswUXJMdZWZz7REdnt7P8Bxdz9Q8uoaHR5XT62efQBRdfQstGV9BsqcRuOVsefZSOHjpI/T29NLpiBa3fuInmK1XK5PKUK3ZQCpY+rj9FGU65SexGgJR8uHwHLiI4JZgYG+ONf/+BA7yZb9i4iS9sWbl6FXV2d7GbkQPcLmCT55QtfTgpgsuIXB4UBUNrYGznXc+bgFqhobjqWJoyPV0vQjelBnDVxJLgvKoiX3Y7z7551M/079ryiDrxt4B+TtepBmuBqAU18rfPtUfaFLca4SNYndmdKEWsJEI4ogxcRGQtSb9QFt9BIXD9dhmnbD9kPnRbMn+Yc5wR6TmTjQo/7cmfb96FDr71qp+5u7YaFTQJ5BV+kO+ZzIFPvwTBaz7jMQL0m3zuIV+l3PGe5gtNFzn9kPmVdgXQyrsC+q1Pf8QzoJ4LtYW8dRZ/x8m4JVtALOJ5oGwjkPfcs84kqlQZ/N9x++308Y/cTJ3FHHH8AN4MQD/Pg9aOg2s+KuUK5TI5VpZK8+52YCYHSAa5nyIO0E1lUuxi2NPTywo+kvW/5LqX0WlnnMGnAB3FDpocO0ZPPbGFbvnUJ+mxHz9EXQVXV9U5T8We8Pl4TK91La8tX+h3dbYoed/O0wJQEqQUZtC/fXu7W2bi8klBTOIKYwpqOZIU9Gv52ax9u+cCcGnXFLyLi62Sfnw08YH+z3/+8wuC/5O2kXRsSerDLbxvectbkhRdVBkEwiLl50/Spx3Qv0CmtjEQu/8lfRWBzTgBifu09OmPhG/zJt/61rc2FGgXDCcdUFy5UyVAEMh7000uT79s6k7IMmW4OxbAt5os2dgF4PrAgh6nj5YaCFjQHwKOwHVBnyY0Ki5OQ5X+axAi7fsUB2k76r/JGBIAD22BtpuYpVsDGFGZJfRzdtfJZmhoaIjGj4/R1PgEX9CDaYDFna3wubybFVjgq1Vas2EdXXrlVXTBJZdQAWVTaZqemWGQvmfXTurMF+jMM06n0RUr+Ti/DnCXyTF4z8GPO4VLwaqsZMDdAfm1K/NwI5im8twsjY0dp+NHjzK5MA+DQ8O0Zu066u7tZjCfzWc5wNiBP7gP4O6AiOZpBv24uEf5SBme8s2/VY408LRW5BBowZNDAUPh6bhThKhO118BeHr+YwVL4A5ky1qQa0G/3Mgr9er3ZRw+oavXoC6n++3ctJxLCNx7YNVFMDaeO599ZyoXZUg2b7kxU5QfqV/og/ICcmUNRWuQj4lC+ml+1m4voqyJUuRTZDQfWKDHfwdzq0Ec+Fav+QZFT2XvCXlEBf0iPSbf8hs8k59cXzriBytftBwRusTtB5K21oW7L1RaWDGW+6cV4FdePqyQlStVmi+X2We+PDtDjzz8EA309tLoyDD9xhvfRPlcmhCoy9mCGPQ72a19+nndpJ1LDHsS8ZqXUzPXC2gCCPCHglGuzlM+m6dypUy5Qgd19vTQS657Oa1eu5bOPuccvtivCje/FNH999xN//T3H6LdO7dTd2cnyxg2YphYDy277R6A70TWyzrSZTTvyByInNV7l+Zf4d2GfQDDDFKa7niqfdC/mL14Me80wwxx/IZLvqxPv3XvabX3NvseQZsWcH3jG99IlOc+jgYnG/SfTGz2vxH0+zBfM17U5VuVs9+LPEj6HngIJy+f+9znYl9JBPpbddq69uhNImlnT2W5xQgUWRg/+MHddOONN7mNE5YiyYARuEr4+m1Bv1UKZINHOQ3QfP30gWU9H/ZoVr7TbUp/tBVYAyMN5sQyxAFtAXALs6v4fEZ4o46yz0i77dJc90GAgvBRqBRls9Q/OMQXfMCX/p7vfY8BQQ6+95yT2128hfz4c5UKnX/hRfSzr3gFLV+/gQpd3ZSq4RbWWZqanKDDhw/TkUOHGfgh5/Oy0VHK5YucuYMt82mk2kxTeW4+SA3nThiQqxu39s7Pz9LRw4c5+BN1wGd/ZOkwdXZ2szWyUitTJp2jCtwWglzoziUMVn7nmxxtuIH1f4Fi6ZQyDeh1MJ8PFKCszJ1dh87fe6FvoAUIGgByHZls2A9p0/L0gnUQREpa0C59EiCqMxlZMO1bWzoQGeW1+44GTAJu5VIuAUlyQyRuUBaFA0F8EhiKOrWrj3MZcy4kcjmXjMkCb1l78pxp5FLNhx/pl4B6C7alYLlWbXAHk+ehK08QiK37wL7qgfIovOXb4C1IX8An7M/vUmTy+ZDH2g8/dct/em41OJW+wE/eVeUAvowlGpsLROYSARhGHyQ1Lez0Mo/id495w+U0WJszM9MuGDudovvvvYeeeHwLvfCqq+nxzY/Rh/7ub2jJwBIqZHNUryCTTpXjDcAfrs4qKwQ8HxLYrAYovKWVNtAaufg5JiWbo3KtTt29/TQ+OcXaNVJL/vzP30RrVq+imalp+sZdd9BHP3IzTY4dpx74kNddDAHzMWgdyFtHoYjuwiNymZrmL7sO9Z6i12pYh07natLmihzQCizce9qV5b51G/fsVNZt+Rp/+0D/F7/4xdCn37demoFk+91iQH8rGpws0H8ywb7M5/9W0J+Ux1vNbdJ6dLlWdZ400C8bmq+T1rXHt9gWM7iT+U4rQvk2MDyT7D38vZzxhrtUfBrNuPossDlR0K81QQ2w9HxZ66oALp8Q0P2TecT74oLhmxOAIb7tMubOAMuwccJHAxptfZZ+ZHN56lmyhDadtonOPesseuzRh+nB+x9glxukyuzr66eDh47QspWrOGj33PMvoJEVqyhVKFKVTwIq7Kc8PzdLk2PjNDk1wUfsS5YMUl//AKWzBe4qg9x0ii/UQlYf5wcMK6AL3p6fneWbP5FlAG3DNSifzXEWjxL7A0eBufD/dVlzIpDPeI0v7BH3CAeqNf00MMN3EdhxweOWvzT4iwP9Qehiw7tCZ5/yGBbkrDVRgGgzWRC+o3Jvah4V3pP1yOAyADjSBzs+lBUQidMSTQ+9rjWNBLgA1Gn/+LCeugN9kv1JQCbcfCLAWXcxI8HpAOI65GZlu9b0GC2tAFbtOvWdguk6wTcaYMaBET3vYbp9yeQTBB0LmHReG9HpHoP6QIQ1nA4EcQACzu2aR5sA/Rpw6v6JMqZBpPsecqLRp15o5cbBnBXyt6s/uEM3CCaHgUHql4BhAP1CAXcuzHLMyoP330dLensZ3BcLRSrks4R83nfdcSen1kTGILjlReDW0SFIINQA+uHKIx+4Skk8kXMpRF8dOE9nczQ3X6J8oUiz84jpcc/OPONMeuELX8j55VevXskpgj/5sY/Q+DOHI21QjD/qlm2AfjtfQazzgsQRzXjLyhWf7NDrGd9rRXzbtm0+kd/Ws6R7b9JyzRpvBWwB+t/73vc2VKFBv1274dwbmRv3vF3Qn2TM8JvHxWXygSHila98ZVuuxa3o0taEqsIW9MOAgpMUyYbUbr1I14nxyudE3HtAW32aijrlosZ2+7WY8knmtt16k9T5mc98hsDTcZ/Eln6pwDbqs/LHLZx2B3iyyychmO27Bv3Ko8dd9yRS2HRUhLDe9GSjEgGrN3gfgNBV6n5bcOGjkS2v504vftnodXkBI3xkXi7z4sV13LgmHf7PfuERmf0sjS2YtApHs76i36II4Cc21E1nnUkbNm6kiy+8gLY+/hjdzbc4In1qlYH7wNJhOvu882n1ug0M3rt6+yjf3UPlcoWqFVjfUwQr79TEBI8PrhtQGPKFDkpn88FFXylOswlLP9x5OBCyivcrVJrHu+P8LmjU3dlFPb09lOW0jC67D6yQ+IeAvgougpqfp3I1SiGay+Yok3aXPOG/nQdNo2auX5aWUl8c6He0jpQGUTIseJM5DnmtCej3rSl+L4gDiFvDuk29gdq1IN+xcqIWoJTzucFoQC2nWxHYdwoceABzCNCPjCs6tSQ2BjlB4JSr4cVzQS4clbFLj987piAOwMoEC5LlXfkJsBknF2w7IR9loixLPt4Si7vIIh4XQ3HHgwvXdqBgOcI3fAT0a17RcyW8pRV58cfHmvKfRDiQLzKYlThWCAHKJUtadGeAPo2ExZ0DdFNEd3//u/TNu+6iSy6+iJ532XOpWMjR3r176ZMf/wQ9sWULW9krCACuQfGLlAi+MjcI2JXMPhb0M73ccZk7xQE4R3aedJazCOEPBG67AGHIGsiYTs7wtWLFcua17U89SalqhdtnvghOFrRxJtyHlCKA7UboKt/7eEQbaDRfCU80rKngD993eOZL2Zl0X0663yYtl7TdZvgjCeiPe9+399lnpwL0tzPuuLLPFugHf+PWYvxczAc3FO/cuTN89URAP+54eNvb3sZrUOb0/e9/P5/sPxufk83XSeuTgH07xnDfaOdGXqlEN+6z8jdbdM8GsePaSEo0vUB0nv52QD/6YK34GozETYiPds36rfuq/UNFiPs2BQExPrCJOgB0wDgAxOeffz4hRRhuH8RNhHpziPrVeNavFRMLbpIIVE03DSrgc79izWrq6u6i4aVLGZBv2fwYW9aRWm9weIQues5zaMnwMlqxeg372SIol9Jw18HlnXCZcD69SL1XLpU4pWYm4zL1pNN5Ds7jFJW4sAibMUA//HhxQ+fsHM1OTdLBAwcom03TyMgy6sBlXLksdRY7aL5UpkoFl8uU2LqPgGLUkUUgIMn9Anl2H4Ivv56jZiAQdNaArdX6sqckEa+50wX90SDCByT4zicOYl340UBWf8vgJQhR0OPSvGjBogXPFtjCgiu5w61SJGDJyicBtzqPPp6BtwH6MT94F4AfZSTTiYB+3QcHXqMTLQuSLC3C7znL7EJLv4Bhob8+XeD5yyxUpO3aszRKZ5yVVvoi5UXx0TwU0ttlweUTDHGtEUAb3pIbHmg66zY+eeXf41N8LLe4+ZY0qQ7s6tSo7vvo9CviG3dSxnyoTkygWGNczsqfC9J3QjF06/RTH/8YVcvzdNONN1FfTzffoPsfX/0KfflLX6Lujg4CRyP7Fs8DFHTE7QRZlnQ6T4D+kN+4D8ENx3IaknIZgFxa/wzH70AewcUQ8Qp82RdijZAiFoECtRQVC1lOBiAuPTJfcvLgmghOegT0czalCPTrNYD3fYqu1GP5RK8TXY9P6VhMys6k+6yvXNJ34/b4VuAWoP9973tfw+tIfykpO+37rf6WiqRcO6D/RMfaDpZqRZd26tJlraX/Jwn0A6+87nWvYxkhexuCgtetW7fY4SZ+71TM7WLrtO+1benXAuP/T1Z+CwiazZ5eIOLTz0zDUtS9mcTSr0GUABDZiGWzl7a00PYB5WZCTtehAV9cWyLoAW5ko4lcGBC4Wgl93XHZ1ZEjR/j2SbGs6f65fkeg0II8nxuD0EX6YccmINfSAVbzQlcHDY+M8C2cOC5/4IEHGVA/9/Ir6JzzzqOuvn46/MxxdvHp7RugQmcXX5iVzWWpBv9dAPhMmkoI+MMtvbjMJwPAnwG6DfLbAAW5XmVx5o9NHTnAJydoemqCxo4dYxCBWzqRmQGbN0D/XKlEx45N0PjkpANGhQIrFb19va6NTEYdLzamccRYtbXV+nzruZSylqd9LlGNtI1AvxYEvg2hQRlIO2uo/fj4NATzQkDzkgY4vI7UZU0+Hpf64NYjv4vVXt4XHvbxO+oX0I/ykpGnWi3zyRXceYTfJJhXZ5wRq6kDqXDDasy4oi3ZWukOXZXc7Q4N9xzId/JT3pOfHLeBfPLKFUfWjIzZRztYrcHnWgkSQCgAO27zF4XACTd3A27g/h08CgKCAzbwgX7NM76+g4X4FExdEKfp5/i60Y2M3YEA+oOTI8c/kq7fnQwgP3944pOq8+kb0mXef++9tHvXDjrnrLP4cp9777mbvvutb7HS3l0suBS8lXI4NxJLb0G/8CXfChzQBz/4hARxP8jyVK9zMDiUfndC4ejo5J/bMXA5FxQEdi3im3+jUw3hQVlnDbIRY4aUk73HE2Oh174oeWhVn4Rpuav5SdZNOM5AFuHdJO49zcBIUqASV67Z+62ArO/7VqBf08D3u6abT1599KMfXRDIe9ddd4UuhnZd+Oo4Fc9a0Wqxbf4f6F9IuaQ83w7N26mzVdkG0B9nEYjrXJyVv9Vg2m2nVX0n+3tNNH05V4M3D1/u0phxRfqhBbZvkQtI0eW0dVtv7K3GJpuFBgFaMGnrkVUw7MUteuNBWYAP3S+9QUu/LOj39bcdQSd90KcQAhSRvWdgcIAuvfRS7tdTO3bSgQMH6Yyzz6FXXn89p9vc8uRT7KpzeVDiYAAAIABJREFUyeVXUCes+Ajcq+NCrTRb17h+TrVXoWwWafkQHJhhdx6XobDOKfmwmVcQA4CbAUplSterNDs9RXPTkzQ1MUnHjrogYGToeGrnDpo4PkbpXIHB/fzcPGULeVq+YpQGB4fYLalQ7OD83M6aLOkfGy92k83XWtw0X+n51nTVSkIIOL1+qI0862vTAnEJ5PUpCnECBicZXgCjs8MEVnerKOrNlpVrTs8YuZ/oXOMC+izfyBqAYifAV3L0oyzmDq49mA/8zre6BsquBsp4FoF0jKmRwzX94kA/W6lVNiP9u51b1MH1BDfr+jZrTXOZK3dCl+ELoqT/2rKv4xoscJExSFvi8iOBvHrEXBYKgcq2o8dggZL0z/UJgB8lotuJ5YRF3tOKhqWN7qfQGoYLPlELJgZjrrJLTZGzc915xx205bFH6doXvZie85yL+G6OW/7lMzR57BnK5dJUK+NiPXeKgCB+lqPQ82OUXG5H2gpurUWWsDAfvkrDGoHvOssbkdEZuBQFCq9W/IQvLL0tfTVPyLhl/Yu81/LTymQ9J/pkyK5l1NksT//JBvutwEqrvdDynq/8d7/73QWWfqS/9Fn67dpr9TfaawX648ZwMsbeDNjHfXei7QL068yNsPR/9rOfXbR7zxvf+MYTcu/R48HdOSfD0n+iNErKt75ySdtup1wI+u1LSTRDm6YzyeAW006Sek9mGd3HRvced9GN0KYaWqyi1p1A1TdjimUwQgsi3FFWAzefMJe+xG3+AnZsnXaDtBu9BnYoK5uEztQj/ZM25G/dZ/edA7GyqWn6Sb3ynfTDx6TSJ9lA9dgFyGRzaRoaWkpdPT1Uwo28AwM0NDxCq9etp6f3H+DbdOHmc/rZZ1O+2ME+9Q7M13AOH7m31GvsvoQdXi5PCuMa+Sge6R0rVIDFtV6lytws7dz+JO3a/hTN4xIgpAStlGjs+DgdOnyYb+E95/zzaWBgiDq7uqnY2Ul9A/3U199PhUIH5QpFVjLcJuvcRJgWKkjXZSN37iDBjUpR3npYSdnNQeX6N8Akbm1FINPxJcCXzEMj4HPW3EiB4FkLFKfgdCtg9QZXG74KVq1AXgCwgwo+Et6PCnFKwPCuAihe/gvFgDCFL0QZ0uBaAkOFN7XLCHqEo13Nr5L9iLO8BP76cgsvlABkgpHgL51OFHW5IN5I+dDgSffNlVUuPSqoWQNxO196TVY8t31rUGPXoAOYCD53JwT4G3dL4G/pj7xv16RWqLhseKGXy95j2wXor1UcXUNFQWWe0c81jeREEJZ+OXERekQnEY3tWbmhFWJ9woO5kxMgjL0jn+fA/d27dtJXv/JVmpubpquuvIJWrVxJ3/j6HfTf//UNPr3j9YZUrrwmItDP/TabSgjKg0xu/Hfg3p/P41Iv50bAfQ5uV2e3NKT+FHetVJ3ji+COqGWyGFc0b+u1KevSPhMe0rIyiYyQ9jSfWgMP5sgH+psBjDi5bki54E/9XrP6m9Xj2yPtsx/96Ed08803N1Tz4Q9/2O0F6qPf0zzeqv3FgP7FjtfXlzjcFocfWs1Lq+9/kkC/pePJAP0nc25a0dJ+n7TtdtdjLOjXAsnX2TjXnmYDi+tcEgWjXYKdSHndz1hLf2AR8gnm5m07S6tuwwJ/LcD1sa223shmKvPkUxh8gstuDgKWpE+tBKcFG659v883vrMWJw0ChE6277KxizKirVicQJvS7IOfyuZoZNkyWrNhA3X09NCup/fRC695CZ12xplU7Oyi+XKVfWvhxgFgx/8BjNLp0OIu2VjQr0oAhhlMcDq9FKVrVfYNHjt6hJ547FHa9vhjbOkvl+apr7+PxsbHua6Vq9bS6KpV1Ne/hAE+3Hpwk2dnZxcrASkE7gZmTE79Gvgna16RudCgSVvwpSxbM4OMQnqdCr10ukQBKgIENO9ZwGatjigrGVK0m4DmSR8fo16+U8FcFGV5VsYT8SAfn7m1EaQXtTzsLOHwvw5OZcz9BpZ2YqnH2ATMow7k4JdMDnDLwDMJ5o0stK6NCBS7y7mSWlGF1u4uhsYc9HrsVh7gb6Ts1GtSj0vPeYNMTTmFDePSaw/8qU8xJDsLyumgb7wjl2W5tqFkBvnzgzSewk9QhH3rNwTGwZf6b8gJN5/uNEP+C4/B7Y5931XaUeEZcUUU8Mt9DWJN5EQSpzpitIBXHgfMZ9K0b+/T9M+f/hRNjB+nV7zsOhodWUYf/tDf0ZNPbKU8rO5wwYHrF4wCcueCyaEv9GdgrOQaRAaUaLgBCmiGlUHUW9CPVXxJlcsvw9IfuYnpeZbxyprwnfpZGW0BM77XtLH7i+Ur4RVJTiD8j/d87j1JgX0S0NIM7Cd5vx2Qq2Vt3O++PdPK2Gb1wGfc5um/8847wzVp300yxiT99q1F/d7/gX4nf6GUITg4yedkz02SNu2+kOSdpOsx5BEJ5PW92AyML8a1p902kgz4VJRZCPpv5GZssh64hGiBIMK0WZ8kxZsGTs3orDdA2XjQP9noZIOXNjU40+DZMpMP4DUDhnZj0kLG9T+y9Lvc3vxGGBynaRKB28YAYKG7Bf16PlzYnUsmiK0139FBm04/g/qHhmh4dCW98JprKJsr0nylwpv48bExBngIRsaRPyz0oBlysYvlVoAErH0u9g4ZeFwmkEImQ7OTE/T4oz+mxzf/mDMGTYyPcwaQTWeczsG7Xb29tGnT6dQ3sIQy2Tx19/RRvpCnzi7cxossPS6jh9AIaSo16Lfzb8G49E8rBQDVcpGVdtPSdQlYFeth3IZm51LojfICAPQcaN6N43VYQH3j0G1ZgMPfhYcCEtgZ8ZUDkBEQFZ4MwZbqjPQdbQjIldt4QRcAHAGbkqZTwLGsaW0RdzR2pxF2XNKsXlNSB8+ZUfDEuq1pZ5U7KHWa5nEyorGMszDLCQYAL3gPf8+X5hkEMwhl5TPlbprl3P4qYw4UtVBYuJMlbgMub+o24rg8/VYGNoI6iVuJ7lfAuKO4CaTUg/ubSxEscgVjyGR0livnDS8KBQJl8XHuW8jI427pFtehXDZDWzZvpu9//zs0tGSALjzvPHrg3h/Rv95yC9/DUci5XPsA71ZpEXZ089iYptSNNcV++rmsu1XbxSO7S73SUMK4by73P/MEVAA2KgSZgmLuPtFrndup4cTNXeIXzolSJDW/6b1AA3ipU+8Fmpf5voGMa0NkhwX9cUDIPk8CmKRMI480nq80q+fZAPytlAAr/+JAvz2BTIIVmuGIuO+S0iTJ/CRp/yfF0u8bj8/S/3+gn6ippV8EiZ38xVj5fUzeDOwmYbhTVUYz0D333EM33ugH/XxXZCC0k4/Fb+m3gFcEdJww1eWT0EH6p49wF2xwgVXTzpWUs2PVSogevwZzGjjpfspFRz6Br9+xQhd/Vys1tqTXMhkaGByk5StW0rJVq+nCiy+hkeWjfBNvuVpn0A9LfLGY59Sj2sIJq664JYkChf5xFhOA8gzaKVMxl6OJsaP07f/8T/rRD75Px44d4Wfr1q+nweGlNDSyjHoHltCyZcupo7MH3ucuR3EmzX7i6ZyzpiJDEOAU08xY+uMEsKavbPauj87SLzyiLc94xyp70bw5dxup17f5+3hJ84kPiHr7H2QdkfmzQEV4TAN2KeMD1REfOAuxBcxWwRGaML9Uq2GufZ3bHS4hLmWrs/QDBAvg0QG8AobAG84vvTGHvozfxsg4kOcUYsvTuqzQQoMg+PRrmunxauuvXpMptk474IaPnGSg/MzMDI8T5aUvKKeNBsI73G8+cWm8nEuvxUyTdMV2ziP+kFOSaA7xXRRrgTnI8YmLnAK4kxUoAurUMIjzEPoiZS8+cNlCIG0ul6Esg1d3wRnG0dXZQQcO7Kend+8i3DTc19VF//Hlr9D3v/Nd/jsXJOm3cUxyx4FY+BfyugPwkaXfKQeYd+geHH+io7/qac4MFt48rUC/lYWyTlmPgIuQSi/q23esPBeZIWtD863wlu8kQWQMfj755JMh68XJqbg9ysoS3/s++b9YQJx0D25VTssfGYPvWeN+5rS6ZqCf+dUE5yehUav+2j7G4YFWbSfBEbbMTwLoj+PLEwH9cXUuhkbtvtNu20nXZcgnzSz9cZ1dLOjXTN8uIZ7N8pqI8aAfIZ5+N51mfdWZK6Scbk8LYR/Y8gl7TVcLvq1A8IF+DertJtBM4AhIsCBMj8vnCuE2s8jy7WNaC0xlg4ebDKxmaQDvDZvoRddeQ7PlMmXzRTr3gguoo9hFY5MTVCh2cv5++M8C9JerCOJ1Vn6xALrUjG5jFssiXH/Eogmg0V0s8iVg//rpT9Oe3Tupu6PAwbv5fIGWr1pFqzesp01nnskBvLOz89TV1cP+7Ox+FJwqYINnq2voxx+49wSE0tZEDfw0CFvAI0GqQJl7+R70FmudrctuXBYkaN7y8Vkc7/n4GMBGf3wA1tYXV78DKwtvKNX1ayu7BjcYI6z6wvfi/jE1NcXKGG5SBsjUmanwNwCkWOSFvxGTIRhN8yfaE2VB1o/wE9MYGThVKs249arBjqSK9IEiUV51eZ5bxKGwguncaHTqUYxHZyrC96LocFYac2cE6kZoq17/mn+Q/cgnz+261bJB3HsgA2WOZAzONQdB140X6IhxIAyUdVKXTx5QB887rO1VlyoXdEcKT1j3oeigPzh14+xPdaLZmRnavXMHZ/eZm5qib971n/Tk1q2Ug2tRyikgcquxBUl6PXG/g/gb8ISAfnezQBQ7xHxfc8p+kNgzCNyJThWE/rp+HltgIJC1I2sqTl6G5YK5FMXJB/qF7na/kSB5WU9JUnbGAXe7/uP+jnu/HfCTBBi3UyaO7+1+qseEd3Ab6m233dYg+772ta+Ft3zHYYNWY221Dz+b+Ei39cQTT9Bb3vKW8BEMXsjTj9ioxXzaCeRtRTMf6EdK1Q0bNsR2rVWdrcZ0ou+3qt/3fas27fctLf2+Rhbj2uPbIBYzwGfjHU2kONDvcoq0b+mPA/0atOnN3G7sGqCHm14CotgNTP+tAZMG6Xpjjps/CxxtV3yWpGagX+oT8KDHyMANwCuVJgQ6Xn7F8+nqa15Mc+Uqu9YsHRmh8YlJ2rdvP61Zu566uro5GBfBv5yrN5WhQj4fXncfnTYg2BepAd1GzKn4AJoyKSrNztDtX/4S3fkfX6WlgwN8a+e69es4gHj5ypU0umo1XwjW099PR54Zo+7Obo4j6Ch28PbPF/lwLvAo1pVt/bgLICCW+PrbTV9ormkhz2AJ1m47mn9Acw22NAhutmnFgQl5R4PyVvPOuVGDj4AR4WWZU6lPlBRt9bebnIB+SyOryEhbFkhIf8WvH/yAMtikNB0B+FFWW/ojmkV3K9j10ADy1c3U7NoFK63n8ivbd722BfRbGtq51HMCwIlLoNwJFi6NSnP+eZTBOkAKWXfqhNOsFK8JxJwglSTzvQT0h5dPOfBqgbyjjwP9Pn7S/KpdwaJ7DlxWMFGqZM5KJdydMBvGJeDkhe/gQEAyZ73iSzbC3MnSTq2K8TnQD+UB7+VzyLRUozLSedbrDELgGPjM0aN06OBB2rt7N1VKJcqnM3TvPT+kh+6/j1IcRwFZEJ0kafpa3pPc/JFPf9XdOcz5RZX7Di4JCdJuwvDghIHjCaZDcBLUwLtymhRICeZRz1zYfUPoLXJXG3k070hbIu/Bv1ASJduV8Ka29MdtM3at6XJWpsSVTfI8rv0kYL4Z/lgoa1TCAY8Lr08hkL4h5z9cSPTnQx/6EJ111lmxu7RP7voK+8aZdOwJIMKiikApfPOb39yQPevd7343XXnllQ0Gg6SVJwX9SWhmQT/6gOQz119/vbc7SepMsgaSjvVklUvSb12mbdD/027lF2AiE9IK9NuJE8EazxwuAE4vVi3sxYqnNxtfG9JPa/WLEwLNQL8PYEufmgk4veFYsCXvWVeECOg4f+MGZlQWKq18hJs7X22fp3KtRt39vfT8q15I5114AWWLnTSwZJCmZ2fpvvseoL6+fjr33PPZiuuCWt2tmchmAmsjgyAJUAzAjsshHtxAmkoxEIK1EODglk99ig48vYcGl/RRaW6Wzr/wAhoZHaWR0RXU2ddHnd09lMIlYARgkuUNnl0nAv/YTBBYyfMe5PqGVZG3Fs7KEx8bgr76ACOshuIXrOeWwRu7NER+2hpM+4Cafl/ak3KoSwCwBQryt+bnsK5g37RASfhW+ojykiVH+ml5Au/Ap9sqOdJXCxh4fnne3ZwKYASgkbIAw8ioIlZ+7k+tzikvYS3HnQrc18DPm/kxiF2xrjkyfg1whX5MDzW/wstx61Roqm+Clbpk/BrI6XYYcAapOyvlinKRca4vsPQ7cOcUm8nJSQbDXZ2dDPjd+ojuFODMM3xlhY7XCWRXSgHjoBN6TBp04msHcCVbWaNrmswJ3HGmp6c4BgfzgtM0gH5xQ3LrIMjmRG5e8S5AP3oJhcZlZcrw2mWbO4A/7uMIlLlKuUyl+TlO61menae+7h5WAj5/2230g+99mzIcKeSs+Br8W0Wa5yIcl7P0g29cRn13GiFKHN8MCFnnks9SOo1+OdcjmUs+nZEgdpTjTGON9ztY0O9bfz6ZrOux+4CsR3dC4pTCSPYSbdu2tSU20WtcF7ZgpBWwb/W9ryNJQW9SwOzb75I+Q/8eeeQReuc739nQVcSTveIVr6ChoaEFQ0gC2BpkCRGv4xe/+MUNLoMtJ+kUFThw4AD90i/9UihvpZlNmzYRsGK7n/vuu48Tb8gn7kbeJHTzgX7U+5rXvIae//znM7/LJ0l9cWMZHBxcdIrSdunjK5+07yEmaNe9Z7FWftkYT8YgT2UdloB33303+/SHCz/0wYR413kKG3Nx+ybCATJ3QRC+twAfz+KEkxbwVgjE0cNuGs2Ahgh/7eMrbUZAvXHzlzH6fJltHy2QgwtNtOCC9BZ8nO0AKzZruMTAasYJLzidC3zts1Su1mj5mlV0zXXX0ap1a6mrp49y+SI9/tgWOvbMGG067TTOpJPJ5zmtJ6x5WRzfZ7Khn7RcjCN8Kan3GKAA9MOaWS7R5kceYX/+XIqou6uDF/faDetpCdKG9vZSZ3cflaoVKnZ0U7lUpmwO1kkHEHNoD5eBsaXfWficfT84JwqsfrBSylzZdRIuVKUQ8VypXOJxPCPPNViWDd1uzlpRsL9bpcEqCb5N0SkkQDESmxsF6OE7rUzgdwBQttAiuLTBUh4pRC6IN8qEErnaRFbVENTDZaviFD4AR7wbZapJUXl+jvLFggO7AFxBfnfcPlzBPCKdJ+YLaxIKAGchdQqdU1SyXD/TKjjRcW2nWMEUS7ajc+DZj2xQAqyhkATBoQIOwzUCVxDOB9+4shlOVp0/fKQ8uPrdZYHic1Ln26cBQutBpiO+HArAV9ZROs2pZhHcu2xkmJ9DOXWnToHiGHQgHfqfRRdNye21Tg8ScCo357pn3F9uPwKvwt/OgNqYAADPBLhDQdBuSk5xkxShPDHuBuEwRbKTJ+4kJ3C3wjqELMGNu9XoboC52RlWyJGqE/MPn/5HHnyQ/u1fb6Hd27cHYBx+/k6pgNKA8iIj2VqP+QlEmMgoN3/ihoZTPjlxi+jpstkG74fpc+uhwoU6wFOl+SilrGQ0giJqgbGWD9I/P70b9yqtYGtFwe1R7j4K/N+6dUvL7bZd0O8r7wP8ScFM0v1QD6SVEmD3PC2XmykBoCtA5djYWEu6LbYALoVELnyfMWixdS72PayNV7/61TQxMbHYKpq+Z0F/OzyBOXj961/Pbn6n8vOOd7yDrrvuulPZRGzd7dBjAegXgdGq54vJzb+YRdmqH6fiex8BBfTLotdCloV/m5+urg6+TEZAgfYnt1VZwWSBsxby9l3ZPFCHPeL1lZW6tO9xXHt2PjVI1HXHKTEow64EQSYeBvkBGHGZc1yGFpd9BFa0NMFyybdY1tLU2dtLZ5x/Ll142WW0ZGSYhoeX0fj4JG1+dDOtW7OeVq5aRel8gSps6SPqyOY5FaFYTxlkaUs0wERgHXdgq045qtP+PXvo8UcfZV/pbKAE4MItWPi7+vpcjEC+SHNzJcoi1oDqlM3DMpl1QF/ymOuMKIpAboNtdMXxbUaajvJ7EGLJtel3rJJgAbQG/fKdT+HQQECDfnnHniZoXhSe0zwowwYsqgZAEM9kHcDHHoAfwDSOl/VYwvpUNh/9PX4HKHeY1K0BHofE4dSrnA2lVHLuIHw5Fy7yQmrP4EIvtMFgE4GXYCS+sdmB/Hwuz5lixDVJywcGaUGWHD034s6ilSafYs48UY3uJ9D0kHFIe/p98Ddoy77xCG5FhqdKmeA2093dFVhy0WfwaJqe2rGLJsbGaMOGdQRrFU4ASpVq4H8cpSZ1oJ+dGdnS7gJLnYbhQnMajQFcOvC5hzuj5nPh3wiwNJ724V0E45b5Ij1XNSz3YlhwCpfcPeAoI3wm888nLtxPl20J6U81r88Hln48gy8/1mp5bpZ+fN/99G+33kr79u3lNnEaAOCP9sAT0hbGzjfkQm4EVn0NZBv3iCjoW58ExclGPJcLx7AW5JRNLPFSh6wdn2yI1kbUtgaxmhZalgsdnULuJnHrtscWrMdm+4du2+4FQj9bRu8zmo5xdel6ffKyVYdPFeCXen0uPq361M73GvSLHGjn/ZNdduvWrXy6cSrANUC/dZdK2n+sGeDVJLdKJ63TV+5/CvT78GrcOBqwnFj6kww6iWtPs44sZoEm6dfJKOPrN55p9x4ttOyFVM36oAUZQD+Or0WYW5cFXz0W1C2GjrLJRqnw4oOQNSixm4IVuNp9RwSQWC59Ywk3xMBvXsxlsMY5Q6kznzFwqlYYuMDVpl4tU67QSdVaioZHV9BLXv4yWrNpE+U6O6jY0Uk7tu+gwwcPs1tPb28/385bSREH8XXkCzCrBqkHAfAbb8JlkMVWN2cNZAhTLtPWLY/Rzie30aYNG3jzh7LWj8u20GZ3F82XqnzCkM3mqTRXop7eHq4b9QkwiaOBgDUNGn2bsaWpbMw6e4+erzgwIf2IA/36uYBk3bbwvgY0ej3o9aPdFmScmicACDnGgog3CmTQ0eXsRmZBnaappPCUNmUOuUxgLW94FigayDMP2uMoGe/Ct1+y9Oi+ClCHMljnfPvOCg/QD0VA87+cXmSy0cVcMr96fJH7RBBDEtzfoAExvM80wJcxyzMLnnnOAPqRtrI0z8A/y8pDmaanpqivr4fpjPEWi53c7yNHjtC+ffv49Grjxo3U2dNNc7MlKhSLDPFDnoBbDq9Jp6xL4p6IF5T/emD5j3gjcJkL3MRkLiNFszHg2/Ges9i7oNLg0rEA6KNecdeCy5flx7Dd4FSownVE/vOQvbBOzs/NcqYg/Mc4O+DWNTNHH/vozfSNu+6idGDhx3OeV3WjrqxTJ6fczFjQ37DJBkqRAPa4+deuPnJ5nDzDT8lqJHMfB971WtVgX9aVdUOTuYiMQ+60B/Vv2/ZEw/iayXQfeJfyFsw3A/fN6vG13+pZq/1Sf++jl9TfTrk77riDvvrVr9Lu3bsXuL606m+r7y3ot/Ky1ftJvm9Fs0YZXKctW7bQrbfeygD7+PHjDSdSSdqLK3MioB91wsUHCsmePXtOpBtN3/2fAP1JAb+vXOjTn4QiSV174jrUDiMl6Y8VKItl/jjAj/oA+m+66aYGoe6EveTttvc2+nsuAho5pMW9RwOtZuNtBvqTTL62BmpQaDdMATtJQWS0cTcqENoKbEGo3qhw/M15q134XHjcDzcDDniu1TgTR2exg+bnZiiTK1Chq496B4foJS+/jjaedRbli0Wampqm3bv3UCaVpfXrN7J1fxYuGgXkzO9mkAJrJeckD27aFCWIx8A5vpH33l3OkwHwqJRp7+5dNHHsGVo6NET5TIbBAqyG3b29lM5mqVSuUqEIC2qR5pG5p7uLQb+AEqs8CX013TVo9AEFx2vBTaGBPwv+RiCzrkfXLQBYAywNTCzwF95jdwnlv63BgOZPDWAFQGgg4VvnDZt82mXUkVMud2eCusHWnF7ErQ3HS43+0w0pF3nQ7m1Zc8xrQJV1lx4SJ0iVKk6RgqDKdJrvVoB/u3jvOR5GLps0u8Dgw5lxqpElVVtk8T5oKUqEnW/NF/jdKlyOJ11/LPBHXdpQgLJyOlfBCQqUZdxRUSkzH8ON6fjxYwz6UQ5H3gMDS1jJwSnHocOHaGxsnEZXjNLQ0qWUz3cEyrGz9PPYAxqCPfjCOr5nwq15dwigstWwm5G+eMq5IuEd0FlkdDRmx9sabHHue86573jExcJHyoEo1QD9PiDGc1ytcP58jBEfScsKvoOiOXb8GD8bGOjj4GcYBurlEn3rv/6LbrvtczR27BjTD8G9HPwcBKY7Dx59W2/gxhYwqQWz0m89Z/JMZ8rR5Xh9VyphOlWnCLnAZ3taoPdAvS6FT3x7jMhgLadFfri5cPFW+Ajo1+3Y9dgMwGu5Ewf8fWX0s7j1fzKeW1kVB/qTAH77rsidvXv30vj4OMs836fVHm77CHl5/vnnL3AFPln4ajH16DFAsYa7D3424xtNi7g2oeiOjIy0rKdZn7Fm7r33Xtq1a9dJUUbsfF122WVNMwKdDD7VdbTil1Y0Twz6k1j5W3VsMczUimBeTSawrLR6N06w6DrjLf3YEBf69Ddb1A6ENV7wIsJZA2ipwwcaW02or33ZNASA63nQoNzOjwbo9h3dx7h+WsAv9BYQ5RSnxliI8G/kTc9lqbenm4PyYKHMFDppeOVaOu3ss+n8iy+mkRUrKJXN0IEDB+n42DgNDgxSf/8gp+mcRxaPYpEvyILzEKye7rjfgSZ8QuDPICG4eRRAp1plS+AzRw9TdW6WsV8ROdw5/3+V7wYo1aocgNvV1csBhwADzjUlst7KRtoMEOvN1gfipZ9CO+ETuZzLzp/8rTeGG4aDAAAgAElEQVR2mR8BHlEmlAC4BT70mgf1BuY7HdIAQ8+rpqv0QfMRb4TBbbOoV3LjC8iRssIHuu/yTMCKgCa4nEgftLscgCZcN7jNShTYijbEdULoJXMk2W3wvaS8xHf4HZe35ZD9SYF++U4HQOKOB/RbZwCSudXKph7PAlBRj1yStEuHpqnQGnUyUGRQHSi27MpUp7Hjz9C+vXtp3drVPGZY92HZh7UQaPrgoUN08PARPsFC4Pvg0HDgVtN48zD6x1Z+AP7g4inr3GgzLLnQlUgxct71ck9ApGAKHfRPjDmy9kexTjJfLrg3cqFbALiCGA5k9OH5zufDOZmaRIavvUyLtWtW0cjwMBVyecpn0rTjqafo1ltvoYfuv59lRh3Zf+DrAjclj32HT4Bs8EUgHJlm4jYop4gmONeub5lrt1e48QlvW9CvZX1kpY8UoWZ7o9RvecvS0Wbv8dVpwbz01+5Vupyup9n7SQGOb99r9exkAf5mCoH0IQ77JBmfT5mIG9uJYqwTeT9uLEnGqNe+HVuS90+k3634ZDH9abfOpOWT0MKuP1t3YtB/6aWXEjSapJ9mAidpHUnKnUg7SZi0IXuPsmA5sJakh7rMwls2BfTZvsQxsd4ERHC3Eu6aCeIsP7qXvrZtu7q8thjpxasB6UJKBbn6JT2gul0SwYfY1OHWw761OFpP1Wn1+tPo4iuuovMuuphTZtYCl4bx8QmaL1Wou7uH5ufLnJYTfssA41AK8C7TSt0cjABN7p+cNaibVgH4Z2emaXZ2mg7v38dWmpGlS6mrq4vKlQr1DPTDz4Fz83d2dFM+X2QLOXzEXe7uKM2hu8wpcBsKldEoOBWW08b5Cy7wCnyihZ5SRixwOJXQ7+n58SloFjxYRU14SW9SGnD76rSCOupjY9YRWydAP8pqFzeUCbOxBEqZ3uw0LzUqMdEFUigT1hvMtXNLcRZr6Z8AHckSAYuvACzJ8ANlRILaRTnBZW/Z4OIotq6Ty2yk42BcJiLwa9SuXn8CBPFMKwAW4MGfWlv5df/tvIenJADVnBc+UGCpThNjx2n//n00vHQp9fX30cED+wmXkg0MDNDS4WFOcXv02LEgW06eBpYMhbdVS8YZmWc5CcLIESPrlABm9iB2IpjpIDMW9zPI2MNyLtAS9ImS5Q0ZJ8oL8PcpPaAz4hLw33dSgsgLxFyUkP8/uN0XCiDqh+vMju3b6c477qB8Lk1XXHElbdq4kZZCmS/N0Z1f+zr9222fo4njx/m2XtzaC999yafPcoSTDSAL2ELQb9ci2tRj0GOWvuv51etK7w/6BE+vRzt+qV8rEPJMt+eLR7H7gM8f2u438rd+7vvdx8Nx5aQfcXt0uztvs/JxoL0ZmLdA3AfM45SKdsfWDui3MrldOi0GPGM9SQIGX3vtzKFt/0TeTTp2OYHxxZPZOtrpT9L2k5ZL2narcolBf1LXnmYMvRiGakaQuMElbacZceQ7nb1HBHAc2NF9tXVbACMgphHA+LUI36KX+i3g1sJdAJAADfztK2+FsQYgeFf3UQMYTQfpj27L0qOBBpz1JOXcbgJAxhZLBhAC0Mn5ewd+8uddfAn9zPU30uCyUX4GasHNBYB/ZmaWAxERVAurJRAG+9UjGBgZk9ha5zKCMEhDXn7kNOdUKw4oSf+Q3WNmZppzhm9+9GHe9NevW8cWUoD+fEeRM/cUCh18GVixiODseY4fEECrwZ22wslYZS5kI28l2O18+04P9DzKvGmwEYLDgN6WBzUg0PMoWW/09xbI2r+brs3gjgHMAzYMAGfxV47bNHSGKL2+MT7kjF9gsYRLl3GLEiApwB7gF8AeQbxSJ94RIC9thv2rE7v34Nga72UzUaAlW9orFR7H3PwcW9zlFMOCK5kbDfrtOksHqWU1cJP5tXIoHCdb0TmtU+AOAgN1lebnZ7nP4N9jzxyl8XGXWWTt2rWsrE7OzNDU9DT3Hbzcgdz9yPQDdxK5RVrJAWB33FeR4dtyI2s08wyvX6d0cN89oF+vDR/oF1cWfAeayt0KeE+7xMDSj/ZF6WoAy3CNAihnFx/HY/qEa252lu668w6642u30+joKL30pS+l5132XCoWC7R3z276l09/mr733W9TMZvjS7tg8ZcESXD7wQd1u1gPNwrL81qJlbUW0sVzO6vwgJbTwrN4T3hTxint6bVhZW6cUoF3pX96ret1hOdxefrbAetSVv+0zyz9fPUnBUftltPyRMvhuOcNfGby+Pve0f2R71sBM70ufL+3GqPuR6uyvv4lfQdZ197whjdw7nu4QUOW2k/Ssdpxtvuenpek/Uc5XKaGbEjvete76PLLL4+Nx1tMf9rpR7OySdu25XzvJQL97br2+ATgYickjhDNiNCK4dshICz9N9xwQ9gNEcx64/USNjgVsEBMWx21kBfXC6GTFg4aqOvNQwMVPBdwKfS3dPAJHFvGtznJZonvxNVDNhP8jawmFrT6hLYGCOziIUAiSFkJgABrnABAuLAASMO63dvXR6/55V+mM8+/hGopl1EFnzmk08vmaXxigkqVCgchwiKf4pCAGuUKeUpn026DRs72wBWCkMIvAP54VqtU+YRgfm6OM4fAkv7IIw+ze8TK5aP83ezcPJ8wDCLfcjrNAcRI0clW/sDSXwmO8WX8GuAJL+jvZK70Bm4t0wICZNPXG6YGUGIZ1pu5MC6/w1lPG902hO+0VVuABru0QDEK3KK00qDXs/RXAzLLp7rPLmg74lcBxdIXGZPwlIBA+V76IeOF+igxAhrAoI8CiAD8cKMp3sXvmG8BizJOlIfVH9/LdxpQQkllkCfKI1J4CrhVggp6pJ5jmTf0TfpjNzhWePUFXsp10PJNnKyAH7sota59d8qEeZmbmaFczrnTTY5P0LFjx6ijq0C9Pb00Nj7OQeq9A/0cywA/eNwo3T/QT7lsgRA0DoUacS+44AvKMs60hDYYF6c4DdKJ8liCUwc7H1q+abkm8kToGfGPS/spY3ZKnlzuhZPA6IZt6U+tVqE6nw66+XK3/VZYRolvP076nn56D33y4x+jzZs307XXXsugBdb+fDZD3/32t+njH/sITY2PUx0X/CGdaAk3BrsoJFEi2NIfpBoVlzELollGqpMda/W3QFHLTtlnHD3cBWVaDot80XwotHTtOEVQeEh4ED/FlU2+8yn1zW7k1Wu6Qc54FCC9D9rf7bsWPyTdrxcLsOLA/akA/e30MW7/TlpHKxzkq6fdd37rt36LHkWGOyJavXo13XzzzQtuHz7V82fH0c4Yjh49yilWpY+vfe1r6Vd+5VcWkObZHoPuQNK2bbm49xpAvwUj0nC7Vn67aO0G52O2pANLwvDNJr3ddsTSr2kTV7+vbi3gNMjX49CCXW+KQsdmYN0n9KW+xdJKgy0NODVQa+gTZzWJgvEsrSxI4c0IAa9BUCSs7i4NoAP9AqyQRx3bFjbW51xyKb3hjW+kjv4hmpt3lyzBd7/YUaSpmVnaf+Ag5QpFGh4Z5o0xXU+7C3oAfrLBxTgqLzrahHUf1kr85008nWZXHoCa2blp2vrkVirmsrRy5UqY9TiryODwUip2dvIJA5QNPkZAE6gHN1oGwYoRaLFBiv7THN/a05uqgEJ5pgGwtihqgKn5NKyf06A2pljU5bTLDQAVA4PgEjUNCnwbogbtds1rnpSL0aRP2oLZAHwD8KBPNfQaC4EgrLASWBr4kGuXG3aFgoIX5lB3AE6UDVF4MFZYqgASRdGV9YWf8Ol37lsuMNUFPHrS9vIjN88CAEVZ9oF+vcbC+nBjs7KuixyRNah5I5IrEjTrQJ7QvFqr0OT4OK+xjs4OBq3wa5+bn+Vg2cNHDrNit2x0lPuMYN/ZuTkaXbmSBgaXEC6XwtpquJysKneNOBc87jci6MVNT1zaglM6PMe6kr4uUHKU/HDz6k4L3Dij4GVRLB0dnFIncyUKACcBCFLvcorYqnPzYWWhWuUg5gJOZObm6JEfP0i3/8ft9PTTT/OFPVdf/QJat2oVPXPkCH3qk5+gH3zn264N9AH3MkDBQYrPIL2rTp0rcyRzLfOq14LMn1ZyNE/7gF4091HQtzyT8lqB0vJbx7sIT1jl3e7XWta0Sneo+VDXY/dCvQ/a34U++h3f+z4g1Gyv98k/357ok2V67em9Tcq2+qnfSbIP2zK+cTUba1wb7b7TTnkExr7pTW9qyE4EF/D3vOc93jTSto++Pa8dWrV6P8lY3ve+99E3v/nNsFms9be//e30sz/7s+10Rcmqtl87KS8kXS/Ml3GXc2mCLSY3v+1Es0XgK3silIib7MW0o/P02z5pQWsFnhU4InDjBJcGRXazb0aLaMOPbrm0gjipYNSbk4xHu6boPuoFh9zl+l0tEDVgkzpZ6IP5AEADoMCX5AQZKnK5osuoks/R1OwsrVqzhn7xda+ncy+6mGbl9s1ShYEKQPahI4c5v/jw8uXU3dPjTiOIKJeGf3WV6kEefg3POPc4gBH0j8AKNzs9wykMARLHJ47T2MQxWj68nEaXj3JcAfrU29dPxe5uvtGXlZY6+l1nNyVcnqMv/dI8rwFu4ybnMsNo2sh7oKO1fsu74vKgLdHynp6zhnpVOkU7X9I/bVUX0J9NZxruepA51cBFj8kKY8t/nGXGgGWpU58qCUCSMVheD9usRi4g6DPKiXUVdeCUB+5gkYXYuXTpetG+BOOiD3KDK96ROvmVAIgz4FeuLw0gLrh8Ta9bmRMN+tFPkSEytpAuCvTLuhN6NAB68VeHy5pKDakBJ3L3A+xWyu4EIxtcLjx+fIwOHz5I09OTdHD/ARoaWUo9XT2c6x8nZ4ODQ7Rq7Rrq6Ohyyq38h9tUYNUHbfJ5d+IhPu8NoDMtgbvugj25N8G3HwgN2FKvYjCEjtrK7+Yuio3Bu5gzxz/BPWWi+JBLEQuQX5qfZ0sk7i3ACQJc+TY/8ijd9rnP0e7dO+nqq66iG66/nkaXjdCT27bRRz78j7R79y6+nSHNa90pVmHgNt+N4G4HFrAvvKznoEFemmAwC/p968fRYyHoF9rEgX7JcCS8r3lO857ev2T+0GYzS7/d8/Tf/x97XwIk11WdfXqf6dn3RTOSLMlarV0yeLfxgrEDzsKSkATCDyRkKZKikkpCtkpIUiFQSSD5IeCwGgwG4wUMNmDjfZEsyZZk7ftIM1pHs8/0dPd0//Wd+0736Tv3dfeMJMP//34ul6a737vvLufe+51zv3OO398yrvYeVezZUr/57W/29377v75P711+32vZ1ffbMl0O6NRrhF6T7e9nW5ZrnrneWezdfvcjROeXv/zlabS2z3zmM7RixYrcY65+t7+bafvKeb6cMoFt9+zZU9DE7u5ubtdMrtlgy5mUX+zeYoDficOLZeRFp82G2mNP0lICdSk6rNwJX6rjNaffXqj8QL890fwE1F7c9We98NqbgmuBdrVjNhNDAIV+vy5bAIiAGPQBothInWzwoiOYTLsHR9VewiQABlhSzaYNLn6II+R0X3YZ3XTLLbThTVdRRXUNpeADkDYnA7DWIibw0eM9tGzFCqppqGPuvmQ6DSHEYjDEYTbFumWc8EwIT3by9OKRg9Zz7OgxjusLGsT5gX6KV1dSe0sbIY066gl6D6IBIWRnFjQkRARBKSbjlAFdniXd7r9SQFj6WFvw9TG9Lg9/+1FhZFPV8i9jKlW154aUJ3XgMfWADEfV4QydhRFUNKCxZU/fO23D5ky0xoqr54n0j1gZ5TkpS4CUBlRC7yEvGpAAGpFRSbgmoSJRljwDPj6+h8LG30OJg5LoOZEDzKIuyLIMkIgLSl2BfHvAfHpfFDp35upjhefUbdX9wfcjv5TD0q/7Gu/V1BEZt7Sn0HBmaEnTC5/aKZyIZJj6gjbBZ6W35xgNnj/HISwTyQTNnzuP6SqQdSg4iOYDi38YEapYOY5QMoVkdBHvFCNgQpyGoAB70XlYOTAnd4ZeYpLs8Vzj0xEZ+3wbzfgXhr90yRXamwewRi5lLcKYGeCP93gZjz2/A4B+hOrkzKHZLDU2NvDJHnIqjAwP0zNPPkX33vsNzsJ9+2230Y3XX0+dHR30ysub6b8//3ma8HweYO3n5HLefxKRyJZTfOZ1w6MXMaXMc7Auti7rPUbLmilfZwUunI/2XpTvO31iYvpbFE+91uB7WavzGXkzdODA/qJbpL0n6ra5/pb1yX7OhRnsfnI9Uy7gl0aU2hP/XwT9Nh4pNqDlAGUZK8jPpz71KXr88ccLgP8HP/hBpsy4xtTvO3s/cNURCRy/+tWv5nx8cA98cZYsWVKwl+hnS7UHa8JHP/pRDucpF9aRRx55pGiuHXsdLjpJLuGPfnPE7ucCDFnK0j8bao/fwPoNgF3xi9FHrwfot4GVn7DZIMhegFwAWxZ8WST9+kQ2+nLrYpfj10+lAAeDII+HDNDvqqdsMDkahmcls98JMGBCKwYoGjNhNs8ODFBbVxfd9WvvpDUbNhJYsaEo+NZpqojGaHJighJjE3Ty5EkaGhulZStXcMIsDmXpKRKRQNg46nqRQ7hNqDjACP6H9QxgnYgtWnv37qWa6mrerFNTSeqe20nVldV8lG/AIlFDcxPH6AcwCoUiJvoPNlIvuzDQht449FwomHjKAUxAC1dNhRMtBvr15ilgF8/Lxi3jXGCV9/QT14KlLdVCe2HQi9Cn4UjBoi7tKNZODUJs2ZBsrXozcs0BvRG4ZEgAIJxKRanTdQKQhxW2kBKCbK8Av8YBlLnonuVVnEZB8ZETBzjAwplcTkBy5bOVPx8VqBAs5NIdFFCpZJzkfXaddXslf4XdL1qGRIERpUOAW9pzYtZz2CgwAOsA4/DTMFzvvuM91HPkAAPxoeEhzjwL/xnuFwrQxOQkLVq8lOZ0dVMAwD4Anwgk/jJWda5f0FjZxUKfWxc8/xaRLdBiQBUz9eKZUeDHAMs7aD3ST/jXljW0WTj6GEOt/KI+JqtzqCCWPt7Pfg2JBAE4gL5UV1tDra0tXAdECRsfH6UXnnmWvva1r2AS0dtuv52uu+ZaCmUzdPcXv0jbtmw1Jz6eczEURJyecOblUJ4fr6k9IkN6nGSOF5wMKcu/tFm3Oy9bBvSLoqfXUX9wA+UgHyxB7z1CC5S5mpdLKFPmzoMHZw/6XWufXgtmCvzLxQmlgF4xfFE4j/Nnw/ZaV+qzXttmgmeK1f1itOti1MVW5t73vvfxPizXTTfdRB//+Md9X1XOOLraCv797/zO7xTE//+Lv/gLestb3sLv8uufUv32yiuvcAIvfd19991eoIPSPVZOe0qXMvM7ygH8rnumOfJqgDpbK7+e7Lopfp1/KTutGJgop5uL0Xv0pmS3WbdV+lTf71IEXAu9a2EsAAee1Rff6cW7lKDrMvz6oRjgkI2ZN9S84ZaLkoUd9whFBN/nrKceiOZN0bNmwpocDIWpqqqaFixaRKf7++nWO++kjVdfQ+GKSkqmMzSZSlMsGqOJ0VHm1547c5ZOnz5Ni5ct5WyiU4jOCYqNFzUEQBzLNrj3ksFWKAYA+3h3ZayCsJhsefllzgXQ3t5OlZUVVFlVwYl7sukMhzgEYIhXVVNLWxsFQhGm8XD/ZLMUDoVzoF/oPRpw2bKhx941TrZsyGfpV5tWYysNGkwWnBxwJKM8FcsGkCIHokjaoF/qKoqEtNEPqGjFRMuYgH4tX9ovQddD/tbJteS93Db8D4u9t+jnnTkzfOoDqyzage8BFtmh1wu3G0FsduRf8BQtgCmAfHwn8o3PcAwXp8cCOpWil+hNx2NrTZtWMm56fG1rf26tsChzdmEaSObGEUA0FwkLf5un8I5oBKFvU5x0jpVdWKAnJ+jcqT46enAvVVbE+BQA3PaOjg525B0eHaMTfSeps3suXbZgIdXU1VEU0X0qqigaNmFxdZuyARMylPsI81CFlcW8i4UjJl9Gbs0yCadk3TLjkAf90mYb+DNHnyPymJMOUXqElgXQL2FzOWqoF0IXYwjQ39fbS+FQkNsZi4QpzhmhsxTMZOnRHz1CP/j+99mocPNNN9Lalauor7ePvnT33XwiAEfgVNLIFIfiJZM8TINZaQ/kzVbsZNw0zUvPQ3suFYKZPA1Q5BPP6vk/XU6MA7PMNVsG9RzMA1mMERSnAO3bv6vkNlkMvNu/6X6ywaM93q7PpbBCufueq1H59udpY/Y+6XeP/b2M25//+Z9TX19f7nUICoJIN8XeX6zDL6R9hbJUclin3WDjHbkBUW+2bduWu3/jxo30z//8z9OeLzV2pdqNvBof+MAHfEG/PVa6vGLY89SpU/Tbv/3bBa//9Kc/zQnQil0X0p6Z937hEzMB/Pa9RaP3/L8A+ssZ+GIDANCvo/f4lWcvYDZgloVXAyFbEPWkKiak9gIji77fpLQng73JlBJs/T4N6GURMWSbwuyYesEWqoiERgSQMtEvDCXAhM3MsCUxFo9TpLKCFixZRu/8jfdSQ0srpTNEkVgljY+NUjaTpuREgt+4c/trNHf+fM4mSsiQyvxasyFz3QBAQFXxQB6DAwpQJIQEXMg0mqXxsXHm9PX2Hqd58xZQQ309g35kMEUoyJHhEQaUDP6qa6i+sYGygTA7AvB7PGdC0JN4A1YOnOUusn4AAM9rS6buewayQQNuEFUFhBI9/gVgTKg56AevfroseU4DA5GpHL3Hy5ics30JR0PCwKJk7cjJ78Lw5nMtm0EBAjPtcsm/LavSDgmzKaApR5XwQnYKn1ueR9/Ad0Ai8SBnAxQ3UFqQQRmyJ/OAHXeDIYpXmSy1AHP83ixx+M2qeJWxrnonCjJeaC+s/aDRGEqZR3Pzoua42uLqa9Ap8ukqWH0x4SE9sCpx8M2/ZgyRTM70QT7LtMxDeS87TCN0rRciFY7tsORLuWdOnaL+0710pq+HM17P7e7mULVnzpzh9ja1tBByE0ymp6imroFpbbGKSmpoaKLGukZW0nHqBUqbnLpw4i6cdgmNC+/myUFUEY6yn434QsAJgE/JPD48y7Anx+zYzw3Jy7WsoULvgSM//kdeBKEFwqkY/yNnBvsJAfTnEoIZKzkoW8hXMDmZoO6uLqrw8jTEK6I0NDhAzzz9NP30scdo/9699OYNG+mKFcvpmaeepoMH9lMkjAR85oSBFQWOjGOi80iEIJm3rj1Az2c/kOICE0Zu8pZnyCcUEG5PygQ20Jcoj+bkpJAqJvXDv3qdyP9t/CWwLh84uLckPnGBd/u7YuAfL/irv/orNuBcygs0kI997GPTXuG3DunvywX79jMf+tCHWJGWC1bx3/qt37rgZvrhg8cee4z+4z/+44LLlwL+5m/+hq699lrf8jCuf/3Xf80Zb+Vat24dffKTn8x9LgaObYW+WMVhnCsH9JttxhFgwadwieCjf0b90Q5egWaekKmsttvv27WrtII924GF7EM5474Reo+rsNlSe/w6qhiQnW1jZvLcTARBynWBfpeg6rK1NcN+p8sqIpuZ9JsfKHdtInb7dd1cSoBdTz1B5FlZ/G2Lrp/wM5RWk0w2HF1fXS+2hHHouwAhzGAsDGsrHG5DlKIstYLW86530/o3X4XA6JSZAscZ9wPEJOnsmTME7TwcjtG8+QuoqrrWWDhzsazTFAgaAAHqQQrOv8xCQChBYtCfTqTYORcb++ZNm9mx74pVq/gkAWm/Y9EIwbEXlAcoEwgFGquIUVV1NQXDJnGTseiZQCHS13b/6/Gxx1WPu54zui81SCjYeDx6kpnFrHvkFiitRPidPNj1teXAlnGRBdynrbPFZJWVIJWJVPpCLKHSZvms5UXLrvyNsoSCU9h3U+xjKvXi+1J5pUKivIgzJ+g60UisgHoD8CSnCVAgUJa8S5x64QwMgC/RfrScy9/SFt1/WimXevP9HkVIrMHSP7x+kHEOld/0moL7ckqPSvwk5eF3BsackM5w6IWyJcAU9RgcHKDTvT10sucwU3Pg6Nvc2EDDQ0PUc7yH2ts7aNHli+nk6TMcrx8nXQ3NzdTW2kEVsUpWnrKI3BOJUDZg6EN87MfhcM2YBCJBSlOaIuEoxUIA/dGcZR6AGfNe6oaJBC6+nEVxH+IzOPoqVCXah2fQFpzCgZcrYwQgjEv+RTt1HzI9KJmk/v5zvIbA2t/Y2MjPM4DPZGhkaJBeePZZ+umPH6PBs/10w/XX0eDAAG1+6SWaGB/n6D8wAhj9FfQxKB7G2KBPLWzF27XW2uuDvXYW/p5Peod2gYaIeuB/v30A/Ss0KvtdMt+kf/LrfT4y1f79MwP9eh0rBvTt3z7ykY8UWMRnsq+Xe+/KlSvpE5/4RMnbbYCvx61c8C/PIPwjgkPIhZCQoKhcjMuFZ370ox/Rv//7v1+M4rmMv/u7v+OoVq5LxtAG/WvXri0A/X6VKQWm7fbNBPTrMSvVGcVAf6k6Fit7Js+CpgSa0aW6IPuIVMT94gf6L8TKrye+3QiXoM6kcy6kU2YL+t/5znfmXqvrWgqcu/rBpTAUA+p+97sWJl9Q7mmq9jN22bLhlDNmBfd44QulvX7At6DvAMgZk8PyHqYAnCgRUrC2hm66/Xa68dbbqKq+gaPyRELg8Ccohnj76QSd6O2lY8d6aM3aDdTQ0EjpjHFslfebdsIya2Jop9hZM0DRSJiCnLF0ioJTWY5VvuPVV+jggQNs8Vt/5ZsY0IHekUxM0sTYKHPCRyfGqb6+geobGxn4ZwNegi9+T57brYGxLDqlFDr7d3uDEeCswSLu4ehD2M7ZoGGs57rfTXAisQLnI6j4zYFSY19K1m3Z00DdT56kfkLtEfCHZ9GXEj9fIhVpIC7t4CgqoDqDZuUpYuZ+Y0EWwI3MyLD0AwQBrMKRF6hNeNqJyUm2mHIW6EiYLciG8w/utvELQG4IoZBoWUc7NHAvNp/1OCIBV+5UylKaAfoFRNpjpuUM78pFKvsangoAACAASURBVEIkKpWQzB5T/CaKE9oBwHy67zj1HjtIifExGh4epIbaGrbST0yMsxI9b958qmtsot6+PgoEw9Q1bz7V1NRSLFJB4WgFhSuiRLB+e6cQmDeZVIpSk5MUioQoGo/QeGKcleYwRSgM4M/+AsaUD+Vc1gGcSAD053hJItrslmMsdzKe0k4AfiQIkj4BIMf81RQtuVeAOU47kslJAl0A4w/QDyUhDHlh5S9FU8kk7dq5g75y9//wKeTGDetp3549fCoI4wOe47CdnvOxHbDAlvmCuemITGSDYK0AS1lY4iSSlISV1Y7c7j3B0J9sGZJ1hU8MPd8MG/TjvQcO7Ctry3Xti3abZL679sXf+73f+4UA/bqfXH/PFPTDsq9PMIAlEObyYlw/T9Cvx3s2oL9czKfbOFPQr/fSYv3tB/qhvFzIVW4b8Y7XA/QL5coX9F9sK790nmvxuZCOncmzFwL6XQNYCgjZi5vf/aVAsizaro1gNv1pl6M/C1jToLVUH0vITnnWViZc/Y7jd4DvUBDOcQFKpqYoEI3QlddcQ+953/uotrGJlQDQC2DGBuc/HAjQ+NgwHTl2lEHZ8hWrOGnQ6PhkLhOgAYtwREP4E0RlyVISYAgUDMTQn0pTRSxKoSmirVtfphdfeIGq41V03bXXUmd3Fw0NjRgLL6yWnlMw6EbIvotkRSYspznZMEDP/K/BuS3rcq/cozc//CaWY5fSoIGOlieOPgRwnIuEkj/OzG22ShHQddIblx/YsNtgy6Br43YBHS0L2goq9+J3Af0iPwL28TkHaD3gIk6ccpphuPam7fKdOFPifYZGZsIpwiIKcGcSNJn78X5Jw67rz7QmL4+E/C5KhT5JERCvZVzabFuY7TnFZ13KoVu/H6Bf5MYeO5Ef6S85TYHIC4DT9+B5AYn4XTIK456h82ep5/B+zjp9/vw5CgWyFIuGGUSfPnOGrdqr163njNcnz5yhiooqam5tpcaGZopEY0zFC8I3oqKCaWaT4xM0eP48z7PaumqaTE9SOBom5NyoiFRxzH/J2ol3GHpMhsN9gmcP4M8Zsr3xNmkwzGe7/9AWZMIeHR1hhQ5jhvrCBwOnOa49B33GDs1hkw0az0AeeBxBBeKkgVl2Xk+MjdP3vnsfPfLw92n5siWETLy7XnuNRgYH+D0I/8lKITsgm/rJHBYF1bUW2HNHy469BhSupWadESUG5WinXtc6Kw7TBbLl1VWUQL3my5qGscT3hw4dKLX88+/lgn65195PXy/Qjxjy5VzFAP+0eawUdns+v/vd7+bcL3LdfPPNBJ7/xbhc471lyxZ68MEHZ1U81oXt27cXPAtLP+g9rvVNbpwJ6HfhKMj8e97znpJ1xn3wydEX5jlO6UpdKB9j4bpcoP9f/uVfcvSeUmXbv88E7Muzrwfoh6Wf11U/S/9sQX85DXaB15l27Gzvnynw1/SeYm0rVq4N9jXosxcQP8VA7tMLrOuds+n/ckC/XeeCTcQDL3Y5dp31BsbOdgzUIgzgwedv6eyid/7mb9GajRtpDMfniJceDtPk2Bhz8zmOfl8vjYyO0qJFl1NjUzOD/olJWHtNAi5sgnzU74WFBK95Ek674RBb7KKhAIOLs3199PTTT9PZ02do2dIltG7tWhoYGqLJZJIpPuxYDICQmaLKeJwd2+LV1QTnT5wpCKALBvPOjDpyjr1I2kBfwCL6SECkgDfXIuI3Z/xkAFQUCVlpy4QGk6KI6HcWk2Wpt588yLP2yYsL2GiQb1uvbUAiFl6ANAHyqLMBs15GWI/qoi27uEdCbmJT05Zw2SykLVK2BqUaxGHs2Q/F4Wth94v0sbTRBVq9Y5qCaDUyv8UZWIMI3bdSnowffstM5QGhVjykTHyHNkv4SKbIJBM02H+atr28mXp6jlFrSyNVxSupvbWV5fLEiRMUi1fR3Hnz6Gz/eervH6SOjk6qrWtgH5c6hL6MVXD4Ws7mOzlJJ4710OjIENXXVlMqPclZsRubmyheWUPJyTR/lqzbWvYZ9CNrsucfwyE+Q54Pg3eSp/sZz2LtgNUeTvgYX3xXXV3NwB+X8yTFS/4lgFlOlRBZyOPqMWUHoWAHB8/Td+67j17b/iptXLeOjh48RDte2cbrUjQUpERyMjfPRC5kTus5m1PMPCu/C1TmLe3T/aNwPxyXjaJkrPMit6IgudeN6Vx/uU+c2LUsmf5CNCKTS+Pw4YNlb7WlgL9+j97H8DfAnF4z5KWu/azUHid9C4C/b1/+pAIUh1Kg3zUueh/Tf9sA334W8vWOd7yjIMQk4tdfLPrNTLFMqYFEBB6cTOhLQL+029X38MfYvHlz7jGh95QaJ3kA4z6bZFil2qN/L+ZLAdAP2pW+ygX95baxVF1t0H/ZZZfRf/3Xf/k+Zr/Xb27pfSdnXHOB/nKoPRersaU641L9Xu6EAeiHAlTq8ivPBbj8QL/rXnmvDSLthcheRHV9bcBY7LOrHaX6CiE77XuKgVQTnhPZLXG8H6ZEMkNNbe10+bIr6JY77qQ58+czSE/BiktE46MjTBeAg+G+/fuprb2dPesrKqsoEotTKm342Az8xULo8YHZShgymXJhqauMRWjg3Dnatf1VOnH8OHN4G+rqaNmypeyYCLA8OZmkTNqE8qyqrWHqQqwizuFEo3Ce82LYGwdMw+M1DpWm1zUwscdF00DkN7GAa7nA3/r7YrSNabIp0To847+9IEj95P3SZ1r+9PiVkm3XRmmD3WLyKTQcAfoApcKrRznCtdf9Y0CQidnOjpselQf3GAt9PqoJ1wVxVhjIyPiYUwCh0EB5kGgrGojiWQnrifE2/+flTPehvTFqS7+ex9I3LDue/NhjwmZn6xIZwCapAVJ+fI3fCisAKvSr7kNRdITbn00nKZ0cpzMnT9EzzzzFHPW53XOouqqSWlvb2H9m38GD1N09l9JTWerrO8lgv3vefIrGKqmuoYFq6hsoghMU8OIDQZqcGKdDB/bTyMggO7tOJidp2bJl1NjcRmBesW+El8WXT8qY0wN/4KCx9ntBARiE8xqR7wh7jRTgDpoPrP34DOsf03VA1cr53uRPC6IcXjQf7x/PAQCHskaJTKPvAqBNpbmsY0cO0f3fuY9qKuPU3d5Bjzz0IJ09fZJDB6N+iBJlj5bIsh5Ce37Z+0Bp0O85mHuFoq5yGmXLSn6zn9539tqs1xYjh+b0EnPo4MHiln4X0Ndz3QVG/J7xa4N8P1PMgbCR2jkSoP+f/umfSm3luTXctff6AX3X/odsxnZiUyik999/f9mOpsX23lL7clkNVTeVAv2u8jAmsPTboB+gudQl4wm5v+OOO0rdfkG/Xwjon6nczaaiNuhfsGABff7zn3cW5Qf4XfPO3nd5r3eB/lJW/tejE2bTcTN9ppxJYzvyuhYsG/QIiPKbJH71zAFWh+e5DST9NhM9yPoYWC+cpZQADS7wnAYkzjY5HHld90k5JvsuLLRIjhOjWHUdLVmxkpavXsvOu4jHD0ffQCBDY8PDdLqvjxJjo3TkyBF27EUirgULFiImB4XCEfYdZMu2B3YFCDAQ5zjiCCs6RWCBIPnOvt27aMumlwjRTKrjceqaM4eT0KH/z/X30/mBIc5GWl9fz1QEtmJGogSrPmgMBgjC8c/EzTb9Cfu/4fjbl4AwlC/0CxknG9zbG43Im96Yi8k5l8f0Jo/Pb/lzuAA+ytMKRr5N0yMXlJIFXX/X4mTPDemTPPfehH3EpWlPeK9EKRHQLOMsFstCoJung2Sy4PibccpxrwEtvTjwojxoK6qeO3KfGW8vQo+nXGpg7wJT8qw9rtxeTgxnlAg953gMPcqSHmspX6zGUnZOAfA4/S7AKSFHdX3RboQ7zUxNslL92s4d1Huih0LBLDU21LO1Hzz3A4cPUWUlaDPVdPrUWUpMJqmtcw7V1Nfx/EPG3samJv6dFaZMhs6c7uMY770njtPY6AgtXryYlq9czVGAcGG2REGzw/3exZF8QOPz/ud1gon/hZQWLVdy6mMiMyXY2o85K4BfOPA5ufXmIEC/KEPGKTfAoB9l4CRxaGSY6Xz19XVM89u76zXa/MLzNDo4SEf27adzZ0/zSQA78ntyZI+/0Mw0UCy2f+g5K/PRnutCVZO6Q4nLr3fTVwZb/vR6ruVI7rPn9+HDh4stN05aj96DXKBf/24X7sIW5X6n1y38/Zd/+ZczBv0u8G7PXXu/t98rnz/3uc/Rww8/PK3/AOYA6sq9/HBKOfil3HfgvpmCfhmXckG/H26EHL7rXe8qqCrWK5eDejntwZyQ0125H8nCbHqP7EXFLP0zxbrFsF+xupcL+kvNBdf6Yn83Y9A/004oZ5B+nveUmjhi6Z9+Xz5xjOkTSThTCPoMftd8a7PZSD/K37Lg47MGeAJE9MahFyF5ztWHrrZpxUK/096wpLxiQpwDISpeOb6TzcQFnATITeHYnyN/VFDrnG5acsVqWr3hSlq4eCk7yoLTHAkF6OC+fbR18yY6f/YMTUwmaPW6jbR+w0ZqaGzk+2B1hykQlin8netP/tsL++dZEhHu8/zZs/TyphfpyKGDVFUZo0ULFtKqVVdwnc+e7adjPT0MSJYtXUZ1dfUURjbWAKz/KaqIV7ETaCQSM2EJPWuY2SjNOMNhVF/2pmdvqtJfepN3AXzX5i2bZ25Oss6Rl5+CceDIJMbhVcIh6hCT7FfNpwsmzKHUy/Rh3hHQtSnq71wypS3T0jcCPgXsy/f6s/SJzAEB5/KsOPjqBFt5UOMFfORIOFMFUYQYFE8VKhWot7xHZFTGKm+BNdQHe87ZY6qBlR5ffK+BFhx59VyWcng8iwBdexHP1cc7cdOyIr8JuNbzmduVSdNUOskyMTw8QMePHaNDB/dRMJClrs5OisWidLLvJK9JJlpMig4fOUahaJS6uudSBTvOxqiuroHmdHWxZRzK/MT4KG3btpWOHjlEh/bvp2gkSldfdwOtWbfeUHsQEauygkJhZPNFJB7je2EAf5hzX5iQm8jBYJRl6T97/cNnAQlC4RKwb4N/7jsv+6+MOdO6cFKYzbJh4aVNm+nkqVO08cqNdNXVb2bn3snxUdq7+zXa99prdOLIUTpyYD+H6kR/YM4JwEefoq44rRK51OOq133dDpkjenz0vXr912uK37qg1wZ5v73G672nQGYl+Cw4/YcPldye7TVO3q3/tdeqcnBEKYBTrGJoG4CUbel3xY8vZ+/023+l33QZuBcGit/8zd8s4PPLPYgJP9Owna693PVdycEqcsNMQL8em1Kgv5yx1tXCqR3CSyJhpr5AG3rrW99K3d3dvIb09/fzCQMiFmkFoaamhqMO4WTHDwPpcgH6MVb6wknFTBx5XW2cyfiUA/r9+tH+vtR8nAb6i1F7Zjp4FyKAr9ezpQbGP06/serafeICz4ULswKmyilLwI4NoPwWFXvj8xt4DUgEAGgwLpuMXW+/dtmLG57DsT8uDeQMgMxbMPG7djoLh4PU3NxEc+YuoOVr11C8romWrQJlp4ZSUxmKV8Ro8DwA+iY62XucKTmgElx3480cmx+xwYOBMAN9jl4JwC3UHmBb8PgREhDOuHAUBPSbStP2V7bS5hdf4GRFtVVxWrVqNXV2tPMi3XO8lznMzW2tdMWKleyoiPJB90F0ocbmFgY4rGd4pwqGLmJ6JYcnVCdpEKzHTP5GH+kwitJvskna4yfPOSe2R12RMdXvzrKDJGNJvnS5IntiNdXPs+x6AUFd4NYuKwdA1TtQvrZGohy/0yRpl5Yl/azuKwHp02UVsphXtBEhRhyAJZ4/QnoKMJQ6418djlNbxc07RNGT8Z5OwdFzTIMtWQME9POJD/LiKqdKG/Tb/e23/uaUEu+kSe6T5+WdLplCpBpY+zl511Sahgb7aeeO7dR3oofmds2hxsYGGh8ZpWPHjnG0n5aWVjp8+AglUin2q2luaTNUomCYOubMoe65c5luBYW+r6+Xdu3cTtu3baNjR47SosuX0tXXXMsnBG2dHRSDggBfm2CQfWVyc4JCnMjLKNb8c0H0Hls+RTmU8JUCwFGeROOSkJ78rJcuQsYK96eY0pekQwcO0qOPPUb79h+gJcuW0V2/8g6aP3cu99HE6AjtfPUVBv4wRLQ2N9GhQ4f45AMKkYQOzVGnrJC1elz03/qUzR4rm2qm199y9mOZ28VOfe19gfvIU/wPHz1ScivW9XD9ba9VfntVsReV01b7+XJBfzEMoH8r529ZD3t6eghhSF2nMKC6zSaW/qUG/uWCfnssioH+mY4b7kdYVeAuuTCH3//+9/s64iKiFnw1AN7lQtjtL33pSzkn30IMVigpLtAPp1eJ019qApRqYymMifJnC/pd7y41B6eBfj9qT6mGleqYX9TfSw1IKdAvG6lMdhuU2Z/BccU789ZDd1KrcvtLnDOkPPs5F3CYDpKmR35xvd9v0ZGMvBqoSX/IZqPrgQ24oaGBVq1Zw3G/a5tbqW3uPOromkvJdJatfajRoX17afsr2ygxMUrnB87T2g0b6Kqrb6BYZdxEXAHwRlQez8IuFmq8WwAhR+BBzPJUkq2YzzzzMzp9qpcWzp9L1VVxmosNPZuliYkE9fadZvCxZNlyau/ooLHxMRoaGqaKyjjzm6tr6ljBCUXChg7gxUDnzJy8wUPRyVtvRTY0SMF3egM2oF+yxBZGKHFtxvlx8bJzOqL38HuZQpGPgsLPIZmUI4usWCeF+qLBNFthp5DQKU+fKlfGNIjV8q7nirTR3lBljuhTAtt5EeUYukOKqyRlaKVC2gTLK/4H11ssseI3oK3vmj4x3bps+PKuzV82FabMKOqPHU2nYN6rrLv2fezAqqhZNjC0lUG+N5s/heDfoXQrypv0te4rPj1Jp9mijpkUjYZp/949tOXll/gUYP68edTZ1k5HDh+m1157LRcZZ2BgkJpbWqmiopLODwyzxf7yZctow5UbOcJVJBrm+XHowD7a/MKL9PyzzzA9bv26DXTZokU0b+FlVAP6HKLtVFcTHO45kRbmEEFpQPZeA/rZuVdO65QjrPSPrDtoi0TkkYhL6Fcc9ed8RHLCa9ZhUbrhgJwaH6eJiVF6/sUX6blnn6eJRIKuueYauuGGG6ipvo6pgQf276NNzz9Hzzz5M87ki/8R+hMKkfaXwHtFllzrrciByIqsFSJb8r3IoPib6P3Gnkd6Xupy7L1J70muNR3v5szlsPQfKU7vseszUwXAb58rhTf8ftftQZQcbelftWqVM1Osaz0r9Z2fAiB9/Z//+Z/0yCOPOJuHZ++++262WM/0KgX8oWzs2LFjpsXy/Ygy9NWvfrXgWe3Ia4+13OgH+kuNoauS8NtDHgONZxDZ6Vd+5VeKtgk0tD/8wz8sMML+0i/90jSfClchFwL6Z9NG1xiWAv2lwL1uVzHQz/L56U9/usBcVYrPP1NpKgaqZ9Nhfu8vpskVq/NMQX++znmrn96c7c7X5ZuFfDrXWjZwF3D3q598rykQrna6Fif9HntzKLXYud6BLYI3Cg5hmQce8hnPiMVDrP9waOq+bAE1tbZS96JFtP6qqylagYgbQQamqckJ2rl9O/Ue76GxsVHmOMNK2D13IVAAg1o43LHzLofMBPXWpDFlSopY4zMZqoiG6FTfCXp58yY6cvgg1dbEqbG+li2bdbUA8sapLxCMcjz+YDhC6Skk+ApyBtKOzk5qaWmnIGK7s6ujSXpkAFU+Fr55p/I6VKHsNGjTVB7TXyajpyyq02Umn5Qn3//ee5RFW5fB2N47gsjJLPIieMBQA2T8rsFuTmFiS2mIkimjlLgAry37co8+1fGTKXnWVopEhjTgxz3aaVErRKmU4WTr+tlzShJtSXhGZN41sdxFNs3z0g9GTr2MrpzgSIdotSl85lmboiGyLr/ZoBsyJM7feq7weCAnhadA4DetgLhOBc0cQ/I6Q9PCO3WZIlvakszj4lERJsbHWLKr4jE6dfIE/eiH36eTJ3poxbLltGLpMpZ1hKs8eOAg+8AgylViYoLpLTW1dczVr2tuogWLF9OCRQs51wGemUIYwFe20TNPPkW7d75GTY1NtGrNOlq9fi11zZ/HNCFQ6OCHYrIkE4UCht5jsvN6oTxDhQkA9UmRrD34VyhgJieDOVUVji879ebmRD4PAu5LTk5QYmyEef0HDx+mJ598mnbs2ElV8ThdccUVdPutt1BNVTW9tmsn9Rw5TLt376S9e/bS2lUr2cJ/YD/oPoYiJrQeGW8X6BfHcxeQkudkDGX91HucjLHIuR/YNkNcaNQpteazG4X3HMIj63XFuf47sgG7ntHz3Q+klMIXM8EM5YL+UntsqT3Rfn737t30p3/6pwXAFeuOpqAgKdwXvvCFXBK5Uu3WvxfDLI8++uhFiw6Ed2rQ7wc8kbVXO/IiQpFkf3W1S4x+9m8o//d///f5VFEu4IRvfOMbuTC/fv2EZ++991665557cregn77+9a9Ta2vrtMf0vlUK9M9E5mRezmQ8cS9A/6uvvpp7DNF7/Bx5XWtGsflkz7sC0F9O1J6ZNKYUoC5V+XLfZb9nJoNUqo5+GXnNAjzdadNeZKcvusYSqOs4nUaQb7le6DVQkzs0yC7WX/rZckC/611+/arj9Lvqq4GUAUDGwRah/q6+/jp6xzvfRfXNLZREaA8k0QpF6fTJk/TK1q00PjbCCbEWLFpA3XPnU6yiii37sCZyol3Qi5jCkwc7XPeMBwKzGYoFifbt3kkH9u9lR8VwKED1dTVsQQT/D9b96tpaCkcqaXh4hM6c66eKeAU7W3V0drGlPxxBpA6J3GLK5uhDLAKGg20Uj7yjpx57DfptmRPFwTV+fvLp5Rt2DjkDOw/06/Fg652SWQEMUohYxeVffF+OpV/LotRXUyz8NiwXGJI+05Qg3Qc5R1wV315OSmQe2eBIgCC+F0pPOp1hMChAUUCkVsjkb2mLdsKWNmnwJaBPftP3TwPbUKg8kCv9UHACFMr7xgj4K7YW8LunVHx760QCdZI66I0JynMKSm8KJyETFAkHOIzn9x96gJ59+knq6uigN21YT3M65tCZ06dp80ubWLmeN7+bzp09R2dOn6GamjqKVVVTS+ccampvpxWrV1JnV5dJmBbI0pm+k/TEoz/hsKDDAwPU1tlFb/+Vu2j+ooUUr61lqlBlVTUn8MJJGdZVOPSCYhIMIma+sZrr/hGZkLVMToEwVgzik0k+DZRTLInmg1Cbph9NMj8ZY2QjnhgZoMTYGI2NjdOWLdvo8Z8+QcePn6C6mlq69tpr6Ko3v4l27txBg+f7qf/8WTp06CDVxCvpTRs20ksvvcSOkHgP3q1BvT1JtZKi90B7rruUO72By/yV5/RvGtTodUgrFK79l8vKZYsOcE6UYoDCbw+357YNPIrt0TPZv4vteQCetqVfspL6PVcMD/j9pr+HAghl48CBfNQjUE3+5E/+hBDaUp/0gUcObn8pDDKTfeFSgX4/wI+62aC/FG7DicsnP/nJabdh/iCDsb5Q9tVXX+1bpO47KFXoUx3LH33ul1FYCgXot30s4PtRLr1H7wWzkSs8MxPQX2p+lJp7BaD/Ylr5yxXkUg0oJUCu98ykzFL1LEXv8QMuLqBj7s1HJ5EFUzZ1v0VYFn8NrvTfWonQ7fFrmwv0l+pnvXFoIec2eQ6JfpZ+fI/NWLJYggoQi1dTU1sHvfWOO+jNN1zHmXdhsUfW3NR4kja9+CKd6uujyngldc3tZushHGmTSQDaoAFv4EUHgxyO08ToN9Y73tRBM4Y1PpuhYHqSDuzZRcd7jtK+fXuIsmm67LL5TFVg/jHi8keidObcAI2OjlFdQyO1d7bTnK451NDQbLK7RiooGEbSIgOuzIZrLJGMr4MG9GemCqO7SL/hfrEEayqHAR6FUXLs8XaODazE3g+2DLK/rud8Wwj6cYpSmLnXBtQCVtCPOZpPEU6/H7jwl3+jqNngQ9cTz2orv9QR/3JoVs9XxNQPTnPJnOOrHn/Tt0GO5Q75g2UfY4RnEPMcoJt9PmCd9eKem8yyYEJBrTKnRvibs8Zy7oPCUxdpv6YelZpL+fYEGUALCNfzR+g9Wqmw+02PnelP77TLs9Lapwd6nZA6TrGjM1Egk6Gx8WG29ldWRGnHq1vpu9+6l0719dJVV25ki//4yBi99MKLzNVfsHAe9Z85SwMDwxQORxn0L1y6lFq75lBTRwetWbuW6urrKJtM0dRkkp578kl65qeP0/Gjxzi2/61vexufDNQ1NVM2FKCm1jZ2zkeUICjOvCZi/DxLfwQnB+ok0ZYv+8QT4w1rP2fNRcjdWIzHH+NslIc8lY4Vv7QB/YhiVBGtoN4TffToDx+lZ559jhOXxTlXQTcrC9U1cRoeHuJcBFAArn3zVXT06FG2UIpiJf/6rcf6NECvxzZwF0Wn2J42XQ7yTuy2YqCVT+kzW2nAaYiEfnXRe4oBQD0upcBHOWCp1Fxy/S7vLRf0lwPmywFzUPYAUu0EVx/+8Ic5Xj/oJ6Df6OujH/0oh6sshUNc73c9cylAPyhu9qXH9mKBfli6EXFJLgQFuO+++8pKviX7K/qYo/x512233UYf+9jHiorRxQD95WJOv3FGu1955ZVcPf0s/eW+R99nK9wFoN+OKTubCafBaLnPl9uQcgUf95VTZjkTzS96j9mA3VZdexHVixv2G63t67/LqY/dBzZYmraAexulACndL6736fK0sGgrqvRvDkQUAf3yXjyPTRegDZt7S0cXtc2dT7fdcQe1drRxTH5Y/7HhbN/yCj31xM+orbWVWtvaaO2G9VTXUEeTaXDvUwwMotGIodZ4oCwTMODO1NPQJsApDmanaGzgDB3cu5de2bqZ+s+epSVLF1NLSzMft9bV1bHiMDw6Rj0n+qi9cw4tWbqMGpoaOFRnJBylSLSCkIsAJOpyHgAAIABJREFU483hMIU6FDSghKPheEfctjOvbLoMLDy6hlib83MlH1Ne+gv/yvho63Nu/DzQ7wJyOGwQsKjLYx8ERe+Rusm78IyAV1lE+d+siTil73PJof5Oy5EtU/rUQ8rUgFbapOVPLLYMBhm0mYgtyPdgYKtRxJDhWfInQAmUZFS4V+QvlxgqGC4YE5FrlGOHWzSNzwNFvcbY88iuvz13pM184gU/C69NGuCB3qPXDbufnO8Eu8ejmOgyNSDWdeO/0W/IcZBOUyaTIkTVQjbdibFR+sHDD9ITP/0xzWlvZ2Db2txCm156iZNTxStj7AcDx/bERJIwEnMXLqKFy5bSVChAq9auo2XLllMFgDYFqOfQYbr/m9+kV7duZQ5/a2c7Nbe1U+e8udTWMYcqquLUNXceNTU3UyDoZdjk7kYUryBn0bYdr0VWuW+8Och97TnHS+x+/I6xz8Xuh7HAc3qXcQTon0pNcEbhaDjKoPeVLduYLnD00GGKeVG8OjrbOEJRVXWc9u7bQ8gI0VhXR6dOnSpIwoR6aIdevEcrq1qxFznX80J+lzaKsmvPO60U2pu7fNbAXyvTUrbIp1ZUjL+Sm9Pvt7eWowzYdXS1x/5utp8B+uGHIhcszGLpvxCgn1+38yf9SA4Hago46fpCBJlPfepT3JfgzCNePJRRXcav//qvM499NpfdDhv0w3fOZVWX9aTUO0GN0dmt9bonz14s0P+Tn/ykgJrU1NTEPgZCbbTr6hpDgGdNk7n88ssJ/hXFrgsF/eVgTf1+V73/4R/+ocB5GYEBvvOd7xRUu9z32PfpOcfrhXD6fx7UHt2ichtUqvPKLbNcgO2fnMuf068XW7u+mUw6Z+kUcJFP/mO48bovNHizy9VtsMG+PGc/I+XrjUADCk3L0ABBg1cNvIy1NczWuQwZcMiWfTI8dbQtF3ElG2DA3tbeSfMWL6Urb7iRLl+8OGfVjUQjNDQwQA8//H06cugwrV+/npatWE5zOrtYITh3foTCFXGKV1ZQRTRIgQwy/QD2gc0TomQ6Q7FYpfc+eAcQRQNZ2r/7FXrixz/irJ0LL1tAy5ct46N4KAd19Q0ck3tkdJza53RSa1sHh+pEAiJk4ZWETPwiz8IsgBgKRyG4hanfgHttZZW+k01V0z7kXtc4mXExjsHTJrL3blEatWUe99tUDi0ftuxri1+ubcqJlE9NvIRUKNt2cNXy4JIZ3Ud4XoMbkVMGSZkpSmeM4obvuW/Q7+wvku+DXN/i1AWRmUJQAAyfHVZnnk+GveE5h8JfwziE4ibT5yazrgZc0m+6r+zf9WbpNx/tUwpfgEEmupXrfRr02xu0HnPUQU5koAFrsKipL/K33J+XpyyfXuDcCPdMjI3QyMgw01bgT/OVL99Nfcd7aNXy5TS3q4tO9Z6gfXt2UyaFcJ9Zk6yOsjQKsIxMvl1d1NrRQc0dnXTDTTcTuMsTiUkKZLP0wlM/o3vv+SolJgzoAW1uTuccWrVmLTv1tnZ00rzLFlJlTS3nw4DShlUFYwbQHq+Mc4I9OOabHAfmNEr3LxJ8IeJWNpBhK//IyAi/ix16IxGWDc4PwsAf7RalFjKU5PuRERinQCNDg/TwAw/RT3/yGGWSKVbwmxoaaHx8jGmByCPS19tXKK+e7MqaroG0Xstzp2gScUyFcbbBupZTmRdQXHUyOVGKJZFdsZMnl7y5ZBTvOn78uBMv+e3Xru/t/azcPVru27lzJ33mM58pqAeALECh65L3uUC/X9KocvCA3z1PPPEEg1M4dOursbGRs6rqeiILPOqgT3cgx+DBww+gvb3d2aZiX+p62aC/paWFvvnNbzofL6fNfgBSCsTvf/u3f1vA6UeejGLtQM4O0J3s66GHHqIvfvGLua9R9y9/+cu+oF8/L21BXV5++eXcT1h/UIbrXvnuQkD/bHCrvZ7jM/w7HnzwwYJ6vvOd76Rf/uVf5gzj5b7Hb7zwvVn7QnnQP1NqTymB0S8vde+Mpfx1fACgH57jdhvM50KnTT0R7IGV5xFpRCx6uIepBQAp3uJfapIVE177/X732mDFr64C4OxFWkCsfB8IRBhwAfRLWdh08TwDOO/GcDhG8Xic4lXVtGzterrl7XdRS2srg/QMH8MT7d2zh156aRMn81mKWPn19dzPcLYdHktQbUMzhUIBCmZSBGMonGCz2PwDYcoGkHk3C54PRyHJppJ05uQJ+vEPvkcHD+wlHJldf931VB2vpv0HDtLE5CRV11RTKjVFkVgFzV+wgGpr6wjKR2VljcnQ6yVxQhOYBuHRO5jywfSevAyw9dDh1KZBf77PXM65hUqEKWq63wjLEkdnMRZpXBq4a4BXaqxz46XAhz59YgUubWhTIg8CmDSg0UqhfXpVqBi5/WBQD0RwmfJOFfAuTigFiyODtsL4+NwHAP0AfWHOB8VAMBSKMh9cwqpy/RHdJ4BTDMR+BJ1nirKZwihL2tpZWt6tKDlWciYB/VoZsstkefJOjGwF0UyiwlMFPU6yVmgFzfQ/8g8YEMzhagF+ceLlxbhnu77XZ8JpN/Jsvodjezadot7eE8zxb29poReef5oe/O79NJVMcIhKJMkbGRqiUNZYyzk3RihEFZUV7GsTiESotqGe/XVuve1ttGzlSqquqWX5OXpgD331f+7msLgY1XQqRdVVNTT/ssvYdyYaj9PlS5fR0itWUmV1LfsaYLwA5MHF5/CbiOqD9nihN1mB8/JlMA0Ppxbs4zPFawas/bkTtlCI8w5I2Fb0E+QL8gAhQ38NjQxx1ycTCY7uhXj8X/rCF+nIoUM8t5ExODE+arL+RqI0PjHOJwta0ZPxEaqczEEbzMu80MoAy4Uy/Oh7RE5kzgNcgVKiy7WNAK6tUoP+Ur/bdBSXHNtlzBT4l3p+y5YtTJvR19e+9jWng6beA/1A/0zwiN+9WJtgUX7ggQeYlmG3ubOzk/7t3/6No9TZ109/+lP+TQN/3IOTKEScedvb3jaryD4oA6BfhwO9lKBf2myDfsS3l3wIxRQ+u19+/OMf02c/+9nc11Cs4cTrl3Va1kQ95lAmtD8F9nwkSSt2AfQjd4K+kLl5ppx+mbvF5pRfPRBxCb4gl/KCAvHBD37QZOTFwMyE2lPOpHFN/HKeu5SNnk3ZtqW/sA1u0C/vsRdXfNagXzZtfXzlAtp2eVrISy3grmdtIGhvRrp8F2i0ywzA0s+0kTzoN4DYAA6wo6cyAF0RtpYj+s31t95Od/7qu6iispIXzMpohAYHB+mpp56iwYEBXviamlsZvI2NjzPIzQZDVFldx1E9sukkRSNBSnLoTphxQdUgSk9lONQfaD0A/c8/9xRtfuEZ6u7qpDVr1lBjYzMvtv3nBmjHzh1UGa+ihRxvvIVqGxoM7xcWQXD4uV0GUGsgbaxosCYWRizifvHoGnqzxtda0ZMxtpUnLZ/mHl7WCsQ2J38K9AtoEKuna55poCiLpUsxl7rJ/VxvL+mTfVIhn6U8l7zrd+l62fVhB0zOCGCUxdzcsKIkFWyUHh8eIVcAeJHsKggF1ItXn1e20gwCAfrhe8FlMGjN960L9NtzUcZQxlb6W5+CsAgw2Ba/j3yIT3sDlNMI16kQesIeR/1ZK1l6rGwAiM82bUSPm4lQZI5FuJxslvbv28PJ69atWUOxcIA+99nP0t5dO6kyFmWlAH43kxP419BwcELDSbBgfQYwho9MrILzWvzqO99N8xcuZGA9MnCW7r3n67Rty1aqiMZYScM74cBbU1tPVbW1NG/BIrr6+hto7sIF7GeDTNqI0IUwvnDer4jFDNUG8wzSgmRYSvHmoAGenwamj8TuBzjGaGN+V1TETAhPLwMw9wfuTSX4fVOpNGcRjuPeSJieeeopuvfr9/B33FcczSnL97HiwGFj82ufnid6PLQ82fJmj7U8Zz8j8oV/kTEcVBGEC5UxlhMEo+zmo4IV2/tEnmWu6vW/GOjX99nllwL+Im/l7Mmw3M4U9KPcP/uzP5tG7/GjuvjtsfaajD0KJw+ICgPl1XUtX76cQS+UMr9yQTv6+7//exoeHp5WBMYOPPr3vOc9nCkehrJyr0sJ+v0APMZGW9cB+gGai8mHqz3btm2bNs6wgKMP7Mu1NkIR+8AHPsBJu+SCE+/HP/7xot13sUC/S+b1i0vh3z/6oz/ivB+X6rrrrrvoQx/6kAH90Eph6S/nKlXxYgNd7rPl1OP1usd25M0PrEnOpYGbBnMCEGzgAGCs+0EcXGXjLiY4ro1BAy0pw7V4u5QD18TRoMoGhRpoyDtgKcwwOSCf7dVEtfH6hkD1ManqYQnEhozkWrfd+Q5af9U1BrAbD1jau3cvC/38+ZfR4sVLGEhMJlP8PxQGRNhBFl6TdCtNFZEob3qI1Q8LPxJowXoYi4Qpm5ygE0eP0NaXX6LTp/to5cor6IorVvKpAbiVp0+doRO9vWxRWbx0GdN5wNcPhyMUCIH6gQhBcNxFWFDw+CWOeIYi0VDOogorJDfdc3YVIOeSC8iEKBDStxqQ2RuM6WM3vQfWRbH026Bfj7/e0HNjZoXytAGkyGwOjHq+KxrMuOs6PeeE/X6pgw1U+bQHQMqbH9IvHHFIepizHXu8HTGG5zIGe4ngPDCPfpM+BqUO44MyPSMxK5PSPlsBMaJsaHb2Mbw931x9alv69VpQ0G/5phSsI1ymZ0+wgb7UDf9q2cF9WrHU98kYSHu0VZpj+YdwkmYy0kLOT53spS2bNlFDXS1dtXEDfedb36Snf/Y4ZdIp5MSjKCh7qTQDb36nhD1lypSx9ldVVVMgFKGNb34TLVm2gpqaGmlibIi2vryZnnv6WZoYH/doWMYjAw2uqqmlqtp6uvbGG+jq665nh99kaorXDFyw0oPiA9Avs44jBHknGeJsDSWED+I8ZX0ykeB1Ipmc5PqylT6GrNomIAA7U1OWAwKgLybGxiidmuRwo7XxOFMO/+s/PkP79++jVHKSTxgZ6LMfRCZ3eqIVAL2e2+umnp/2XHMBK/lO9go8DyUGllBQfNA28VMRJU+UZr0n2Humlnt7rZd6+dF7XPPfVX4537n2cl0fF+j3C8Wo5d4F+v/1X/91VtABJ0awIoOzD0XSb58G6ASWkpwN8jIX9gHgR0hMhPh0XZBPAH44oyJWfTmXDfpx0gBnWNdVDh4rJo/S1zalBsa12Vj6IWvwi9DXokWL+ORC6uGqs3wHB2pE69F1/uM//mPO4ltsHC4G6C8F+Iu9X35D++F0rKMPlTPm5d5TAPohpAD+5VzlCIqUY3fETJ4tpy6vxz0A/eBWSVvybSrMzqnr4gJ8+U3AgH75bIP+UgugXx+6+toGXLKQSxku0O+a5LJJOe/Hhg8rPyjvAMqwLHp/Y9PlZL04QscpRzDAjrm/+u5309Ir1lCkopJPAGARGTrfz9YC8NdWr15jkvQgnT1HXslw7HzE0E8kk9xFqCcWVqaAwMKI6D8A6Ni+U0k6sn8PvfjMk9Rz7Cg1t7XQzbfcygm2sGAjysaxY8fpsoULqb2jkzn8OHGoqKziCD0MYrxEWzI+AnhNFBhPGfDoBNzPYDYzaMonVbJBvoACqb/Iiba82nNHQL/ezPhvDhOaT/KWA8nqVEKPl4yrDQz12Ip8SB3kXkQrwuWi7eh6abnXcqzlzg/EMgUjAGhu3gUwZizyxk8ifxkAyO/yvhbfClj783Qs7QjrJcwKAqQKNcdYaKVduu76VEcv1jZI8ptPGlSLDLjnteGM6XJlHAH6XX2l+1uDfte42nWXtkr9WCZgqY4YvxsuO5XkCDZbNr9EPUeP0u233Uz9p0/Sd+/7NifaQqZclv+0iYgEwAzFF2UBoGNIYhVxnk+g/sSra6mru5va2tspGEAozUna+ep26uvrY0s76m0AEpzkI+ybs2LVKnrztdfSgkWLKF5TTYlUmk/0ANRrq2uoOh7n0wbpfw7DaTqG28B+SV4uD9wD0A9r+NDQID8DCzmAP2RMwBmPQSjIYHpkeJASY+N8YlgRDtHhAwfpvm9+kw4c2E9hbqvxO+F+TJv1XNNqbKu/KGQuYGDPSz3HbPnSY4zxAmccBgxx8rWBkZxEuWRPr0GuOSzvLgf022uTPfft95cLkOS+mYJ+eR848tqRd/Xq1b5OrX59pOcQFAbw9+0L44uwkggXiTDPfpdr74bS9vzzzzPv/PTp086yQQXC6UE51+OPP86Ow3JBZmB1h3+cq96lypyOe3TQCjPf/EC/H5bweyfkGCE7z58/X3ALTkRsqo3dlziBQeQezAd9/fd//zcn4CzW9gsF/eXKM+pQCgPD7xDKC049gFOgAMjaXGqsis1D/HbLLbfQr/3arxlLv1B7SlW+VIWLTe6ZPltOA1+Pe2zQn3+nsfQXu2zQjXthddSLNx9Pi6VKjtitSCl+41JMAfD7zaaA+G0s9jsFYIjg5gBrNkMp78QDRB5ArUCGKEQhyjL6D7GVPwkAF4nQu37j1+mmW2+haCxOk5NpjriDhe/QoQO0b98+6urqoiVLlnG3BsNR7mMk75HoG5gADPA9YIjwnbgHx+54XSRAtHXTi/T4Yz+kY4f2USgYoHVXvone9e7f4GgjmOBnzp6ls+f6qbt7Li1ZspQpPuD0gx7CpkwG8Vm2/ANsiHKRnZoixPMG+MD7UDYn/PFADxQVEyC/0EFUQF3Ocq6ExiUjheDbTSEDOMazNqdfwEix+Wb/psdW6log5wKuLX8FrbTYcuFa8F1KgbSV74ePgkeNYdAPq7+XKKiwXh59xqsXwJo5dTMUH1fbGUx5lDOMHZQp8U3QfYh2aFqEDfT1wq0t+rr9uk12mwvqZmXQ1fKhc7zZ4F+PsbzLjCHalR85XXeZ9/gOf0s8e8wfnJDxWRX4+aDNZKbo0IG99OILL1BXRyu9ecN6eubpJ+lHj/yARoaHOAttFhQXL1QV18EbNzi+Q0lEd4eiEaqtqWPfmdaWFs7S29TcQJMTCTpx/DgNDQzy3OckaaDSIY9CNEYdXV20aPESWrpiBYcBBa1veGSYNz8AdvCUAdpZwUfEKe+0EAoI9w0MD14IVrQznU4xmEeEHSj9cKyEBRXzWJK1cdsR3jWdpFO9vRxlaHJsjJoa62mw/zxt27SJek8cZwVicnKiwPk6P/8NJUuvsRrEaxnR4yHf22uxXkdknRDZhOwi8tjAwEBRICGy49pDhAok79HrlGTzPtHjduR17Xt++1QxZafUHo5nywH9rnaWC/rLxSZQVBF+U0AYTloQEQhACo64cs10v5b+//73v8/01v379+feAd+2UtFndB8iSZZNhUL7AHw13ahUv/thOYQYhfVdy6YL9M+G3oN+g58ETj/0CSsi2SDr77JlBhfIJeMGoA9Hb50gDPdgTOA0LXjLb5yBCRBVSV/lcvpLYWZXP5crb6XGyH63n5JlK26Bb3/721lN7XE14mJVslQjfhF/94/Tj9p6h8wq0kmxNpgNwfBAZaEX0G8PjPxuJpcpVe4xj5sY4qJ4yGafx2X5WM26LClHL5L5cgspAnrz0vfj79xGl80yjxfH4oisAUs/GBgA/cbkHyaQKyanMtQxr5s++rE/pbaODrbgIxwm0PvefXvp1Vdf4YbCUtLY1MJRQQAEEEMfIf7A+2X7dibLvP0AQmdmA/w7qAawylEmTds2vUiP/uAh6j12mEKUISRGufMdd9G6K99Mp06dZgvjeCLBcbdr6+qZ419VA2oPqAkhisaixoIOJSIcYlACSyY4yYgakkomqSJWYegiUDIikVyYS4NbDegUQChATit6LoVK5EZ+yy96haA/Nw4qeo9s1vKvtjT6zV0tg1pmXXKINmkZ0X8LGLG/c20aNgAWAJp7NuRFXsmFDjUgFvZ7aRvKNScjJnoMz8Kw6XOAfoTs1IqU/C2g37zLDfp1/QSAueazBnl6LO3n9Zjq/pY6GU67aY88m7tPWfpt0K/bp+ezDfrtzVHuFdk0fYJTOuOjAjATDsBpNkSjw0P00gvP0Z5dr9Ev3f5WmkyM0U8e+xHt2bWbqS8cJQf+NJRl6zfLHMu/UcAkWV4kgkykSZ4noG51dnfQvK5uGjh/ng4dPMR0PDgBc/QlvDsW49Cdc+Z2c4KvFWvWUl1LCw2eH6DzQ4PUUN9AHZ0dnGMj4gF7zj1hXpgLHMAHjCbwk/G/yWY5ugqi8+BZofhA4dChP0EV6jvRQ9+591u0fds2am9tpvnd3fTqlpf5WU74hXbzeoPzvbyTuz4hknmv56IeD9RHK9syNvJ9gdx6VC47RwXuRflC7fED+C55kXkk9SyYv16Wb3zXc6wwrnypPdoPBLm+LxcwuYAsQqm6Mq3qOVcM9M8G06CvwbuGzMDh9tZbb3V2h1+7yn0nrNb3338/Pfvss6xQIMZ/uRdk/P3vf3/Z/hzlliv34RQBYUg1HrkQ0O8Crhg3KD76gpzC2RZUJygv6EvMRZxEIQyr5vHjOcxxOAFjrOzLHgcX6P/Hf/xHPl0oNmblym85fVyubNg4wfW5FPgPHDlyJOtylCinov8/3KMdeacPjDnWLiVUhb8rIq/1oN/A+2X+xeP+wmJil/tddr2lHHsjcj2v38lv4UBGQcB83mVDgGmg9ADQBIJs5a9taqa3veMuWrVuLTU0NRt+NQVocGCQfvDID6ivt5fmzZ9PS5cupebmVo7bjyy4AOaxykpjzUeOg1SKgpEIWyeTyTRTCdLJFEVDRMcOHaDvfede6us5ShHKUFNDPd100020ct165hdv3/kaDQ0PU7yqipWIqqpaam5pZUt/rDLOoEPAF6gmzCX2ooQg1IpssojaYYLHmNCc2HR5Y/WclTVgxPc6O6e9AaPLcpQOT1nAZxM61eQbsIEljwlz2d35KGwajgBmvNsJMB3WyTwIMKx6P4ul3yJkA3z7hEk2Dd1XkCNbYu08CHguVxfOmWWsujnQzLKXV6rle7Zse47m0uc2PUb3j1Es8s640h8aJMl3oryIYidtysmSMgoUfOdZ+qVvtKVfHHltZUCDM/0+0yfT1xbdF1JP6XtuIzvi5ttpwlUiG26Gjh09RA8/+ADNn9tNG9evodN9vfSznz1BO7e/yoAXJ12YF4D5UIhzHH8eIyPXSILGSiP+YxtAgBbMm89zAtb+RGLco+oh4zWUhQB1z51HjS3NVFkVp8uXX0Er1qyhaLSCek4cp3i8kiN+weIvvPwsh/b0kqpxCGETLEDLJtoOig/+xyXUHuQZkOggHCUKp5IT4/TAd79L93/7W7zezO3soHPnzrKSg1CeyclJM/8QKAxhinORkvLhltHvciIj67SWC5Etew3XcqZlUNaEcvfcUiDbllEpV89bBv1WMqmL9f5i5dh1h6Ufll59lQL9uBfPaaoI6FAbN24stwkF98k8wkkRn0ypEKt2gRcK+kUm7BPIciv+3HPPMae+XEfucsvFfTboR1thmdeOvOD0w1JeChT7/Q7LPbj4NpDH+6Gs45QO/c9UvBE410/HOeDGv+Utb8k1zYWT5LtioH8mfXOx7i2lAPiBelnXdT30HiW/vwH6S4yUtvQXCpeb068Xc1fnIzye3zUb0O9f/eKgXz+nFzBtkdabpt4U9EbFfRIy4RK9HEkcMhGAFWAilclSZU0Nbbjqarr1jjvZWS9aWUmhAHGmyxeefY6eeOpJamlqYg4vrAiInY+IPdFYBdXWNVAkFmUQAes7wDhHAQrAKkwUCUcoC4e6ZIKeeOyH9JNHf0D1NdU0OT5Gl82bR+9697soWllFO/bspkOHjjBXH1FGOru7mdpT39DEPgGI1JNmiysoIhy1nKYyaVZMcMmJDOgncCTEghOOhDmUICgNsI4a+nme/46+KaBsKO6FBm+5yajAt4klDwBbaGWXe3GywjZr8IoZ8OUvLUc20BeAKWMo92pQPg0QePHf8YxWUERWbIXAbptejGwgrGWMKQVWO5hEB3CFKC7KAsl1EXqdhDD1aGZSBOqXB8boJy8ZFZ5lStD02P9CeZAwj1JfaWMx0G/fK/2l51chqDIWaq1cyL3akdcGYiJX2ifBKInm9M9ep4z8GufW/Dw2f6FPJr2wj5z8CsCXQ2SGKJkYpxdfeI4GB87TVW+6kipjEXr++efoJ48+Sqd7eykWNacqAUxEVo7zOQNA8YFTPCz4LIPeb+nsFNXX1LATKiLxILuv5E7gCGAcYaeCFi6+nBN/UTTC9Dw425/t7+dwui0trcxnxwkd08Dg8+Od9LACwO/LZz6X/oWlHE6v+bEN8omigLiIlzMhkE7Ty5teoi9+7r/o/JmzFGI/pSz7MXC/pDy/LPb9Mb4orrVSzxVZQ6QueoxKbfIFk9vng725F3tG5reWu7xcFEabmi3o13NL16UUEHT1YzmgX/dhue/wWzPL6W9XPYt9J+ttOWW75GGmbYKlHOB/165dfMJVzPm4nDrJPQD48C/Q8uYC/bCUl5JB1+9S7uHDh1lxsZOdlaor+u4jH/kI3Xnnnc5bXX0L5cKm94ilv9T7LtXv/liwED+WqwDInGc5TCaT/ij0UrXo/6JyZwr67abZk7UY6PfvluKhQd3P+YN+rZiIcNlAzbWI2uBE3gtwbJzyTMIjIA8Od4kQm1U1tHrDBlq+ajW1dHRSfXMT8/xT4+N07NAh2rZ1K1tjsPEuWbKEVq1ZQxGE6oMFMRjh435Y4sH1xcI1FQD3Fol2YpSYTLFTXyCdov27d9IPH36Q9u/awZGAsEHjKPD2O+6kE3199LV7vk4TiQS1dc6hFStX0aJFl9NlixYR6AdQBDisKPSXIMLvATCkOQQp6CICiAGy4GgDyz64tODUIjoC+gUUB7boe52C78RSJwt+gSXXsyLjNwFvYhkUK4YBgIVWa9zPCgiijnhASkCM3li0wiFjqy3buNdWUDWgLTgtoHwSpBwo9aIzoZw84MwrSHZbtYyTynZfAAAgAElEQVTq0yQpj5UXD/RrkCucfjlV0fWWUI0YO7lEbvGvDdALFj4rOo6uE8ZDkhzJ99rqJnXWG58NoGyFb/o6YKg9EjffBvbhSD6PgG6TtFPPV7+5qvtceMj6PSJLUGBxVC79gyg5sUiEo2Ad7zlGW7Zspq45c2jp5Yvo1KmT9P0Hvkfbt27hOYa49QGPngRgjHL4ygZYuU4jiRdHss1SBhmsETEnQAz4wa0/daqP5RkWvGQyRek06CoxDqHLEXWIqLmjg9auX+99F6DG5mbqnDOHGpuaeR5w27y5y/ISDHA0IpkPMha4D23Fv3gPO+lHkJOj0lBkcFoxlaFYJERnT56k//2Zf6cdW7eycpNN4yTDWPWn0ubUgseO16O8874eZ1vOteVe5FiPkUshtmVNj7Veu7Vsu/YD+179fleZ8t6LDfpd7fbb96QvS4H+CwHJF6pwucC467uZvOfn2R7XWNjt0bKGvy8G6Hf1GSz+cGJGiNRSzqzoMzBWEP0Hfhb2fmDPM/0Zln5QovT18wb9ei+313zXZ9cY2ffl9ow3QL/fkmO+v9SgvzwLxWxAP7C3W5+zrb2uDcCvXjZowLPhEDZC0CcQ3jLM/HiE0ARNt7GtjW69/W20et0GirOVP85H/gNnTzP/fs/u3bzhwuK2fsN6amlrJebxhIJs8YPSEKuoZFA+mUpSIIysvlVMA2AON7i6J/vogW9/k/bufIXSE+MMopER8G13/hJn9kR67917d3GSoPUbN9K1N9zI1J76xgbDPUY5sNgjyxMRTUxMUmJilPMAIMNvHiikOZdAbW09gxuAFpOZE5FHojlHShvA+QE0uQ/gQ4A7KxCwuDJoNQqIvQAwwISl31MsbDAhY6fpHyhDgxC9SEg95Dn79AC+F1oJ0O3Ryo22/Esb9Hvkbxfdiek3GGWxtnqnIpKRV+oPs78AbAH9UNr0Iu+SURugm7j9xpkXl7bki/IlYFF+l1MADcTkb/ukROqjT87sPgftBc9pBUPKE9DvAgD2+215c20KNlVAxo3DTk6l2WKdSqZ4DIyjepat2hiGU719NDoyRC3NzVRfV0dHDx6gb339K3Ti2DFWt+DHk0olDc/fiw0vcpxOG09sHrMwwu0GzQaeyVBVvJLfkUhMmAheQ8NUUVGZyzQbDkUpEwpQrLqanfiWLl/GawjofXPnX0adXd3GOdHjhZk8DZg3crJhaEsI4Sl9hsABmM84SUQ90Fbwf8XaD+CPXASZ1CQ9/tijdM9XvkJQr/mo0QsdivULr8RpBvI+mPWz8MQN79NyLmtssbVB70Qi4zbo9wMzNhCz5cYF+l3Agr/jxHFmnh3vdceiL75rml9dQK7Y964yUUYx0F8MTPu9X79nJmDcr36lvp/pO/zuL9Wemb6nnDF0jdeFgv5iANX1PiiecGY+cuRIwT4pcwx7MCz1N99887S90lfG1an7/w2g3zX2rr3VtfbrvY/74w3QX1z0ZwL6NRiyS83/VgjEfx6g3xYg2Vj8JojfRsMbGEfr8RLTIIIINn6AqECYwrEYrVq7ga686mqav3ARVdfWU5Id/gLsaLt9yyZ6bedrFI1GaMUViKN/BUf6SCSSrDjUNTRQR0cnUShCIyNjHFowVlXJcfRhJY1FYpRKTNDD999Hzz3xE8okximGRD7hCN359nfQilVraPuOHfTTxx9lC/2yFcvpzVdfTXPmzqNItIKdgIOhiKH3MFfXRBJKTiYpnUpQZWWM+c0cYQjUgIkEUyEqKuIM9vE/3sUUnwiAsaGgaPDsAvx6zA24zyf/ytGImN5jKEMCAApAAaz8ikrkN0YCWO2xlTpoBcEF+kF1Cnn5CuQdNj/ftYjbVk69GNmbU05xwE0ehUfAkcTpz1ntvYRMvOB7HBg+qeFpVZgQywWY5D6cTklacjzpx5/VIM1WfGRc7HkvSpOMre57fa/JHGwyD0tZOSVBJX4rGHd1QuQH9g3i8p7ynP35NMZUxPwsEXzg55BBhJt0DgizoxzHsA9xIiuA+tGREfYZAJ926NxZ+t43vknbtmzmWPXMg0f8elDcPKoZZNMkrRLnWvjIQPE0/iGcGCtAVFdXw8n4jJIQoeSkcQ6OxYxzL6uCMADEKmjBooWssIM2mM5m6aprrqOGpkYOCAA5DcC7wHtHMAh6HoA6cfx96SuMP3OBR0eZ6gOwD0u/iSBk6GDIuBvOZuj82VP01bu/RK9u28KnE6izGT8TIchEC2KIbBz9Fc1O3qe/00DeHlPX53yd87Qpv93KDxDqtd217ots6t8MVdM4Rh87UX70Hr89b6Z1tu+HI6+L048gDaWuYv1S6tlyfi8FxMspw75nNorMpQL8vFZYnPlLCfqLKYrIa4D/haoEYyFCfOO03ZW1195n/fr5FxX0F5OdmShOb4D+Gc7CYqDfL2SnXqynv86ff+2/gMzG0u9P79EbgdTPBcQ0WJHfZcJLG7FBcOQcbIJeEi4G/eEox9i+865fo1Vr1lFtfSNb1BF5B4lOThw9RDu3vUxnTp2ijo52Woc4woEgh9KE4ba2vt5E12luZvrN8MgY1TbUU7y6iulBzKMPhmj/7tfoa3d/gc6fOklVMRzDp2jNmrUM+nv6TtHjP/sZZdIJisYidNU119DcefM4e28ogqhANUwVggKQnpqiocFhtnRWxmJUgVjkUykaHBxmmgFOFeAEGItW8v2IOAIABAUAfgU4mRAAIH2kwbGAOb++F0Agz5hIHcY3QoCqHg/bkde1CGgQrzd3DRZl/DUdx7Z6Q0mzwUtBXVQyK/0eDXBdpw6oh5xScJ958qPBO0M5SfTGoVSNRZUBNQNYtjWbyE5qc7LlNV8vE96VT8EA5LyTBXnWtsxrMK7bo98lSotNJ9L9bwN0/swO0iYCi9Qv109eVBgpU/pKNuHc/NOJ1lS4WHvD0xQwKQMncwDyQVj5M2mel+NjCePkyn4rk9TY1MgOu+OjIzQ+NsYOtJRO0/33fI2ee/ppk/AK4wiqTxgg31D9MJ9Qdwb9YTj9GMAMcA5rOpYM3AvAjXLDYaPegU6XOy3gAYKzbJYBfHVtHd16++2cuff84DDd8fa7OO8HFAJuCjt2B/nkkQj0HszbUI7qI32MOZWYnGSKHtoMqlFNLU4Q4J+D/A9ZmppMUGJkiPbueo3u/u/P0fjICBsAjMISMkEKAPqNZ00Bx1mvqVpmZAy0jMm99vx1yaE9h1yKgv2d3zxwgcScUsICAl+aLB29hKC/XGUAln4kXdIXIrMUi94zw21+1re/3qB/1hW9gAcvJei319ELqGZuDdVllAL+uBecfhe9B5mFL6UyNdu2lgL8sr7ba0tuLXrD0l+86/2j9xjAMU2L0gDFAUJkg5AFVg+QC4yZ+/L8XnvA/cC62fDymUVtkOa74Ko432zxkey6HsrkWPS80RnQxRY7xORHPYNZjs0/FQjQaDJFq9ZvoPe+739RbX0zb8YA2FNTKTp5spd6Dh3gbLnxijhdf9211NLawpEiEolJqq2vY2oQQnXW1NbR2PgEf+7s7qKq2moGwaFsgK36933jHvrRww9RvCLGG/3iyy/nFOYVlXHa9uqrdOTIYerq7KT6+jpqammhqpo6amhqYcs8qAS4D5vp0OAgJaeSTPmpqa6iqcQk9fQcpVRqiiP9sJ8BEolVxqkiFqeq6io+HUASIvRJvCqe40RL7HH0CU4IQh6twblJs4yYfjYsAo/ZzuPuWS+9B3nsOVMsMb3HQMW84zDGix18VTQWE+HHZBP2UBEDsLzVl5FSQSxjjnOOHACZjEleBHqEEQQTtYiBjzmd8Gqf039zFnfPDyAHJNRxqlaKtRJpWu5Z69nqapzDGSyyRdXrJOVPwL/n9GjTF3mF1Guyl11X+h/jBYCqARE/FwToNBlm7XntAnKuuSjtgUxpfwDbEGDG0kQfyjnzBjGfOPp8rg0uepA95/VnlAWqjukHLxqVyA9bpD0PCMnxAAUI1BQA63SaRsdG+VQsxCF4g0zBAccfc/PA/n20YOFCWrF0GT320AP04Pe+R5OJCWKGS2aKT7yEXz+VNZx6HpocVStvJtEZTowSJ8uKt6Z68wKHOfDvwT3hWAUtWbaMOrvn0th4gja86Wq6/sYb2d8HehP7uXiJ8mCZl7nB9DnMAU9eEYEHE+LkyVN04sQJzjvQ2tZK1TU1XAb8c1KIxz8+TtWVEfrkJz5Br2x9mY0bRtGEcwIUmywDY3MZpTMP8gtXWPlNKwF6TXbtI3pv0PtFsR1Lx/G31xv9blEitSKh5yr6CnMeEZNme9mA7pFHHmErbTmXfhZhGZFpVl/vfe972cp7MS8k2JIkpeCpHzx48GIWf1HLAkiFz9psLoStRtQbuaDkL1y40LeoSwX6/QD/TBQpP1DuB/Zd979eoP8P/uAPOFfIz/t6g95TYgTKBf2uYgo2Y29zAKbQQi2WXwNsjEV/+nOFlv7yJoUB56WUBLvenrGwoB6mPrCA5ZUcsbQyGJyC8S9NldWVbDFMZTOUzAbodz78Ebr+LbdTgiN4hNliODIyRH0njjE1AEDhTVdeSVF2+EsaS2Nigmkz2WCYQ2sytSQQZB59VU01c3zB46+Lx+nxHz1K37n3XkpOjNHE+BhdvvhyWrlmJa1ft56O9RzjWL8TY2PshNc1r5vqm5qosamNqusaaHh0jJYuWc484p07XmXHXc4AWo1MoikaHhig40eP0ujYBFOM2to7OWMv6ASTiRTV1NRymFI4AgIcG0fEJPc3NjbhijOQ9Dj6xRYokQPNpwcA1DHyGQQwlQXxEENsAZWNWlvn5T32wqeBh97gtQxKzHJ8hzHlcKRsGTcwzVhvDR9e+xLYMguqhQZBftZNTZkBlpJQiyxfygqvAYsNVHASoUFRDvQbjaegHlKOZGLV8p+zqltzVIMvud8GcfKs9Ildd93fUp6UYdOBxHdAFIdpfauVHq9CWg50HaS+Ml65UxJvHGFtR9I54fEPDp2n8/39lBgfp4mJcZbplVdcQaOjI5w4CIlyNqxfS7u2bqVvffNeSiYmc2A4qCJJZZGhD7QppqGZvAoI5WvnXCgEyoYaJ2Nv5pBRCJBhd2xsnAE3QH9Leyc1t7XTe3/rfdTU2sbrBaJvgRYYCiLSTjKX4ETWNImIxTKQyfJ6s2/PXo4Qgndefvnl1N7Zwc78mHtTyQRVRSP05f/5Aj328EN8OhRmZdgUncpFTPIoU7nQrEZpKwZq7DnqWtPLW+fzEixlot/Ed6JY2EY9Z2yFQMpCVtDZXnb73/Oe9/Dpyi/qBaAPgxEuJKHau3fvL2pVOfvsXXfdNav6IZzm008/nXsWASm++93v/kKA/pnKvK50uUDf3oeLgX4bj82qw72HPvjBD9LJkycvpIiL8uwboL9EN5YC/RoE2OBAW/dEmD1cnwPVenPQC28huMjzxEVgZbPUnwvBgdloXUDTD3xy/T0T3DTgaLgXBTHQeUJQgKKhiEliFQ1TIp2ihtYWumLdBrrtbe+geF0DZdlBNkjJyQRNccbL47Rt68u0ZNFCzpoHTh24egwovfjoXXPnUmVVFfX3n2c/gZaWNrZuw6yIwILHDx+hz3/2P6n/9GmqjIapurqKrrvhWlq0+HLq7e3lpB1V8Tgn0wINKBQLU0tbO4Ui4PJXMlDA+/qO99H42CgtWHQZty2RmqDE5Dj1Hj/OykhzUys1NDZSRaU5YYizdSlIlfE4RxkByJCsvBJhQMcCz2X8BPBRsqb71x7THGjzQL+WqxzYxLmGB2i1nMnf9mJoA0e9mPmBfgA+G/TjXra6IlSiimVvL45TOJpRlwb9+n1aWYH1FDZnW4HBswJW5T1SBn/vJcnTvzFw9LjJLkuVrk+O2uQ5vrs2Dw1OC+emlxXWyxVg94nUW/7VjsNSL3ZiFsqSXiA8JUsyB9tKlJYbURRwT0GfepXFveIwLqAaP4GLDuAf8fw2JhJjDPj7z531QHOWRoaGGXj39vXSnt27aOnixdTW1EgP3H8/nTl5isPaQk5SExP5ELWeg2sKXHePe8P5O1TeCS2r9hgZJ2vjV4CMujgBBOeecOoJClAgSK3tnfRHf/wndMXq1RwGGP5CnDUATtp4J1O48oBc9x9Ce8Jxef++fbRvzx46d/48rVm9mlauWpWLRpVOTjLwf/6ZJ+mRBx+gsaFBDkuKs03uT68tUncpn6vpzZNSu7QeQ797ZwKEIMuSNwTGB03L03uNvW/JZ3v9uJDoPfa69QboLyUN5f/+eoJ+G9doecdvruRcxUJ2FlOG7XeV3yPTcxb5KQH2XvUG6J9JL/9/cG+x5FwIp+gCUzbg0oKsI+roBVbAgi2QZoLkTwBsgOg6njXvy4P+YiDfHkIN+gs2JAX67Y3BI4sYJ8xIhBYtW0bv/u33U1PbHEplYBkzkWgQBWN0eIBe2/EK9Z44QatXrWJHwfP95zn+NqJowGkWVBnm8k9laGwiwSE7weeNRMCzT1J6MkE/eOBB+skPf0TYmFsaG+jGG6+njjlzOFvnjp07qKfnOANTAPrqqiqqa6hjnwLkDWhqbqM5XXP5XcmJSWpvb2P6z759e+jA4f0MPGHRrK6qpnhlNXP/q6tr+fi/qqqawlGTERBxxHl0PKs3QBWcAzmzaTjM1lPJlilx9f3AuA0cmMLDwNWMvY4bb0J1AvQbYO1nEdYbuQ2kZQzFyqzDhooFUCz9mbQXhtE7hcLvGvRrmRWZAej3kzvXnGEqDA6Nsognbyyl0jYXMBIAI1ltdVulPqCnMGukiCMayhFQrSMDSXlC0eHTFRUa1AZN9rzUv5cCW3mwmKcE6fESy62MFe7XY67XDllrZHx1X+tTJF1fUO7AszfUvSmmwZzsO8HAH5Sf3Ttfo3P9Z5gGMzQ4QN1zumjtqpW0+cVN9OLzz1MmPUUV0aiXoZdrwF0FSk3ay0AO+WfjvxcVxpZbyJr0U95AYug0CJ2LAnFiBis7q3nRGLV3dtPvfOiDtPGqqymZnuIQwTgRAN+L04Gxom3ocKbtxs8A/ZmanOTRnBgbp927dtGmTZtY8bn51luorb3DhAJNTdJkYpxe3foyPXDft2jg7BmKonxe00ykspwSXnCilKdWXsgWOROwr/cY2RO0r4hfPbTxyAWSYDy5ECAmz+I9b4D+C5GGwmdfb9Bvy4Der770pS/R7t27cxXEidnv/u7vFlTYtQa75MrvvnJ6zt5vioF+vWeVAv363nLq4XfPhz/84Tcs/RfSga/XszOJ3mNvuLYAm03NhI+zQYP9bOGE8Og1juemUR1yIMdsejkrpvfCUhsJgJcLrJmIDvmjd93/qB1A+0QqTZF4Fa2/6mp669t/mWoaEWsbNBAY3zIUyKTpRM8R2rNrO/N/u7q62cKP/+fOncugH/z39o4OGh4eocGhEWpoaqKGhkZKTWXYuRZM9le3bqVv33MPDZ/vZ+rJW268ka655mqaTKdo1+7dhMQeOEZuaWmhxsYGQpSHoZFBGhkb53I653RTJFJB7e0dFAlFaHhwkDKZNB0/0UMnT5+kefPnUnNbG4Mg0Irq6+rZebey0lj3oxWVDMIB6jk+oHfBMo7YwgDEoChJGECmFQAsTEucZPraNSYSn1/oEAVx4z3Qn1GnMi5rsAZ+fgAA9wAQ5ehI4nDp0T9YabFAv23pl/aL3HCZMIMqJcGerxp0Sj058mIgD/htIKMttVrxlHfJ+3LtNthT8azzVl8Nqm1Lv25PHogCeOaz/dptFku9BlG4R9OX8JseB1tRsClBrPSpEKbaii9t1PNfrym6f/CcpmNJv5rypjjcJp8UhAJM9QHYPX3qJB3Yu5dGhwfp3NmzdPx4DyvYuDra2ui2m2+hc2fO0QP3f49Gh4eMszWSqCFSDqaEt1YhY62MSxCheAt473mjiZ3rwSh+hp5lppjJawCgLUn/AuEoves3foN+9d3voYqqKnbQR3hO0HMItCVP2csBc8/hFjKdRRz/bJYSY+NM43jxhRfoxNEeuuktb6E3XX01VcTjlEzDSZno8IG99Ngj36dXt2ym1ESCwsGIB/bzGa61bGp/Ki33ep77KcR+67NWhF17nzxny5Trc26+Wb4u9vzB51KW/lL7iZbJF198MZ/H4fXawMvc93AbEkMiEgyuUsmsym33hTTTT0ZQJvYWWbNn+g5Y4WdC73HJsJ5beoz1ml1MTnX/lQL65fZ1MdAvsu2qE/IE2Y68n/jEJ2jdunUFtxcbj5mMQalyymnvTPrMHqs36D0lRssf9GNfyzvYuorxA/f5hdg4WJrPeZCUtyh6Tpse7UAbLGUgpzv6uaOY2IDAt9leyET9uzklB+CZDnpwHwAzuO1I8zZ/6XK65Y6304Ily6m6rpHD7mWnshz9I5BJUv/ZM9R3/Cg70dbW1dGRY0dpeGiY1q/fYBbcYIDD9Q0MDPL7QMlBDP9kKkVhcL6T4/TIQw9xDO3hgUFasmgBXXvNtRRC9I9gkJ5/6UVeDJG1s6UJkX/SdK6/n0KRIDvvIotnfT3C/MVo9arV1H/2LO3ZvZf6+88xraeyuoraO9qpY04Xh/TEGEdjUbb0N9Q3sjMy/sdowRooYBugCYsHIpEgEghAv7a4yQLtUqq0hRNt5vH3sseyYyfHQTfJkziMpwcmEfdcLgGIAizNvcaqKcBeFj5NQbEXIKkzU62mkCjJgH6po1YSNHVA1wN/69j5xofYA/OsEJhTgHz22AA70TJYgrOk4vJrcG6Dptw8Yo51XlnIAWIJPehVTgMg4Xeju3NKggdUC+ejYbkAHMvYaIBlKy9iTc8DK3PiJk7/khnXhHaV+WQcbM1lFAPInVj49Uaqx0vX2wb5ul42xcjMWUmalaHE5AQ75CJ0bjgYosTEGI0OD9PxY0dp+7YtVF1VSSd7T9C+fXs5gs3k+ATdfOPNVFlRSU8++TMaGQLoRxZfxODPh63lFv0f9t4DzK6rPBd+59Q507ukmVHvtiRLbtjGWLaxHcCYanASQkL+QPJcAuTehIQ8ueTekPbnIbk3+UkhxEkghVACoRo3jA2usiyr95FGUzRFmt5OP+d/3m/t75x19uxTRpIpiQ+PGc2cvddee9X3+9b7vV9Vxshbcr5kzVjWcegFSBeBiSypZPTeZyV5F4N2aVXQ2z8bjeKq7Tvwrp/5WcnaG6hmoj0gzJ/xpKMGJS3vRHQbWhqfS6lfjjiqDl28cAFHjxzBqSPH0drWjltu241lXSvk1In9MXZhCF/7ypex97lnkI4nJLYplUjCXxVw3s28U/7dCjn9XgCpGAgpteFX8p177ui8da/39nx2jy/7HgY6l/tUAlLs/adcea/U90upZzlgZrfZK1HfSp5/qc+9EqDffv9iAN6rvSu9tpRRUOy9y4H+YnOOnv73ve99BcV6gf5i9y+1Hyrp20rGaqWG06ugf4k9RNB///33LwoGNJusAV32RmYX7wb97uu8ftd77IWXlKByG4d9vXvAuL+zDYVFzeGA/oLN2QL9Xs1HT1w0mURbZzfe9sBPY+s118JfXQefP2QybFb5MTl2Af1nT+H8YB862lrQ3rFM1C8OHDoonvitW64WLz8Ve+LxJOYWFiT5VU1tnWysAj6TccxNXsTnHnwQxw8fRl1NtSTt4aZOAD568QL6+vvFw79ly1YBCuMXx1Df0oh4Ki4ZfFn+ylWrsXH9RiRiSZzr7UV/X79QGhqa6sXwqGti0HA9GptbJZCRf2PgbiBI7wqP9E22UTnid1RaeB0pS4wjaGltFcUfpfkUZBO0dOjttmR7mzY3YJAnI/wovcQECZvsvbyKXGkF9Qp4NQiXvyuos4GjmwaiY80G76p3rIGANujX+tpeba2fe9wL6LflJC0akpEjNYA3/94yk4yCjosf7wVKbMCYC0RxKpEDw1Ygr3uhVaPIkfpfpJYjwaPOSUq+PZ0sui5vtT2fvEC/0XHPyzpqW+nY0ffT55hTHcOTz9OLDJC0T3Tc5dj9njc6zLO9EkXJ/VXAzNwMpicn0NBQj/raGsxP8/RtCtMTYzh5/Cii87MS40JvP4PxU/EE6msbxbDmqdrczKyoHlEqU99Tx5QE9GpDOrKa+t72KQWNWi+DhuVWh01yOImVodHLcnhy5vdjLh7F7rvuxgd+5YNobmtDIk1gHxRFITGOLUlNUSly5qwo8XDEpVOYnZnBsSNHcPr4KfSe7cU1116H62++CQ2kBFJ3rCqNh7/1TXz9K/+O2clx1IQiEi+SSZkgZTobdBybObyY3lM4zk3PVbL522Pfy8jWcliWrjPuhHNee4qWm3NGuOKD9FmMj6rkUwlIsd+lkjKv9DWV1vFS+uZK1rXScXGpz7wc0O/uQy9c4m7nYr9Xel0l46ZYm3n93f23Hybor7RvKxmrr4L+S50BZe6zQX8hSNP8JXnVHQVfvM4kpskfbavXtHBzyHsZdWB7gROzfdlhoF4KP940hlKvZ28Gep09kAq/N7x8BYO60YnnzJdFPJ3Fzhtegze94340L++SgFlUBUxQ4IVR9J46ibHRIcly29m5Ap1d3aK9PzwyijVr1srj6dGnMTBy4YIcX7a2dSAQNFlyhdOejOORb34N333kOwI8IuEgbrnlZjkx6O/rw4nTp7By5Urx9NVEakRZRI76gz5R/qGcX2tbG7pXrkQqkRYeYmI+iob6RvHOzy3MY0Vnp0iGVtfWyX+Gl2/kPYXDLyR+o+dNKgPrpZstf5LbzLoroGEbip/Xombl6ST0iGeMx9AFCnWcyP0ZejkT5loHEEvshSUP6zYw3QBKAaFN99J/8x2Uo29TfXRMECy5x4eOdT7HBm85D7IYL+Y/24DUE4Qc6Ha+l+uccW4bEnq/e17YoF+rZ88/qZcjK6tzS+vB8pmR1w26zbuwvU172HU3/WOsADV67Drou7r70VxbaLRr3yrg4rN0rVCjwa3z6soAACAASURBVCdjzBhGtgHH3wmQdY3RttK6aJlKl9G5I+/sBAvr8/k7vejU2o9G5xGPxVBL6VvSXqLzSMQWBPg/8tBD6O05jVhsQTj+NEipp7929RqpS9+5c9JeZowxJiMfz2GfbInjvMhHx4O2rwIvh9hYcJeOfQJ8fziMjhWd+OUPfggbt2xBOFIjdaqtrZeTAQYDE/orfUnHAj38zAZM0E9P/+EDBzE7MYUzPT2IJpJ43R134Kod2xAMhxAKVuHZ7z+Ff3zwMwCzFidTyCTTCAXDYlTYa7oZg4Wefzdo8Ro39jVqmOQMJ+cUy/SXaWf92LQo99ptz1F7f9G1wHYSuLtF61iJp99r7yi171QCaErdfznfVfLsSoHZUt+7knov9dmVlOm+5kqCfnvclgKh7jngZSy4rylWdrGxeql//3EE/V5t4dXXlwL8X6X3lJk1Su+xgYvpENmW5G43wNKNWhdvt7eu3MJjbwqm/ELQoADDBiXlyryUxcEN+pWiIMBCwRqBScCHuVgcH/n138LWndci7Q8ilkgjHAphaGAAB/fuxejwAKYmx9BYX4877rwdTU2tGB0bF9pMY1MTRkcvIExgHQ6LFF5ra5sk6GIdCKb5zOmxC3jwbz6Fs6dOob21FSs7O7Fp8wY5CRg8P4ip2RlQfizBIL0sUBepFSfj5NyMBAZ3reyWYFxm4xwaHBL5y9pwBI0NTSIPGoszE7AfHcuXo7G1FcHqajA7KelGBDlC7aGUXyYrVAgG7dL7SGDBvialxyQpMoAxB9rI5XboFDbQlHHkqIHYm3ihR69K3o9ARikpUi4DI11KL/YY1bGhYMo2Iux+tUG1Ala7jvJ9QUbTvEyol2GRA1VyaGGrsRc3cHNj19JWZzlqTChYtcdw7tkmdcGi0zY36F/kJa0yPHfbYDHvbYw5BUSFzzTUKzfIs9cABVR6n6EF5UuxNzt9tu0gUNAfYJZZp3/tfmFJGtRtFG4MfUv70d1m/LttUNh9Jgaez4cET9BmZzBJb39tDYJ+H+IL8wL8p8bH8Pgjj+DEsSP0bTvyugb4t7a0yhgcuziWC5Q1JwoWurfpghqE4rEYude83Fh21leluUk/VpFa55egfGbnDkQi+MVf+gCuv/lm1Dc2mdwRDj0qRVqg4zjgoiAqY6xjKilxRTR66Jg4dOAADu19WU4Gjxw/jjUbN+Bt77wf69avga8qIyeVf/tXf4kTR44iEgjK2sFgdTVqdEyYV/P29Otr2wai3RT6zu6TGXsO64mNVxnuPcp+nv1dMdDvBTiXAvorBSpLue5S9q1y95TaKy8VdF+J/fdSn13ufd3fXy7o9+q/pYJPuwx325X7vZL3LdWW7u8I+t///vcXFPuJT3wCO3fuXPSoy+2jpd5fblyVayu3cSWOgFeTc5UeQsVAv7mrUFdfGtTxzKlXRkFrIYB2tgaXqkixAWGDfnshL1bzcgOlkknj3qAIdunpV0pL7hm+KsQSSazdvAW/+mu/gerGJsTTJilPsMqHQ/v2Yv+LL2BsdBiRmjCaW5qxc9cu1NY1IhZPSYZcerInp6YlS2Y8kUT7shXo6uoSfr9ugAyAfvapJ/HNr/47wgE/du7Yge6ubilz9MIIpiinJ2AggHQqjZA/IBr9/HdDawtCNRHx4HPTZ2ISUhIYOFwfqRc+slHmaUB1TQT1TU2IMFGPo75DSo8JYvYXeMSZxIjPJC2C4J8GAqOWFezbGzMzlPJiN9A0YC0P2hT05fvQgEzer0akGF0EU5YX3e5zN4Cyga0NEBVMKGj1MgzkO8dz6x6ftmEhs8Gi7KSdJGLu8apzxAvsGBs678W062q/k/13g7EKg6H1e5NGqUgCPaq/OjEPeUBkTu1sT6tdX41r4SO1n7Tt9H14va2Nrp5+e/67wZndjqU8/fbJjNaRBqZN59DnqKGk76N11mepMSBJzzIZUJ//3Nlektzh5zglQI7HJJD3xeefx8ljRyXAl4mrWH8qI3Eu6XNsw6Wgby2Dp4qBvEU+Wi+vcSHGmNOPjB/itQyM5xhj8C7lO2+85Ra87f53Yc3aDfAH6Q3Pn8hwTVBPv+aYYI4QXqRt1997Di98/ynMz86JA6PnbC9233En7rhzt5x4hAM+PPztb+FbX/+aBPNS6Yfz1pzB5r39pv0rA/1uoGSDfj390XbREzJt52JzQ8ejew1QkGWPD/eJml2mGsmV0ns85/NSNpordO2V3PuuUJUuuZhieOBy39EN+pll20unv9xzKgWcOvbsNXIp/3bfX6pBKwHV7mvcazbLV4eK+1mlynev6171rKR+XveV6guv77yMsFz9XgX9peekDfoLwYY5eLZBgf5bwRNBIP9NJQA36C8GsLxrozzRwiQw9rX2Iu8FrNyLsheA85pc+eu40ZpMlsaTZoAqwX0ik8X9P/0e3HrH6yUTbzBSK0F+8bkZPPf9JzDc34cYpTPrKZ3ZjJr6esQSKUQiddi8ZSviiQTiiZQAf3LhN27ajJbWFjmep9eQFJsLFy/gi5//F2STCezavgMN9XXibW9uasD54fM413cO0VhUAFctnx2NSVbNhvoGrN64ERPTU5iZnZU6k67DU/9YNCYZgRsaDD+5rr4RVZTqy2TQ3N6OmroG8WRSzpBefnKFeT+D+Ajy2c6RSLV4h+kNN4A+73lVoMWfkjjIAZn2ZmvafPE4oiFED79svk6b81otQ5IeOacH9mJjgycdBzZHXvtNvcW2t1n7371gMEesAC3rZMEeb0oxsPnmqmGu407Bp9e4z9fZyO3YZWt9iy2+Ul5hSgC5VOrrCuS160KvrxpgWieaqto3hadzjKumPrsTZO1S5bEpNrYxwHJt0O+1BtjzUD365mf+pMgGcjLnMpmcljx5/27Q725j7U8dDwrUzclRFXxco2ILmJyYwMjIEIYGB0FSXU01k+bF8dKePThx7Bj8VbQ1SS+KS6C5OCMYcE4ZTVJPQsECXXgZT2ZQOU1fHvSzjraRylY3/zNqZAZmO2OEpzLZKkneVxUK4a3vvB/vevcDCNfWILYQF+O+pq5WrhdWHk/HnPbjvOVgCzhBHfOzMzjy8l6hBPKU8oUX98qcv//+dyAc9CMdj4rhQ9A/PWESTBnQb+apvXbassw65uw5VbiP5Ee29ps6OtR41DbREzibNurec3Jt4xTrBgRLAf28dqmefq/3Lb3DXvlvy4HVK//EK19iOXB4Oe9YKej3wgNeb1op+PcCovYzypVzpVrZq20v529e7VSs/8r1a6l3LNfnlbbvq57+MiPJVu9xL6gGj+VVQ/TfurEoQFMgoNxplqOATcGU3uOujgFEJgLOBkM60LwGUbnBoc9wg5BiG5TZZY16jwIZ8tblHXx+7LzuRtx1731oXd6J0fFJodLU1dbg/LkefOlf/gm+VBxNDfUIVYfR0GKy4c7Ox0Urf8f2nZK1k/KcNCrWrV+P+sbG3MbPNiSN5uDBg9jz/LPYunETtmzagOamJsNDZsKvbBIv7n0RExPjCAWC4o2nN665vlF4yv5IDcanptHa1iL0HwL2hvpaAf3tre1oamqWGIORi2MIhELC5a9vaBYlHwIqBiPT269etthCNNcX4ilFVoBBPJ4Q7r9uzgrOpK+sTKMFoEZATp6nm9+Us0JrSqZS0vz2CYEYHpL0qFAJxd7QFUhrXewxqX1oj129zgaMubEoFJVC0K9zIQ9s8xx+fqeg3x6fNqhR4GODegmKrEKOHmUHJup88QI1nB624aPXVAlQL6QY5QwXF+g35RdmHi7YkMA2YFq4/BzQ56hBo21u19VQXSyg6hHfoV57rg96r7BYrJgNe13QNuffbNBv94m9PuSNGlOKgkgaswbI0wBeQCKewMULIzh+5Ah6Tp1Ad+cKNNU34Mzpk0J/mZmaFOpTTSTsqEs58sNyUuUT0M8st7ZxWLghFgf93uueCWxnLzLhlswDR/ZW+ztDoyVYjYVEAqvXrsNvfuy3sW7DRoxPTOJcX5+cGDa1NGNqakqoe6Tg6XxiGfTYyxjNpnHk5ZcwOz2FVBp4ad9+vLzvAG6++UZcv2unyAPv56nl3hflfvZVOp2VEwfjBilU73G/jxfot8eJPe/4b/vkROepnvSocajjzb0vuNdx+3ub/lXM02+/i+r0u9+nkt8r3YcqKWup1/won73UunqN/UrKuNR3XAroL5y/pWtVCrTrd5UCU/cYrqQ9Kr3mcgB+MdDu1ReVPqfSelfS35W076ugv0yLe3n6zUTg/xd6aNWDpp2tHlDbE6gLtU4mG/R4TTBTlnOIXETjeikT0+t17cEpGTOdI2t5Q5UxpJc3axLk8FhfVF2yWaxcvRrv/On3onvdevQPjSCWTKGruwvJ2AKeePRhPP34o9i2eQMi1SGMTU0iUluPqmAI9Y3N6O5ejabmFjS1tMiJQXV1LZpb20QZhyBbgKYfGBkZwfe++zhqa2px9ZYtWNnVhTSzdMYXRCbz/Pl+9PX3CkBuoFRmFpifmRaPP0Faxh9CZ/dKNLe2IBaPYWh4CEG/H6tXrRKJwrq6egEW1PEPR2rR2tGBmoYGyQRMSo+c6ZAukM4IECdA4imOeuGZoyBN7yeASKS2IEPvIi+4A+S0z1hGkLrfhqWSAxT09HMCa4ZipXHICUAmi2Q6abjNLl66Pa60/wq91vnTIh17NhXEBh85UOCA/oJx4uLr67jSa6ilTjRpGyL2wq/eaXtxl7wSjnGh3GUFxDZwdS+mNujXd5Z3c3T67TGfm28FoN8kbioY70qdqrKSjGWp1lUYmKxlaxvaRhC/U9DvBn3yLCoVkTJH8O0E/iug06Bhr/VBn8UyeJ/GkLjBn91m9j22J5nULcLWZCKOmdlp9PacwfGjR3D4wAGh+rz+jjuE4//oIw9jbHRU4leymZRQggjAaURPzUzL3OOJHNcE44k2Skf22lSpxHEBAGY50peSa9d4/BksLAZaQOZMMm1OG9NVVcLD/9UPfRgzs3N45tlnMT4xgfUb14uhz2zaVOKiWlgwQPUt0+6RSETepf/0CRw5dBihcARHjxzHs88+Jyd4t95yE+ojERzavw/jFy4iEKiSDMHM+cHTA5EkLfD2OzkGrIHn7n/7entP0FtsGo+Cfo3psR1G9p7jNcbc39ug3x4vbgNTvyun019q+6wEpFQKeC7luh/18y+lzsVApVdZl/p+n/zkJ/H444/niqQD79vf/nZJNalKn3UlgL8Xnqn0+eXavFj7LuXvi/YfF03bvRe6959ydbzcOVXKwJK15FV6T+kucGfk1QY1HZ/3XNkbFUu06Qy60HJyqfKG18D2WvzNYlyoEFEAbDx43V7luAdesUlkDtI1Rll8bM7ObY72/QED9unJrW2ox62334E7fupehGvr8cwzz2H5sg50dXbKBvnVL38B2UQM12y/WhIA9Z8fkgBZJrfavn0XWls6BIC3trdh2YoVqG9qRjBSA38gLDQfA6DSOD/Yjyef+K54+Fd2rkR9fS0W5uYka2h0IYpkPIqpmSkxBAiIGZzHgNpIuBptbW0IRerl9CAaiyEWi8rpAIESs/DSeEkm0pibW0AimcKadevQuXIVqijJmXv3rAT+MXsnAwPZ6wTjAX9AlHq4GVPZpK2tXehABqAHsBCNOjEJ5joZEznvvPEMUirUR+lXUa/Jc8Wlfxxgbd7JGEHGw5iRbKe2vCW/0xMl9Qhq9W3QbzKcGsuOdTVjxeSLMKcW6rHM6+ib8IFCj7k9Bt0zSDLrcoA4oF/nhv60T0K0HFMngxLlhMzhjhtajeFNO6m2CupCeomdKVcBkswbNVpzYQLmWp1T9ulG3huf54KbR2pOAXL9+V3h6Qrra4OwAsAqYNDQs0y7UrOeFBXmJTC5L7Rv+L4cU2rsOcwtU9dcvATb1Rie/LsB/Azm9eXHUG4DYgC4Ua2xNyHWT4LK6dzOZHlugYCTCGt2ZgoPf/shPP/M0xi7MIJwMIA7dr9OYmeefPIJDPT3S7Zbrkc0rDliqZxFGg0pelJPCWrPt3MhuLU9/fncJHafmWGQH4/CzReqlll/lIsv4J8nj+wi4fX7EU0k0NLWir//x88hUhPBF770JXz9619HZ1cXOtrbRTCgvrEB267eLrK9HJ90YlC5ixKe0ZlJPPHIoxgZHsHExBQOHzqMyYlxtDU3ojoYxAzjhpxVP8G1Rjz9rIN7fS482XGv9e712f7dniO2Ianz2+2dt9vX3pvcBqA9X917ld7nXjd4z0+qpz+/dOdjhC4HbP0w7v1hAH6+BzPofvGLXyx4pc985jNYt25dydesFHhfKeDvhZGW2g9ehrC7jHLtXmzvK1e/Uvct9T2WMp5fBf2X2rrOfTboLyzKcPqLfdyLrpuPWclgzJe9eOO2F+pig68c+Peuu8NbrsogK1rWzKRLb2CVHIUnkhlk/T6kqqpwzQ3X47533o+VazfhXP8gek6ewParroIvk8LfffpvcOLoEbQ0NeKqq6+SzLWjF8dEGYcSe1s3X43ofEz05iO1ETS0NKGxpRVh8ugDTLJjKAP0oI8OD2Kg9zQ6ly9DdbgaiXgMvWfPIhWPo66mFrH5eQHPk1OTov4zOzuDru6VaO9oQ3UkgtnZKJqamzE3NyvX8ftITY14+AimL45PCM+/u3sVOjqWi1GSYhCxAK6MeDonx8YwOX5RvP1CLVqIirePWXoJ6Kn/z8BgAamO1vzUzJyUL1l8nQyKunnLJkzIQoAjgNr8p55e+Z51EMPAScrFgF7RcKdqSaF6j/a1Aigb6Om/xYtunU6pd88NAnQ86d8DQb9nngi9XwFFbmEiEOarWRmItSwbfOhzcoujQ8dx00MK2sxSqrHr7Z5vWrdi7UKQZ79/vl5OIq5c0jxrFhKAFkkuZc8l28iRcp3M2EL3ymjwqzFuzH8mDkQAecoAf9Gjd2IC6IXW/Ak0+ijfKvKw1dVygsaPtJlIv+YNJ3meE4RtjwtSwyQgv8oHObug5zydElD7+MMP48XnnxXQT15/Z+dyrFixHGfPnsHY2EUB5CHKRjKPhBNrYgNVey3yAp52Pbz6xr0uygkY6UNOA0tQuc4Wx1DK0mj2+0X1a3ZhAV/44pcQT8bxt3/3d9j30ktoa23Drl27sHbtWjESguFqrFqzBoFwGPWM51m2DDXVYfhSSTz3g+/j5X0v48LICE4ePyEZ1GntZdJJScolbe0Y6Kau+VNY93paCiTxOxvAFwPi7s3ennN2W5eaX+61wGu+6/i3KUR81k866F/q9l8psK2k3HJgspIyljKmKi3v6NGj+O///b8XXN7Q0CA5byTL/BX4fOxjH8utWfY4dY9Z97rpHu/Ffr8CVSx5suEu/1L70n1fqXKKfWePyUrG56ug/zJHh4J+3azyQNpsPXZH2ZucvaHlAUVec1sHv9f9i6u8OFLRq/PdZXkZFu4BYW8i5jsH9NOVR/BalUUVNc2N2AUCTLjFw/VgEG94y1txz733YnYhgWefex5rV6/Gti1bcPDlvfir/+8vBFAQrFy9bZuAcTp/u1auxPqNm0UCM5VIoaW9DWfOnYU/FMSWbVejtqkF6awfyQSPzv1AOoVknJrhc+JtJxihRODF0Qtoa2mVDTgWjYrW9kI0htb2dnR2dmLdxg3iyZ6cmJTEQmtWrcbM7AzOnx/A1PQ0Ojo6xANI+U2+V8ey5VixvFPUQNgGGX8VkgKMspK9s+/sWWRSCZEhZeDj2NgYpqamhZ5EBaLGphbjjfeZxF1sy7n5KGpr6+R0RAMJqXqS7xdDVeB7mr4zyjE50Oh4uAnkFPbklGHopbc8824A6wZf/N4L9NuLqj1+FHAK/ShkciW4Fx8p0yO4l39n4LI6nelxpuGSq6OAVOdUwQGpUrbwyw0Q1ue5x7DbULFBpD1vvNpD5yF/Kuj3XtwJaBeb9Kyqgn7ep/XUdrP7Lu9hpzfdOdURLzszK+djdIxKhAkQ57ukkiZI1x80YF7ej8nnnFMZxpfQeGWcC43MxvranGoSSBNzjJWcEeGAfj0dYJlCGeN/7D8C93QKQV8VpqcmcHDfyzhx9BBOnzyBVCyKhYV5of+wbxLJeN7NYfWn3Vfudc+99ml/ur3KXhuVlOVAfDkXYFtYoN/k6CLYN7FFpOOR7vcHf/zHkqjvs5/9rLQhswivXbMGq9esRl1Dg1yfTGdR39SAbduvwdr1GyQGqSYYwPDAAB5+6Ns4eew4BgcG5ASPkRxp0uly8Vtm7MrQdfrSfi/3mPJaq93j1gbtxYCQPX7LPSO/TxVe6WVoec0b/dulBvK614vL3IZ/qLdXAqzKVehSQWKpcq9EvbT8d7/73ZicNAHpr8SHdCGeohcby17z3WvMLBXwVvoul9I/5e7RupbCdMXKqLTsSubVq6C/0lFQ5DqC/re//e254Lc8VcIcz7sXzGIDV0GIggEvQF684z3kSZwHlyrH6zu7frYhk/+7I0NK4EVlSHr6jf6d6HAy6DTGSLdgCK9/4xtww80348gxZto9jztu3y3e+C//27/h+eeeFbBQU1uDlavXYOtVW+EPhrFyzWqR65yemkE6kRIKwqGjh9HY0oLdd92F6tp6+AKhvNcylURVJoWF+SmcO9uDuclx0dmnXGZdTb147EktOHeuDw1NzVi7fh22b7tGkuZMTc1gYW4W1UGfgIVDhw7h9JketLS0oLu7WwyESE0dOpYtE9DOdxMnKwGE3wce4dPTd/rEMWTicbS1tgr4Itf5hRdeEEpQc3MLbnjNa+ReAhB69Cn/mUqnRJGI9AfCPr4nqQSiKON8JH4wl8gorwaVA/1CozKeX6GEaHyFqCbZ9B9DQXF7yG0+r4w/Pteip/BXBQH2vQr4tR4E/cUWX7tO9r9TaZOpVB7pqM0o0LPngh1PkG+XfBtVAvrdU9dui2JzgKBf33/x/QSXixcE9oLN33a3uW0o5Z4rfJU8zYaJ7Oxke8bTbxJxyf1pcuIJyPNywIS+Qm1xAkhFcnZuToJSmxrqcicGpLnIpHX6VYwQK05E57jSwFLZDAKk97AO2SymJscx0NeLseFhDA70off0KQG+ieiCKGX5/I5hwuBy24grIj3s3gTdwNYG/u6NKr8WGuBvg34B30LrcYLsSdFjsH0wiMnpGbz+nrslgPffvvgFAfwMWBbKmN+PLVu3imf//MioSATvfv1duOGGG+U0I+wPIB6dxze+9jV8/8knkVhYQGJh3uT9kGCnvHKZmUpKhsxz+nXU8H3cc8oN2vQdiwEg917iBeTdZdhzSNd39xwoVg+v+fdfEfRXAqxKwYpyAK7UvcW+u5KAn8/42te+hk9/+tMF6/ql1KvYPQT93Avd9S62j1R63VLqWKzNLqd/it1bbJ9xX+91fyX1WYrx8yroX8oo8bjW7ekvBfrtTc7uSPvvXh1SvtOLg/5yr+cG9vb17nqZaw1oIJ+cQbSC9AV0GiMnlcpQxwSr1q3Htp3XoLahAef6BoUqs7KrW8D1dx56CNNTkwJ8t2/fJso4111/AxKpjChoBEMhjAyN4tyZXkzPzgjAvuE1N+KqHTsAfxAkEzHQLplIikb27NQkRkcGJVEQUnFR6amO1KCza6UAy1M9Z9DY3IIVnV1YvWa91JNAeV44+DFk4/M4sG8PDh89itq6emzYuBHBUARtHe1Yt34DmptbxSARak4VQUIGKWSE/x+dn8XF0WHUMlFXOIT5mRlMT05KNl/GCzS3tGI1qQL+oAk49PkF3NfV1Ul2UL6r+HrlO0fm1MmMSm+3EQ5xKB2WQaDUGJHWtDjSOlYI+m1QrUDaBgF2/wrAMlyJRceaeq8NWGyvNek9XuPGBs36XAU69PQbXft8rIH7egWBCv70d693KTXObe6zPqPYCYSWQ8qMF8gx9zsxD4seaoJTbQ6/+1RCgX8ecJGDn3QCT5XSk+ezG8NBFWQM8Od/9EZr/9E+UdDP6xkXRJUcHsXXWPQen0jKFp6S2BljFTSyXHr+tY/l1IOnWsjgwsgwBnvPYrC/D6eOH0PvmbPIphKOcWpUa9TY0Xd1G272uHMDKLuP7fGg7eVucrEnOI4sT7+WKSpdyaRw+mWK+Pwi23vtDTfgrrvvwt8/+KCsQ4x7YJ0JQjZs2iwUQ65oM/PzaOtYhutvuBGbt2wRulSgCti7Zw/+8e/+DtNjY6imhG8iIfQeWQ3ZP87YkTloznsXgRsNQNe6ujdte85pmxQb48X2D9vI9gId+TGYt2DdhoMXKDFjyLzkwEBfuS2m5PdXGqxeVmWWcPPl1Lv8fr6EijiXXk59ij2NNB9y+/fs2XPFwb+Cfvf891oPFs/5/HhdCtitZP4sveWL7xPF6m33/6ug/3Ja/Ed0bzGdfnOMnt9g7eq5QUsBT9vx2Lk3xtKvZ0C/+55iXh4tq9hGYAMV3XjNxmOdXghIdSYfPYakGPgDAvojtbXYun2HJLGamplBOBSWJFgBX0AAeU/PaQncpYTfa197K3Zee63QZ3ikTqBKes2+F1/C8NCwbKK1jfV42zvfic7uVSKXp972ZDyOibELQumZGL9oKBnpNObmZ+SYnicIYxNTiCXiWLNuvfD3fb4gEokU6mvrEV1YwNmek+g7cwJHD+2XujIvQPfq1QiGqgUArFm7Dj4xNAjmHG10MAtwEjMzk/J8cvoTDAJemBcKBHW66Y1d0bkCNTW1svXX1zeaYFhHFYSnB00trYYOwqReQVJ/8uPFACcD+jOptAP2HDRBQ8CihOQiq+VkwKGKEAg6lA8dXzruvDYI+c5RIfLalFRNxzZKZUxIv5fWV7fBm5YtiZOc0wk3EFb1GAUg+tMNpu33scGKGyDawao69m1Q5TZqeI0JAS3MEmzmmJENVU9/4QJujEl7Hur3BbQsy/PN8gT0kxtu9RkNC1MvI4VLWpOhd5mTAKofqWRpMOA3PHLHYFNeP0EvIhLwjgAAIABJREFUpWIVhNPgZOyMrhUmXtvkCrDbjP82AeH8LyX0IdJ7IuEQ+s/2ylwZGRjE+YF+obWlUwnn+ebEgs/V4FV7bfNaV9zrVjmAa7e3aWd2hjP+HHqP3ce8ggYm1yaOuUQqhRtvvBFvuvdN+PSn/wYT4+POKUpGHAkM4CUlr2PFChEPmJqZxYquLlkXqETG5w/1D+Bv/+pTOHbwICI05jMp+JwgbKGqOUpbsiq7ZGFtw8o9Zt1tYa/fxUBdsTW8mJFkz0U1xtx7k9deYs8FWVdEmhaiinY5n1cCrF5OfZZy76XU/ZUA/F77+VLeo9y1XGd4ckgD+lLe2at+7e3thYILrtNA93O8nmvvReXewf19Je/xSvaVPQ+95l+5v9nfV9JWXtd7GUyybvxnUu8pBnYqGTDFBglB//33358bwIUNaVM1CikJbk+OLrReQL384CsO+r0AT6n3Zf29AiXzE9eiPfjyGYbN9yZBV2t7hySv4gYrQazVEZGyI994YmpCVGuS6RQYHPT6u+7Brbt3iwedGyzpLgcPHMB3H3tcjAUG2LZ3duLet75FJDuJecj3pxIPyzx58rhoaIdJL/BVYX52VjJuUomDoJoUhYamJokZYM1pfHDDmp2awWD/AI4dPojZ6TGQlp7KVslG3716DZYtMz8p0UlgTpDF5/JDbX/SgmhszM/NiD753MwM6msj4vGrjUQkoVdNTY3EKTCgd3p2TgBb54ouROrqRMqwpq5eAAuvoQFkJ68y40NGhdE8FwxKgGNOWZSCkWt3nl6oh9EBcVqeJtrSPtTxtMjjIKBpsRKPgkYbDNjjnLSOYh+3IZq7zglE9Vp4bDCv4IV/03fW+rjHqXshtTcFrznkBuf2NQr6WeZi40lTQhUaBSow5FWuBlhrG+bBrVGgosSkrdcvCjgOrceALJOZWSVZ6U1mwC4/oWDA0MocQ1ABO9+HoN8E8bJ0vwnwdtoyZ4DxtKjAEDEGhamzCVIN+nxykjXY24uXXngOZ06dwsTYRcxMTCK6MOfQZFJG7SqZNOL+Fj2s1Kbr1TduY8lrzCrot7Mt8CRRnyted56jiSoWJAaHnxUrVuC/ffCDePDBv8NAfx9C5BY7QdEtLW2Sf4OJ+Lgu0WCYmJxCa8cy3H7XXQgFw0jFo/jy5z+Pxx76NrLxpMT1kKqYyaaR4f8cb79MWTmSc2appXDlNe7za2w+2NoeL+7v7fmo49T9N3e7221tg373mOV99t6hc1JoUAwsd/JRnLtM0F904VjCF5UAuFLFlVobllCNVy91xXWVmvNejbUU8OoF+C9lHFwOJrzcDi+17tlll8N/pdaSUu38nxr0VzIYSjVsqfsV9C9uXHOwW6zRFVzb3h4vz4/eX7rjS3P63ffaC7z73coNMJUhFZ10kc4zPFb5WeVDQ3MztmzZium5WaHPtLe2YWx0BBeHR4TWEksmJSh3fiGGa6+/Dm97x/0SMMuNlQlyqOfNNn3xhT3YvGkztm7bji3btqFrzRqQBy6BnFlgZnIKRw4fwByVeLo6EY6ETZbNuQWR3aPmPmU9mXGT+24mnRLQkk2mMH5xDHuefwEXhocRnZtDx7IWbLv6akzPzSORycipwLqNmxEMhYV6Q6lOYiK/r0qA1uz0DM4PnMP0xDhOnzopkqC1kWosX9aO5sZGAXGk79CbP7cQRTyRxOiFi2hoaMaqlavR1tEhbcH2YqAw6QekNbnBtXiUWXdSYSyPpgJG/pSNmd5gx6uvgM4Gy/b1XotJzgB1gkKNB97KweABVkx9HOqClRiuGOiwjVwBFB6UB/f4d3uGFYjwOttAUpCn7+k2Goq9s9ZVqRb22Fc7xq53fq6YQFcBP5aHXc4HLPDsBlj6ncYw8PlGbz0hRwccWzRcSYWjh93kolDZVAMgCfolGVww4Ojdm3FJT78+j2CdZRF810aMMpRR6TGefvudtC76HjpueC/LIOiPRedRU12Npvp6DJw7g5eefx4HXt6H6fFxzE1PI5VMGH1+hxsvScQcsF3J5u4FTO36eBlR+U2/kN4jJyYOrYbj02jXB+APSLixBEKHa6rx4Y98WLj5PadPSy4OUg1ZpiTZEwM8hNfccjNa2tpx4uRJJDNZvPnt78ANN96EsA945Fvfxhf/5Z+RmF9AVowixnOkxfDmiiiypzypI3XPMaTdJ25uEK9t7x7PXmD/UgCH3Y6VlOmuj/YJ12Ajkgr0D14evedS3qPYPZXs80sBU8XWsitZ50rKsteRpb5jJeVf6WuK1bGSul8K8C/WT5U8z54H5bFP6ZYqd7/X/PNa+yr52+W8c37tXEyTkjn/k+7pr7Tji3VYufsvB/QryHODlaUvNkvj9NuLeakB5gYwBlDmaURmk/TDFwiIZn0skcSK7k5cd911GB4eQTKZQl2kBqePHcPs9CSC4YgcsSezGUQTSbz3fb+Am2+5VQD12Ni4VOX48eP49je/BarYXHf99bj1jjvRvWYtqhi8y4BCybpZhXM9p3H61AnU1tagpaUZ0XiM3BlUR+pRU1uHxpYm0eLmRpuIRxHwZZFNpTA6PIy9zz+HIwcPoTYcRseyDrxu923IVPnQP3geXatWY+2GjcbD7yjpcJMj/SYRjWFuZhYT42Po7+3B4YP7MT8zi5qaMNpbm7Gyu0vag0ehBEyU6aQXn3SnurpGrFmzTug+kdo6MW54ekBQRwlQgn7d7PN9YpL4GI+b4Yt7LYqismIBUJsGo+Pa9tp5AVMBgo5MqA0K9X6veWB/5w2O8wo27ndT0K+nEHp/bh6KtKkC3vziZHv7df7k42jylBydQ15j3W2AeL0bQb/7uny/OFr6zh/ya0c+4ZT9vm6ji7/nue88yDE0GkPXyZjEdpkMQqGw1a9yjpYD/Rwv2hZ0qtPTr0ZSPB4H/5OEU9UhOXEiACVNTds0FxjsBFFrW2q7Uf2HZWQyCSzMziLg96G9tRUDvWdw5MABHD98GH29Z5BJMhldVL7XgFiWQSPD3QalNsVixpK9Qdl1tNdIkezM5SPRExNzCmmDfskfkjJ5Ot7z8z+HA/v3Y88LL6CGSfqc+9kuNABSqSzaly9Dx3JD8ek/fx4btlyFD//ar2FNVzf27nkOn/7UpzA/OY2aSAjpJE9dRMlAnCGigOTEOamn373p22NTx4i2mVlrC9d1+5pia3glbVwpiNRnuMuUGCKnzc8PD15pzHhZ5ZXbr7Vwr3biWPmf//N/4qabbsJb3/pWa0xdVpUu62avelb6juUezEBdilY88MAD5S5d8vdeday03pVcZ19T7N/lKl3qOeUAfLmy+f2TTz4pDswPf/jDwmqo5OP13KVg06W0nVe7/ZcC/YsBl+mico14OaCf5evmaz+/0kXZBiGVDCi9xmvzsZ9P4MprFvNx6c3KBw3qPelslQTbdq1aia3btoncJVVGmKzqyMGDON/bC9K+hYdcRRpNFuG6OnzgV/4bVq9ei+GREUmm1dTUhEMHDuDJ734XXZ0rsWnrFtz42tehvasbcSackiyfVfBnswI+BvvPiWpIXWODkCPCNXVobO5Aa1s7komY0HAIqBhoGAkFMDI4iD3PP4uek8dFu39FRzt27LgGje3LMD41LXKc26/ZhZb2ZfAFQxJ0mxLqg1Eomp2cwtzsNMYuXsDA2R70nDwqmvwtzSaJV9oJfmSfTkxNCcBqX7Ycq9esQ0tru8QZhELVCARD4imuCpCSRMpFQOg9dr+bfzvJm+So3VB8dOOX7/mfehMtKoUN+t3jQsGNG0wp6HdYGSUA72L6jxu86LzR9/FetAztwQ123PMgD+YIqYwHlX/TTMNuQO0Gmlo3u47uetltou1iS3YW1t8YYvTyi6ylY/iK8SJHH8Uz8rpBm6kTJTGpi0/PPk8OjEGgqj3yN6OWLwYi75EgWwdJ8ndSkRQQ6zMI2GdmZlAdCsiGw5MBc2WerqRzXGVexXBwnqFa/4nEAuZmpoWtQ2B/9tRJ9J85Kzk3es/0IED5VSakk9O0fBCvrf/vXm+KrVXFgKy9Bi9WvJEet+iVjqffOWRlW0kbima/ibfgycf73/9+9Pf1i6gA5y4VeOTdJUSASj5B0elnn7Z2MKleAKfO9OKNb34Tfu6nf0ba9cFPfxpPPfGEBDgzN4HdB1w3JNFaiRgtL3qN3TZe67R73tpr+uL1o7Clvfqh3P7m2VeOXC2fNzh0filbzyt+baXv47Um7d+/Hx/96Eeljrfddht+8zd/UwzmSsu80i+3FLC31GefPHlStPh5onfttdfi4x//eMXAtNJnebXb9PQ0fvmXf1mEBvTzcz/3c6BEqNfYL/UsL9C61DJsjHclgL4+n3P7Qx/6EM6dOyfSyf/rf/0vbN++vWzTFavDIsPbFQPhxnaVtFux9vsv4+m3wYK7wUpN+isN+kstzMUHZeWefve7uH9XQOUFpgzJ3AAuSQjl6GQTzDe0teC2O+/Api1bBbQwG+2xw0fx/e99D7GpSaEt0NMYRwY1DQ24+dbbcOPNtwjfnRuzSOclk3jyu49L4CqBMSk2t+y+A9UNjUg6iakk02YihtHzAxg+Pyj3Usu/ub0Noeo6+IPVhoNN/W3SZxIxZFJxHD96BAf27cWZU8dF27+5oREbN64XCk/KH0ZtYwvWb9yEVWvXiaoOATljDwgQKKk4PTmB2Oys5CRgWaeOHsL05DjqamsRDgfFq8rkZKQVccNnPENTSwvWrd8kCiA8OSClp7a2wci7+nl6EJa/MZCXoCwHRh0PIakKhu+tAbp5wO34EaUc9brpAuYFFnRM2yDEvs60mZEd9ALr9rWlgIwNbEsuoo6n0K1u42Wk5N5LfKmFAbZirFheUbfB7DW+3fXSOtj0Cy96j6mbAf2G4pDPziv3iiGWV9iRNUWMMpPVWIK2Xdx55mHg8Rk5/Zwj9PjL/KF8q498fD/8PtWzNmUrfUaNFVXvURDPvxO0ky5HTj9BP1WimExOVLckQFyyA5jTAtLm6KEmaBfN+bTh9KfpxZ+XmJXZmWnEows4feI4hvr7hCZ3Yeg8LoyOoibCWBYzVnPA1zJKKgX9XhtXubGmxlD+XgP6HTmfXFuy7UXaVgQIfLj55psxMz2D48eOydrDkw0G8hoxIEPpC9fUIJFISmD/a1/3Oux58SUMnB/ERz70Idz2ulvx6He+g8999h+QjMVMFmIjnJuLD5DzOScBnRo09ni1jRx73rjbQe9xb9LlgIB7LthzS8dOWRTicYETViTvOnD+xwv02yCu2Lt5rUsc77/yK78iIE0/TNj2yU9+ssAxdyntdan3lFo/L8cQIdD/pV/6JQwNDeWqRkD6p3/6pwUJsy613qUAKEH/z//8zxeA/ve973342Z/92UWPq+QdywH/SsDv5b6n1/1f/epXJbOxve9+6lOfwvr168s+rhzwL9cuS/neq/1eBf1OFxVryEsB/SzSyxvr7mz3hld8tJQH/V7191r4vQBUweZBL2cVQb+hFNCjx4yXrSuW47qbX4PNV10tRkHv6R48/dQPMDYyinBVRhJnEZDPxGPo6O7Cu3/6PVi2olOAEAPpmD13aHAALz73HKKzc8j6/ELtuel1tyMOHyiIx3dgQOH0xEUB3cy8y+PJ5rZWNLS2whcIw1cVEM8jE3v5smkkYwsYPT+IJx5/DL09pxHwZ5FOJrFqZTc6OtoxNjGJutYVeO3td2Lj5i0izckkPqKD7lBe5qanMDczBX8mjZmpcex5/jmcPHxQ5EK5qQcFzNeioaEetXW1Ig9aXVOLlvYONDa3Cp2nvqlZgFZNpE7AFBNu0ZtIo4PJuSTRmKUKYzYvAimjpa7KSRpUygBlAZWOIWbr9LvHiRcQt8eDggql95RdlVwXLPa+Fsp+ei1ikvvX8oLaoEjr5gZCIoVoBfRKUGEucZl3rRUI59sqT9uxn6lgQf+m3nNtG3sjE2UdybzqaOdrwjQapk4dbUBnzyl9Tm7uZdKggZHNGh6+4fX7nAzNzO0QkDGtgdzmfRg/k6ev0HAgcNV1hfdzY6def9BP5ah6SQiX5qkC6XEWFUjbR7n95Ler8SPSn3Oz4ukfGhrE+OgF9J3tEaN3WWsbwn4fjh09KqCfxopRNjJyjiJraitMVTCovNY7r78Vjl2jbqTtyTkjQdGOjKkmfdOxZE5LILE+DOpPMm7BMXqMsZSUMRYKRyQbOPN60ZB/1wPvllO6L33pS+ju7sJ9970ZQ+fP49+//AXMTJuTEJ5CyglebjnmGmKCie3NX9vFbpJ8/cwRhft391ptjy+v8rya28v4KgUQPOetcwIpDgIAg+eHK+jZH/4lxd6rGKD6+te/jr/8y78sqCjn0Z//+Z9j27ZtuT75YbxJKbDvHjOXUh9ilv/9v//3ohMMev7f/OY3X0qRJe+x+2IpoH+p49pdiXLg90q0pdeLc93lSSJ/2p+dO3fij//4jytq30rHQLHCSr17KUNJ1pUfZ05/JZ1azhtiN9qlNHRx0G/Sw5fqFNZf6T18tnjbXDzOUt6afNlLB/2lrEmVAlTAY4M6gnx68X1ZHwKBIKKxOLIBPxrb27B1+3a87vbd4i343qNP4MXnX0A2mUQQKZO5NlOFtM+H195xO267425R1SHop9RlTbgaF4eG8MwPvo9zZ87i6u3bcftPvQHLulcjEwgjlqGHMyXymEN9veg5cQQdbdTAX41gJAJ/OCKe+VQ8LTzjhroaTF4Yw5NPPI6eEydES58eeeps19XXCpd/bPwimlrbcc+978C6TVsRilBtJyvUnoWYkSFMJGOYuHABrQ21SEYX8NC3voETRw5ifHQUIb/xmgaDfqxduw7V1WEEw2EEwtUSV9C6bBkidQ1Y3tktNJ+ZmTmhGBCo8ti4ihSCAIEdQb+hVujmLuPAAf3kRinozynyCPXHAdeO19w9VrT/FoFnj6NBudbi9LsXxFJKOVqPUsaF1k1/kh5DZKa8dN6rlB2dAwpIc5540TwtTELGekqGWgf0ugETn2dnm80ZOEWUVPR+m9Nvt6NSruRcxGpHjmPGaZDtz6BRO86A16n33t7ITJunjfJLJp3j4fNeasKT06+g39xnAnmlXYTQBqOwI+9vAiuVGkR6DxPUEfRzrFG9Ksu8cc46Y6g8Zn1ieys9jf1Cw0NkP+NxyYHBwceTrp7TpxCfn8Nzz/yAOkBY092Fgf5+yXat61cO3maN19/dH/y92JpWCvTb5RSu2Qb0576vIuXKyKrKuJHcZ/b66KgXkZLIUzQ6LdKMnwg5c89kJA4GqxFLJkSNjEpj69atw6233oojR4/i5IkT2HLVVjEs9r30orRVKOCXOCQJ4uEpqMQf0Qg0csY2aNd5YsvguuNw3Mo59rgpNHry49AL1HsBm8r2FG8VL7lXxj37FxgYHKkIxPy4X0S6yT/90z/hK1/5SkFVN23aJEmqflSfEydO4Hvf+x5Onz4tWd5ZT/Yzx2tzczNWrVqFW265Bbt37y5bRR0fNOb5rtTgtz/XX389/uRP/qRsOZdygT7bC/T/4i/+Ys7TXwmms+eC1qXS+9x1v9T7vNpAy+JP5un5oz/6Izlt1Q/XhH/5l3+Rfqv0cymY1GvOl/qbuw1+bEF/pZ3l1WhL9QKU6qDnn39eJDsXD6aCk/yCr1knL0+/gv5FnWABFO+6VAb6cyDR2ni9nuXeVNzPFLpCBkJPiSeTCNXWYv2Wzdh1/fWiZ32utxdPPv4E+np7EazywZ+OSxGJbBaRpkZ84Fc/hLUbNmEhSm37KFKJuFAHRgcH8NKLezE40I8bb3ot3vT2dyJc24iM349okjxnPxKxeaEXJOPzWLd2tWTcTabTQCCA4eFhJBfmMT89g0g4jIGz5/CNr38V6URCfqfXr76+Fjt2XoOJyQnMz8/hznvuwW1334uZaELiFSjRRwE+6vTT+xpfiOLC8CDCAaCvpwef/6d/QDoRR111WIKKW5qbxYvKLLvMADo7N4vW9mVSJyYTY2BwbUMT6hsaEIsnEI3GBWDVNtSDKIygLsj4AQeMKTgQCoeAlYxQf4w+uzEMZZzY9qRjXLpBvhxWOKQDlf4UdZEimshKE/ECBTYNh31pg3i350DroYuzG/DL+E8bYGTe1yQf099t0K+GMcsSeozPgBwdyzqXCgAUB6dkTjble4F+lieZlcVzTkpI/iPP9BvjguC2sF1Nv9Dw5YmSBNyGKSGbxUJ0QfyfTIpFY44jiVSvNIEg6WZC2WGgZ/5d6THNJGNCIbP1sDlGKPsaCoZEXUaVgdgELI7Gt8beELyKHK1QgwyAJTiwQT+VrHg6xP6nig8Vf4zMp6mbGl+kqElCK47HLDA9PUGyPqYnJnDyxDFEAgF8/T/+A5NjY7h+1y5puxf37HFOJkx7kh5DmU8vo9MeG5VufO6+KRy/SlUyV2Ut0K/jNJ1MWXx7J+hdTjTSourFNqbH39TN9A8NOHr7E9Qmd/qRmzVP9EZGR9HZ2YkVnctx/PgxiR1i//EEVBIVitKXoX/JiZxzKqNGrI5dyWfgGTvlHevinmf2PNQ5oW1Vat/zMq68+kLXInv+GmOW6lWmTQfP/+cA/Xx/UrzIL5+cnCxojkcfffSK0l4qGfe9vb1CD2Fm90qwDuPoPvjBDwptjeOq2McuizELjGPQD0/Nv/zlL1dSvdw1XGcOHDhQ0T18Nq//i7/4C3Fw6Of1r3+9xFDop9z7bty4EdT5L3ddqUp53Xs55XnV/Tvf+Q7+6q/+qqAaf/AHfyBCJ0v5XA7w93onYgvuDeKsCIVELc7+/KcE/bI5uIDPpTasDfpVkcMslrIkm42oyLNs4KKNnnEWU11w8/eaMhUc6mZh6m0S9hR0nAMiFfDYC739XHuzcIM13VTse7mhESwRg1LdJuPzoaa+Effed58EqhA/fe9738Xe518QUB2kxy2VECBEms7WXdfi/ve8B40tbRifnEAqFkNdJCLZdJ9+6nuIRucwMzOLm3ffjRteu1uoL2TLMm6A3GPq4lM9h9rkrW0tCAogzkimzaHBPvQcPyzAf3hwALMTkzg/OIi6mhqR7aMXluWQqxuuDmHz5k24+41vQsfqtYhn6fkkaOExPcGiX9R+mHzr4L69mLg4gtnJi+g9fQKZZAKZZBqpWAKhSDV8gRCWd60QA4g0HarxrF27Htt37kTbsmWorqvDhbGLQg9ggi9mC+Z9/BDw02lLkCDUiiyQSKdM9l9qqvurEBQj0UnQpYRalzykeMkzJt5CDAbxtErYpjMKjSffJAMzo0Uyhqo3Vq7MJ53ScadGBsvVEyCRayUX3EnEpOPefY+OLQXuBeCfiZyFFmP45AImckpFxFAmcJl/53PZdvFkoiAQlYDcHvtiALAM5c9LGCYNVKOSZBSQzIkC68y2J1A2Bk0WaZF7NPNVklKR5hFkgLVJypVljgenL4z0veG/+/1ViC7E5OSInm8uops3b0FEErMxIVRaTqE4lsn5p9edp2Tc+BgwzFOFQMAn4JGge+ziRdTVRKQc1i0s6eppKGWM6o+ftLoq+WkH2zNZnvE6BwXAsPxkLC5/I0WF6lZsn5A/KAnB+P48IaBnP55KGqOE78fvSINJpzE7Oy2cfoL8nhPHkY7FcOL4MfSfO4e2thbs2LEDZ86eRV9fn/RGLijWyZdlA38NXHUDfx03dmCrrn/aH26jsxKAoM+x13alhCmdiT/1VMaunynfWcdlGTd9LXWtgsgMX3/9dSJdeubMGVRXR4wR5ZzE5AAzx7UksDMnKAr09UTGC8jru9nvrNfZ7VIMONhlltvXzHg2c1nXe7fx7X6OnBA5AeWjFy8uBb/82F/7b//2bwVcbFaY2WPdwOiVfBF69uklvpTPT/3UT+HXf/3XKwL+pKo9+OCDucew3x977LElPZbGyQc+8IEl3XO5F9NYufvuu3PFXA5Y13s5H2mQDA4OgkHOExMTsi4sW7YMW7duFSODY6DcfLLxHuP83vnOdxa87m/8xm+ARs5SPpU8s1R5fEeuPadOnRKjjoaeijfwPhp7b3zjG3HfffeJ1PhPNOgv1VhXCvQrvUcBTh4gW9lriwB/+x7djFIpk3DH/qgRobaDbRCY55XX6S8A7o7CiJfRYW8udh1ygM5JwCU0mEAIs7EoNmzcgne9+wFs3LgJ/ef68Ll//Hv09/VJwiwCGn+GfN8qBOsb8Nq7COZvRXMr6TUXBPQ3N9Rj7MIo9u/bK8G5BM2777kX67fuMIolfMM0k99kEI9FEYvGUFsbkeP5UDgkOuGzszM4vH8v9u/dg/HRIcwziNHH5EQhxOJx+AnMO7vQ2z+IUE0N1q1fhzffdx/WbtyIbHUEWQKhhAlADlK1J5nCwLlzOHXsKPrPncHczATGRoeQjM2jOhBAIp5EIhpHTX09ahsaxJAYm5hA+7IOrOpehWt27UJzW7vIdWb9fgGsAaHzhAUMEtiLN5gg1BcwlCmOkwxpUEYJpirgxBU46kHSH3THy55beKzPsqrSRmfcgBPKB5pAwiqh/ziBp84gkjZVWUoNkGWfWrajjhkFAbZRm/MMB4M5r7uOZzcVSEG/vSCyTuajmWerhKeeNxScOAbJfsykT2Hxmov0pBO8a2jjrmyyPAmQREkOBYaAX5QUGUPhRzKRkuBa9oWhXajZ4JysONVKxA1AM955Y3RRnYnP5u/JRBypRFJyPxCoc/ydPdODkyeOi2rOciZ5W7lK6Gd1DY3SEfPRuLwDg9QJ+tm+nCMMgqWnmLEhzBI9vzAvajB6YiCGh+ONNwo0gD8YQop1ohEgwcJG+pOGAfn9pLQQ9E9PTGF4eEjocvWNjViIxxAKhJFIxM1JCFW16AkP+I22PE9R+J5MGFflw/z8DAYH+jA3NYkzJw29Z2hgEOd6z0pyX9ILwjURDPQPSII6CaAPMDO3es7zcprutcVek9iTxQCtrlPudXEewpOkAAAgAElEQVSpm73bCHBTKd2g33aISP3YzjRCk0kB+Vu3bsHZM2dByoJ4Vx0jlW2YltMjihf4pI9IsSKoIG1LHTb2CZS+m5vmo3PG3Xbl3r1YmxUDB+7rvcrP7aeOsgB/Pz+cDwZdCpD5cb2WMot/+Id/WFC9b37zm3LC88P4PPTQQxJbIAnuLvFDus/v//7vFwWo2rePPPII/uzP/qzgKTzVsKmS5arw4wD6tY7l5kSxd+Fpyt///d/j4sWL4ixxfzjO2f+k+FF+s7u7u1yz5By9b3vb23JJFHnTRz7yEbzhDW8oe79ecLmAn+U89dRT+OxnPyvvV6qNuN/QcfsTC/oraaylLoxePWWDfn5vc3k1kVWxzcoN+nWz9Fr4TRkWd9UBb2ajNNrU9jvbZdveNk8AZtGH7I1XyyugIolmJ0XqTLDbXDSKnddeh9ft3i2A9aW9e/HSSy/CJ1KCQEC8X0a/evOOa3DNa27C9utvwPTMvOjnT42NI74wJ8o9I0MDYo1u2LQZr3/TW1Hb0mE80w7gYfkCbFL0ZKcQ8gekbGYEZUDhE489LHz/oGTIzCDE5DxJAsYQGaii9b+QSKGprQ1vv/9+7LruWoRIe/AHkUxnEQ6GJciXxxU9J0+JHrkE//qyyKQSONtzCn5fFpEQDQ1SKbJCvalvaoIvGEQ4EsGyZcvR1tqGa3btlPaJc8Ovq5M8AnW19agO16I6EkGUdIIAFXwMADTtRB1xBg9mRC7UHzJ0kGw6lTvIUXqOu3+F6y9Zg+mRT/O4QkCKTHICX2cQCrAR6UaTAzYHvMQ4MH1mjyMdO9oH+rt6PenZrWQeqSGQA1p8FhOtOV528aQ7lTTvxicaNRTme7BBv1JubGNXF7OsYxSJt98JsPVlDcnJ0OcMnYfGEf/NkyK2UyLFGA49CalCbD6G2vq6fP1I8SBnnycAEoeyIIZq14pOzM7MYHZ6Gj2nThgveH+fgHtml96y9SpcvW2b5GyIM29Ffb38nYo6NDxoDNLzL8oyqJJjV9XtJ0Dkf4YqYpLh8Z0kOZdzWsFK85SA/UmgIFr5NPAcisnI0DD27t2LG19zI1Z0d0ssAE+0GEfDmIFUNu0kimM7G0qOzNd0BmEqWC3M4YUXnsO5nlOIBIII+/2S9frll/aKgZJMJiSDLWl6amwYL/biPAfFQL97g8sbfnmlJi86pNfmzL/Zc8PLELU3PrfhYZfptYfo+kiv39VXX43ly5cL55r9xo8CJjWQ1WAWg9NpX/WuF3tvGflWsjW38VEMkLvbV9uiYoThXKhGib6/+6eotjknGkMjr2wgL0Hp+SuoENTW1obf+Z3fKQqICZBIwbA/PyzQz8BPKtvQaWB/brzxRvHCktZCWWuOKY43Kg1x7NFQsA1Yfk+Pcjlw+fDDD/+nAv3FcFax8U9PPNWZyNao1GDgeswcDoxD0E+xe/n3t7/97QVUpqWA/kowbKm5TQOGJzk07twOjlL3FYB+r0VlqQvKlbq+WENfbkMttX4E/e94xzvktsUbiHPG7QJS9sZk32cW+rw+vm4Y5noDgrzuFcUKJ6hTN4sc4HF4zcU2Q3vj8fK8udvDJA7KIiX1Ic0gi65Vq1BXVyuylQMDA0KDIP2Gut4EH9PTM+hctQq7broZV197HdZv3oLZuSgujo1i6FwfonOzGL94Ab1nzohndOeua7HrplsxF09L+caxZMAaudZs1ej8nKiXpxIx9PeexQ+eegonjx1FFb3czBCKDGrDQaST9PIHkcpUIZYB5pMp/NbvfByr128QLzzRSZLBfoRctGfSaQFvB/buxbFDhzAyNIT6WlJx0hJ7YGgBSUSqa8Tr19DYgKpAAI3NzWhsapZsu1u2XCVSpFTy8QWCmJ6dxYruLtRU14p6z9zCgmT95HMJBoWa4yh/MKhQgDn/xvajZ9kh8EsbOF5sAcjSNgT6DKo2NCeCfnqkHdRlxouT0ZdgVaRWHV452zancS50FRpLxUG/De71eJDPtU8A7PGiAEneQcB9XrUqF+zoTBFZlPxOfSzqEmlW4ukPhJBMpUUW0+RWNR/boDXefaUv5U8N6DVPxnkaNGv09bNZOcYUuVQncyzpLhyv9NpOUY0FAUnMFGSmZL9PON4MrOb9pL8cOXQQ/b29aG1qxML8PCYujqGv9yx6e3tkHtA7z/Ztbm4RkE/vEPu6vqEJza3N6OhYJgFdHDekf9HQI5hvbGiUDX1ialpyNxgPIw0kZnA270zVKlJv2PdMNCXz1hk/SlfhO1NNZrB/APv3vyxH1KvXrYUvYGhsBO58f3I6aShxPtNQMXK8GaR40lFFffusJOF6+cU9mJmeQoRByhkGsO7F5MS4CUB3vN88HRBjgwZJ1tCj9OMFtN1jxV5/SgHdYmu8+35j5JmTIPv0yWtt1PVRf+q4cr+Djmlu/ldddZVwkRkQSflD+xk2Zche42XVdCWds9/V/W45Y9ZZ372utdd897MqATPua2yjyb0/mV3I0Hu4F/QN9Hv2sXvfWOrv2g6kjpA+daU+K1askGDKYmPoRwX62ea//du/jZdeeqngVX/hF35BDAH3x+6zPXv2iBqP0i91jDEoubGxsWjTEQxSptP+LNXTz+Dif/7nf/Z8Bp0N9C7bH6XM0HjhOsG1krF4tm6/1v+1r32tKI+5P6Qwce7Zc3ap44P0HXrt3fXTcnSeFyv3zjvvlDwHIuntfLzmGj39dvxCJaC/3PrmVSf3s7kn88SI/en+cM9m+/Mn259GZsH6rOo97kJ/2OC61KC3v/th18sN+m3DqJh6jw4oG6ird4X8YK8NUtVbdKDbAKwc6LfbR8vWjU8VU3iNUjbs471FHieHh86A15m5BQE11MmfnJhAnKofCXKFDTBqqm+QQbW8axWu3rkLqzZswJrNWxCKRDC3EMMoj4aTSQz2ncP+fS8J2Fi2fDne9cADCNc1IVlFDnSVACKhVzDeQYLs4miqrcHk2LgA/ke+/S30nDyJ2uoaQ5OoyoqyTjoeFcUeam5XBcKYjSdx5xvfjDe89S2oa2hBIp1BMBwy8Qn0sCfiuDg8JIm/zpw4IdSeeHROjvP5bAE1AYIi443nffQcJRlsGwiKVOe9b34zVnavwsL8Aubn5hBLpVBTV4/m9lZUhyJIxFMYPD+Ejs7liNQ3iNdflFMI4sgvZl0E0BlDh4GAIUenXYCEcvrFi2+CP2kwaBZXAaXk9HNfphGpR/H0FZPL4YAH0kTU0y9ghdQFGgcSeFgI/N10HR0r/Kn8fnss2wun/nsRTzgXuGviUSRQ2e9QfQjrnXoyFoMeUgH9TgKsKifw1n6mAjwNnORz5cSEgDmbxdDQsPxHmgUXPP7HDYVtKFKLSAt4P33qNE6dPoVIpAG37b5druPz44xLCQbkJIjJ2Zh/YnZyAvH5BUyNjWF0eEQSt1VXM98CYwZIIzLZWdlGMk9aWtDkKDfQ40/gOBeLYfnKVdiydSui8bh4jiM1dUbvH1WI1NbIiRJjRUQeN5sVI5nPordZVKCcZGVqiHE80JPPn2d7zuDxxx5DY0MDXnf7bUiladzQ60x6WRAbN20SYyrBeAbSzISmkpETp0yS8rYxRCJBken8p3/4B6zu6sTCzCwG+vowM8M6VJtYBIc+pUklGFDrte54bYy6ZitQ9trMK9l/3KDfvc4W28DtPWMxrz8fk6XeerYRxwT/a21tzf2bfcQ5LMa3E/ei6yfvUTlWnT8aiK1rsW3A2u9rg3Cv/c0N+pcKgNwGlvt++5nSpjSkHBUyt6e/EiOjXP3s5/1XAf0Evgwitj+UePw//+f/LGourzb+wQ9+IJQe+8O4AGYXLva5EqC/WNkMYv2///f/Fny9evVqfOITn0BXV9eiteEzn/kMvva1rxV4pDds2IC//uu/LjCmy42dSsYfr/mt3/otHDx4sKA4ztF7771XPPkM1Oe8pHoSYx9owLi95Uwypg5fLcj9fC/QT/58qXoWm+NLeXc6IqjQZH+4vlKB7H/8j/8he49++I488eAY5Cfn6S+1WJerzCvx/Y9LfQzovz/ncbQ3DTtYQhqziAqPbVUSwCvIWrwYOwGPBdSevEdTn8HybACvbaVg3nxnJNf4LNsLqxtW3ggxnkT+Lsf2/qDhqzLIUQJW1wnwHBkZkcBdoSIwMLGKUoHVmJ6exZYdO3HNdTega81aLFu5ClXBEOZn5yXxTyoaxfzMNI4cPoTZmTkBHW9+29vQtqwL0WRGPInxJLnQKZEQTKcSkg0zHPDjfN85PPXY49j34h5UB0MCdoP+oNBzqrKSzkukQhl7MBdPoKGtA+//1Y/gqh27EEtmRD6UvGhm5yVlpPf0KfSdOYWpCwze3SM8ZgZR0ptKrnQ4FBYQx829rqEek9PTspFX19cJRWPnNbtw9z33iG43wePs7Lx49Ekh6lq9Ej4EkUhQ3aQKnau60b16FRIZE7RL77yQWXiKkkjmVFAI/gwNxpGBVA66OFGdPnFAH/tO6DaiYlIlnmbx7qcI5g05TPvRAAXjxSY4lX877WUHhReeNuVVc2zjVkGaDbp0XNmAxQZzdvIrY35Qe96aI8a6kXoJ6JeMxxyzruBVhwbBgFT2jTzPiVHgeGW7UnaSspKzs3MCxgis6QGjF11ArnjZ4yKzRnpOX38/7nvL/Vi/Yb3JzioxHFGQ5z87Oyl5Gg7u24dMPI6tGzZh3549mJ+ZFcPBBFA7wdMO/z+WiJtsykLb8qGutk7mCJVhGAtC9u76jRuxvLMTN910i6g/0ahmRtjmlhaReRWdfTllSmN6agpDfedQX18nJxa+gB81tbXSVuKBZeI3vx+k9hw6sB9P/+AHcu1tu2/FzNysxN2Q3kTAesONr5F8EgnObY4dp30ZX5CKpZBIRhEO+THQexZf/dKXJDB/ZmISo8PDDk3KJxK5suY41CJ5T5M2wPNjr2u2U8HrYvc489pcyzl63E4Uvd59CqD18opJkXWxypyo6ckW60J6lsroCp3OqaACBJm7ljSqKqvoPmG3hRqxdjtoHXVttw2jUu3r3m+KtZE+3/3sYu1u14N1U6Bg16US4FWs7u56/lcB/QSV9PTrh+vdF77wBU95R6/25ZjkicDo6GiuDAJYBvUW+7xSoJ/r9QMPPFBAUyKQpna9DTbd9WKAKcG4fjgWaAh5nXSUwpTlxh9pTcy/YH94EsqsuXTMuD8sr7+/Hx/72McKlJ04l1kOaVfFxn8x0M/rK8Ww5dY397M5Ft7znvfIqbU9nmhwMeGc14fOWRoKDPT9iQH9S2mYUgNmqd8p6Nf77I60F1IbEOm17gWc1zAAzn38a0C3ofjYBoHXQHN7u+xnFHqEeORdeKqgA9FWZ7HrQnBKbjXBB7XIQ+FqASXj4+NCSSCoNHrhBMgmky3h3NW7bsDaTVehur4eG7deJZ7vibFxocv4mf0zGUfP6dP4/vefxvpNG/GuB34a1ZF6pBiASv7iwhziiRgW5udE2jMdjyE6P4uX9+zBsUMHkU0kHVoKgR+DNFmHFBpqI+KNZJBuqLYeb7n/3bj1zruR8QUlwy+z7hK0p2JRDJw9g3Nne3D25HGcOXkc6YV5MI5WyiJtJEvgFZZFi6B/jl58grmqKuE0X3f99di5cxeGh0YwNDgooGp09AJleRCOVGPdhg0IhiIIheuwcctmtHS0i+FArj+9zQJQE0nEozGRDwyHQ+YUIBxmq4onPCfRKMmXEgasM4srDQYH+HOzkA9pPk5QppCXGKNJj24i4SRVY186AaVygiA6N/LO5vQ+H2DrHlP2omx/5/6315jXeykZmctOa44jcqBf5pAD+mmqSMZmAVtGitP+6Jh2pNoNNYpJ4xgMnckiHlvA8PnzmJyazPGQu7q7QIk7Bi5xvJLK0nP6JJ55+gc43XNajK9f+sB/EzoM60LQRkoXJTlfeOYZPPbwQ5geH8e2zZvxprvvwaH9+/Hc088glojJiYnIjzrGCOshz0jTIDEGAfuRhmR1OIKqYEAAd0NzE2olp0MXVq5eg66VqyXwlhQjCTwOhQT8E1gvROcxcOaszDkGstfXN0jgMMeLKBUx8BuQQPR9L70kwL+xqQHX33Ates/1yt86V3TJKcZV23aIyhST4ZGKxsR0PLWSNSdFYzSOSHUAM5MT+N6jjwn4JwuLVLy52RnpQ3lXZxNzcnKJdKa7n0ptdOpYqBR8uoG817ptl2WDWJt6U+waez/JGQNWFmZdI2lw6feqhsV71TDgyZsZP3lnDuvqpd5jt0+hI6h0lmwvkOKeo15zUZ1DXm3uZYAU7mdmjRgZyYNMrz1wqftpOdBPTyUz55b6lAJ9XEeoyFLs86Oi9/z7v/87/vZv/zZXLZ4g/+u//qs4O0r1r/3dr/3ar+Ho0aO5P23evBl/8zd/U/RdXynQT6+xrQJE5wrfhQ6Kcp//+I//WJQXgYpKVM9ZyqfUGKC0aU9PT664lStXChWmnEIT4w1plBAg64dxE6T5FFt/SoF+e7544ddLxbTMK/GNb3yjoEqs9x133FGyCYkNJN6lGL2Hd19qpZbSeeWu9Vqcyt1zJb+3Qb+2hwY55gCJKyjLKyhNr00mjaqGtm/eC5/Xaed3utHYm4M+3/03PXGwN1YCfpNoyKAobUcBOVYcgLZVbtOA8bSSn8zJTM8hg/gIXJnG3h/wIRYztJpkIokVXd245Y67MJdMo7qmDjt2Xovq2hqcOdWDY0cOoTYQROeK5Thy5DCOHDuBn/3592LzVVchFKpBImEkEmOxBUxPTeDCyDAG+/skS+jwYD9GBgeQjMYk4ZYGd6aNPxuhoA9r16wGj58nZ+aw/brr8e73vg8dnSslmDdN8BUIid707MWLeP7p72NkaFByAAwP9iHsy4q3tCYcRjqVFM8rQZG0IXxy6sB2oEwnweG1112HiclJHD18RNqBQJzSo7xn+zU75L++wSFE6ptx3Y2vwcpVK8UgSKYSiC7MY/zCGIbOD4q6DE9I1qxZg6aWZvEyZ9I87UhK4CW55aR5EIAS3HJT0ABBLlr00PLDTL/0QorBQrpPMiUnGgsL80KDovpLMBQSgMdgYuOl5MmI97y2+dE6Vvkc/bv9t2KAQa+Xnw56N+PKBGjT/c2THZkfFuhXgKSg3z6dyo1b1t2R91TQxd9npidx/vyAGGkEufTw8z9yMSWIt6oK8YV5/MdXv4oX97wgXPcd11yDt7z9frQt65DvafjxZGJ8fAx//md/imHymJNJdC1fjut2XIOp8XEcPLAfUSo/kOJhcchV+tMALBNAbNSATPZanjQxSV33qlVCDxufnBLVpw2btkqszLr1G2QM8ERGA3hpTJ/v65ejZ46HlrY28OicdCWh6wFYmJuTmINDBw5gfOyCZJG9esfV2Lv3RTzz9NPYuWOn4QAHArj9ztejY0U3EoyZCQZR39AoBlbAxxwSPmRTCcnE+9hD38HY8DCu2rRZ+P0vPv9cXsZShKXMSRXHpVAO7VwSJRbdy91Hynn2vB7tfqa9DrrXPF0fjZRvPqEZ/85AfgXPnJfujVwFc+0xwWtsD/6iNdYjeZ79DjrX9LRA62f/tPdnG/Dbxo/X3mHXTZ+je02+nkYVjJ/h4SsD+ouNAben/5577inwiBcbVpcyJljWjwr0U12FwFg/pJd87nOf81TSKfZuH//4x0XXXz+k0ZDiUaxtXwnQT0DMoGP7Q289YxMq+XBNete73iXrtX6YxfaGG26o5PaCa7zaidLCbolRcvsrzURMypLNk+dpKfutWBvzhMPm9NMwuxR6T6Uvz9iIn/mZnyl4Jo0a0qe8aLr2esV/E/j/2IP+ShvjlbqOoP/tbzdarF4eJHsw2Iuou7EVyCjotxdn/lvUPRy1E3uxVtBlL/L24q8bkv5Ny1XQb29iCqA48Yw30iSPyd9Dj6XJBsgFhUdhhw8fFgDM8gLBgMgNGos5Iz83bt6CTddch5HxSWzavBWbtmxBPJ7AnhdewPHDR9DZ3o5kPCZHgdFEEh/56G8gEAojGk2INCepMnS2E5gdO3IYx44cxOjIkIB9pFMCxsjZJh89Sy61E0jY2bkcjU1NOH2mB9PRKN701nfg7nvvQ019syj5JOk1ZsbdhQXseeoJPPv9pzA6fF7oQAwCrhb+dkLoMfTysw0kV0Amg3C4RpIbMaCSnGsmJGOegJ6zvYjOL0gQJ73IVPhpbm3Fxk2b0dLWiudf2oe1m6/GvW95i8QusI1JiaLXlOCMQHjj+g1iEDDgkp76WXpzQzXixa2rb5T2HZ+cFMBKSodkVmU22mwW1ZFaebaAX1JBMgw+TgjYr6kOY2JsDJNTU8LBXr68U8qj4hDbW8avcG7yHn43zUyBi00H03Fn03m85poCFL1XM9oycD03nn3krvsk0ZWORXL6RdrQMTZ1nsm4FbcyKUD5rLyG0kMFGwLrFIaGhzA1NYFQKCi8ep6uSPZVUfOhDn8ARw8exLPPPoM9zz+Lhro63Hb7Hbhq+060r1iOWnLmhTJThf0v7cNn/+FBTI9flNOlIIOfne8YgE1qDAOoCc5FUcuhxdGrb1ASA6lNv+QMdJ8Pre1tWLtuvQSbc/x2rlqNzq5VYjCvXLXaqPs4uujM+kwjbnzsIs6ePYMLFy8iHI5g3br1WLlqlczZRCwmnPvTJ0+g78wZOXnasmUT7rz7Tjz+3Ufx5BNP4Z677kbHsuXyvNaOdjS0tMupA0F/U1OLMfyZddsP1NWEcXj/y/jGV76Kuekp7Ny+XTJoP/boI3KSJn3vvCuDfI3H25zcVPKxQWmuXVxUSDefdqnl2muijll7ba4EJBbMB8ag0NlAI4snSxx3EkNiPlIejViXMprWW+mXuie462K3ib1X8O9e88+rfUq9n3sv0t/5LJalhra912g9NG8Fv7sSoL+U0XepoN/d35WMF17zowL9DLq1M//S0//5z3/eU2+/2FhlkCgpivrZsmVLQXIodztXAvq9xmGxtmS9GNhL0Gl/fvd3f7cg+Vap/uZa/973vrcgwJbv5TYkKu1P9zhgm7q57qS00CFUyYd47/d+7/cKLiWgppPOq1+KgX57TufnVfEFs1Sb2e9IIRWehNnrARWwtm3bVsnrmX33x93TX9GbvIIXKei3F1GbK+re0Nydp6BaQVM8Hl1E79GFmP5RN73Hy3qzvVZuCpGCKUfww9NQkeBQRxEm/2xHRxs+AU3kRRNw0nLm+xJAxakBXh2WgVNTE8HGjRuwcs06TCzE4a+uESnO9es3oO/cOZw724vBc72YujgmWufTM9NM8Yvf/f0/kIRfs3PzmJ2cFoNi4uKoUBQOvrxP5D0pmUnRUAZgioKNk2BJZBhRJQC8rb1ddPOT2SzaOjvxMz///+DqHbtQXdcox3N8v+hCFCcOH8Tj3/oGBs+dQTIRE1pSyqHcSDwApUmdCH2COjGy0kbLnOCLSbYamhsxPj7hxHX4BYty0yTwr6mrlWDhtrYOLGSy2H3PG3HdDdeLx5f1P3zoIF549llkEkkJJl6+rAOpTArjUxMSMxCoDmPH9l1Yv3EDslkfLly8gKnZGXS0L0fH8mVCN9JMr4FAPrMv+40B1QT6I+cHJSMx++fcmbPSP63tHUIloZeZMQ88MQiGTDwAxyjBjB0DkqMrOCBHQQufo8DHHmv2AmgbjlqmJ+h3AnmzBL/UrpeyTZCzDfpzAMXhkvC5mviI3xk9fR9mZqYkfT25TatXr5LszfRCG1qPX05ypiYnsH/vXux/+SX0nT0DqnvceeddWLF2HUjLqq+rQyQUxvmBPux95jl85ctfhD+bQYQ5KGACqXPZZ+WEzMiC6qkF34Hjh547PpPJrpjxk/fxPybFqqtvwI2vuQnV1TWYiyVw9Y6daGnrQFNLq9DnRGHHSbDCMmjIzc1M4sKFUZzqOYO5hSi6u1di2/YdMh7Y172nT+OFZ58RY3li/CJWdndj95234+lnfoDvfPth7NhxjXBRmShuxaqVqGtsRUNLMyamp1BTWy9G/djFcYTI90olhNI0OzmF6MwMEtEoaqqrcerUCdnkdbwIp59qn6QXLQH0s40UXBbb3CoB5e5l3guw2uW4QbEatfZ9xYCzbcQq6DfrYF5WWd/L/mlv0Hb8l71PaD2KAVc3EOPvbtBv19t+H/e8tMG+Xa5dN7se+WuM4Xq5oL8cmLkc0F+s/UrBgR8V6N+3b18Bn51rOjn9xTjm7nfgGkmPuq1GQ8BJL7b9sdu7HOj3wirF2k7HFVVxyOe3P4wtUApMuf7mOs7gWFsv/6Mf/Sio2HM5H60f5ViffvrpXFH01LOdK/1QPtaW6+R9jMUoRp15y1ve4unpL/e8cu1U7H7GRdixIdwPqK5USsXJvba+CvrL9I4N+nWRsT3j2nmlPFV6vVmA86RlBegGNMnWUSALqgu2V9kKtJQHbi/ohr5jsoxqnXOBZy5qj3szoiIRBxJB/8jwiCie8Bp6M0VOk5lyW1tFm358Yly84/5IPW678/XYtGmrcJAZ5Eo5THrqmeVz9aqVOHPmLGqamvF7/++fIBsIYHBgEIN9feju7BTj4LuPPozJCxdQRe++yMuYREJCDaFnkVxk0bTPiPf9/2fvPYDkuq5r0d25p3siZgY550QSBEFCTCLFJJFUpiyJEkVLlutZ7+v725Ic6jmWQ5Ut+9mSVdavV7alb9kmFSmKohJFMZkEQYIgCBBEzpjBJMwMJk/n+bXWubv79MHtmR4ABCkKt0RhuvuGk+45a++z9trJunoZGBmWTF5kxfrL5CMfv1/mLlwC+XHqi8cjEWk7flS+/+1vys4Xn5dELGyoF/TSGfUNtCGAjC6qaCNMxqDQIHtuNBKSgeFhw0WnXnpY0qmMJGoSpNwoTWp4fEwam2bINTe+Xe58/4f4Nwydfa/tkW/829fldGenLF+6VFKjIzRIlixfItlCjqpAc5EXNmcAACAASURBVOfNl7kLlnDXYnBoiM9INtRLQ0MTtd5J0XD47+CQg6wTkLzs27tPThw/ypiH2TNnytDgkAHzgYA0zGgmb7wO92psJCUI7agGnz129W8NWnQNWxs86Ctjg30FEXq9gn4zxr2xCAWhYtA4OPBgQJl4Bnj8oZpEb7n3AAYAMxo9QAlLnAsKBs7DfwhqQwBWTW2NLFqy2GRUNALylGDFOEJQ7O5XdsqB/XsJkGF0LV+xSsLg189fQHAbnhA5cmC/fPMb35Djhw5JDHSfkEiiJkYAH4thRwyGnmb3VUMobBKAYWx6ai4oOnZtUAYsbPAOw/hae9llMqO1VdKZnMycM08WLV4m9Q2NTOTGJE80qtOUDUXgMTJFDw6ekZNt7QT9sXiNvO1t10pTYyMN5dd27ZQfPPQQMm/J7JmtMj4+JtffeKPMmT9Xvvav/yYnjp+QObPnyNwFC2TJsmVy+carpWlmq+x89VWOTxjnqfFxKgXhnXvy5z+TF7e+IIFclrkvmpsaZXR0mMFiClLRx6EJ7FZMH/T7AZNzAfpTLab22HTP1fm2EkhygXCl63UM2/M6Z29vbNtgVN8r+xob9OszXKCv99D3bqq28vt9MuOi5BwqyURrHUyZ0McB6ejoOqvJpyqLW6fJ+ux8Qb/d1tWMjTcK9Pf09JzlIUe26y9+8YtlspB+9UF7Q/nG5e9DvWfz5s1l1T4f0F+pLe3+xnqELLS2BCfmPgDPyWIpOKIKBfnyl78sUP6xD1BqkDTqfA+U84//+I+pxKMHaJF2VuKpngGj5qMf/WjZadiJgGHjd/iB/rvuuoun+r0n5wr29dkIUkYb6gGwD5oYVN6mOorz1SVP/+RNNVkg71SWsj2Rlyb/EsfeXjRsyU57wNgLif08BVzqebIXFQX94BjrvWxDRV9Anfht2hI8r/CQYjus73QvaRImsykAf4iAH9SVQ0ePkIoSSyRl9vxFsnDJMtlw5VWUuDy4/4C8+PxzcvjAfhFSN4RZaBevWCm/+4f/S3oHB5kKG6o+l61dJ3t37ZQnHvuZjA0OULUHoIc6GbgQ/GhPux7IKxYJyZw5c0kVOtnZJfOXLJd7PvoxWX35RglH45JOZxkDkBsfk+eeflIehuc2NwbNTgI3JMVSI4va97ASvGycMABg3ED+EFx/ZGEdHhsl5xrcbNBs0qk0AzRxDwTjgsqELKjrr7hc3nPPh2X5+g2USkyNj8n3HvyWPPbojwWhWsl4nMGSAPdLVyyR7ERBWmbPlM03XC919U1yvK2dCj6ge8AjPz6ektr6egJ1SDqCSgSDDMAQnuBgANmLx7hdPdDfJ7Namglg6+tqTUBsICjxZFKamlukvrFJapJ1UpOsJd3H9vLr6Fdw4VIL1HPvjmUXxOhYKiqdQCuIbatBiiU6iKHreImZPFoPQT8DVEGjMTs8TFblafMjeywOgH7EJSBLc093j6QzaYnX1jBnAnn8TIRlxj2yO/d2d8u2F16gwYWxNau1lQZj7ax5MmvuPImHIzI+OCTPPP5zefJnj8n40CADxFtbZjCb7fETx0xGbCpheTtP9PhC9Sok2VyWRgp2UtA3MCxnzprFoDbo8KMPm2bOZH6HlpmzJRpP0AhraZ3NQHmck4eKFXK3gUKSz9H7Pth/Wvr7eknvGRoZldGxcbns8g2yeNEiZsbdu/tVee7pp6S7o1PWrF7JWA7Yhte//UbZueMVeX7L89yRWrV6rcxbtMhI6i5dKvsPHGAcCiREEVAOCdtTJ0/IUz9/jAnrkrEo378InAMhCA9kvfgEAw4R5Iv+mQ6nv5rF6HwXw8meYYN9m2t/liFbjHcxgctnzcNenAYD4RGXwtFtDhucu8aAls0FAXadqwH9fkaLfU8/I8Sd/+12qmRQGMaSeW/f7KC/WgNE6/1GgX48H7QR2wuN76DC8rGPfaxM9cauEzz8zz333FkJxbCbCTUWV+e+WtBf6X2r1J729zBAQFWyvwPVCF525CbxO+Akw87DP/3TP5X9DAcjAnn99Pqnmjfc31Gev/3bv2VCMz2AYyDJWe38AvrMpz/96bJbI5bixhtv9C3OZKDffu+rff5UdX700UfLKF2oH0D/VEHKZXOZgn77S33whSroVBV5M/9ug37XO4Jy6yJiLyB+L47SezR9vet5Z2JV8vqN4o77rLMWKK/R3Elft6BN4k0DfuzDPt8GevpMBL8mamrIm0awIINmw9C6nyC1ByAFijSpbJYeQ4Ca1jnzpWX2XFrrkA48ceSofP+735H+7i6JA9QgE20gIO9693vkpttul/auLsE2FUDrhvWXSfepNnn2qadkqL9PYvQGmxIzNRW2tlEXjy9dn6ihkkl7V4+kJybkgx/9uNx827tEQlETGCwBqvV0tZ+kl//I/tckMpFl4C9YGQTEgJZQAUJAbt5QlxA8iQMWM4AzQOfg4ACDNyco4K8eZMPjRWZecKyPHD0qPb298rH77pN3vPNOmYjEqbACaciv/P0/SHZ0TCLo02yWwB80nnAsIqe6O2XJyuWycvUaGctAOSZFBSDQhKAYgoRnGA9JBG+Go6TAhKFKlMnImb4+JiXr7GiX9lNtlDBdjsRMVIfKUfUFVCCA/rnzF0iB9IAJmTV3PpWVoOpjg3k7bkR3L6iO41F7rM0pi4tfnj1avaQwpDhvMB+BB/pN9LDpU0vUJ0hyFWJms14GXfSfiT2gLGehIBkEWefzlGxVzX2cMzI8LKe7e6SusUHiiTh3mNBukL7kuzMxIX19p2Xfnj3SDfpTNOJReaLSNHOWNMwBHahWQoUJSrg+9sNH5aUtz0kulZK6ZI1svGoDg9V3vvoKJWVT6ZSRR+WOQ4Ae+kQCGX1NkjWUdZSJUEaklRz+JZJEWydqJFKToJd/2fIV0tDULIFAmMAbYzBGDj9iAVD3CcaRhEMByaZHZXhgQLpPn2YiL/TrosVLZfHCRdLV2SmvvrKDge6H9u+TCPIENDbKgcOH5MMf/QipaE8+8YSMDo/IussulzXrLpOa2lppbGmWju4eGkabNm2SmnicgB+JuV56Yav0dXebrM9ebnCGMCDAOJvzjJ4gKWo88E6c4+G3rlTaKZ1sDaoElG1wbM93Os5Lc2SJP8/5z1O1QrWKThqvmpyXYex5xmfReOAuYCkA2J677UXfvmc1c7KuLXod7jvZToS9bug1bvvYn7lrg+0sSzSitOaY2Rfn+9F79Jqpur8a/HA+nv7pAn6U940E/aC2AOBj99A+oDSGQNhbb73VSDJ76z905v/lX/6FSjT2+4F2BY/7iiuuOKsLqgH9Kivr13+Ttan+hrKAAoOEdfaBtRNqNjBkYJToONm5cyeNhGPHjp3l/YYSUCWZyanGl9/vfupA2IUAc6GaA+MDgcX2gUDeSupC1YD+ap5b7Tlbtmwpy9cA5xJiGKpRTio6BWzQP9VkVG3B3krn2YG89mSqk6wN3nWi9vP6lDyoRn7R9oziOoA6ndRLE72ZfF0eqV0OezJwX1hd5PR5xYy/fJ6hsuhv4ElD7WUiMEGeIbymnR0dMoFkPwEveBQJiUJhSWeypAosWLyEibiaZ8+XhYsXE3jVJ+Kyd+cu+dkPHpECAoaRLRcALhKW//XHfyINDY2yf89eeexnP5WZrS1y801vl66uU/LDH/yAqj0IqAS4In0FcpWgfiB4EcBDCjIHAbxNzfLawUNy3c23yH2f/E1y1rPpnESDYWk7cZxqJC9v2ypP/PwxJh+KBpHJFveEHr9pTwSTwr0K0MYFlZKLBUkka+h1AKgE2ITWOmm8wZCk0mmpq6+TWXNh4FxOVZyjR49Jc8ss+fC9kCGtYRAngpb/6xv/Lk8/8YTUY9sNwcHhsNQmk7J8xQrp6Oqm8s6a9eslHIvKaDojiWQtdzAQqwB1oH2HDtAbvmjJEvLQ4VFubpwhqbExZmHd8dI2yeczLCu46chgWFdbR893W9spkxugUDBe/rihm4DuE6tJSCIB/foIg4J1/MBrTdADnB5CyLG5np57G/h41Cj0EdpRs0SiDYs7CDRgC1LAhZ46J7jwRsXHUNlMIKn5F7StfBbBudgYyplEVUiQNmGCJ/Fu1ELvPp1hYC484tDlhyxsfWOD1DY1su2N2lGIMSCgliE53PYXtkp/X4/Ewgj0bZbGhkZmjA7XNUkwEpXoREBOn2qXx3/8Y+nv6Zbenm4ZHhyQRYsXyKZrNkk6l2K9erq75FTHKQZJYzerrq5BGhuapK6+nvkdEnV1MjwyQgUglKNpRpMkk7USrU1KTW2DzMCOS329F1Qd8CQ+ETQf85J9YZyZWIfM+JiEgwEZGRlkHgwYq9hVgvGN9upoa2Nw8rEjh2V4oJ87PM3NM+Tg4cNy57vvliVLlshDDz0kr732GnNLbNiwUbp6uqUfQd4IPp8xQzZu3MiYHCQBQ6brp558UtqOHeeYQG4NgFv0KcqEfmLSaFWdoRTw2Q6Fqeb9Sg4Nvc51YNjznB/QtOOdFCjZSmZ2eezdTHzvAl4tmxq9er/iQmnN2Xpfe1fMtFW5IVyU4LXkcfW+UwEuFzDrdXZcjf380hzvlzneMmIsp5K2b2m9KTfkYKd3dp5N75mqn/36s9I1SIBkZ+T1U+85F3Bf6XnTBf22AVltvSc7D9QTePxtTruej/ECxTzGo42Pl3HF7XsCWH/2s58tGaYVMmPDsw7jwD4gtaljf6oxOFk9YIhAJhJrnXug/PD4GyGLUf7nd0BRB2o3fsbhufY5YpAQ+2DnUILn3o1DsMe+XTbsViARmh6IfYLyUqUDAci2eg9iG6DeM9VRjUHsdw+8K5Ak1fZBW3/ta19jTNlUx7RBf6VGmupBv+y/VwL9qJc9gWsn2sFeek7Ra+Rti9vf68Rty4C6beZnRPi1qzuQ8FnLYzrcJEQCkMJhL1J4QRF0GA4H6THFkc2kzTY/vH/kXhO/MrgVVJ3FCBSsq5dYfZO0zpolDbUJCRVy8tJzz8kzP/25pEbHJVsQyYWCsvqKy+V//M/PUIXn5z98VLa98CI96nfe/U7ysn/60x8TXAPsR738Aigt1R0BhiYM73nJsiWSmRAZKxTk//7c78mMmbMlm85LMlZDPnZX20npPnVKnnrq5zI6AmWgCamJIEETFFcQBGq8dQDUTLKkyaBECNTgLc/kMpLJAISFmFcBGYkViGZyOVm9br0sW7aCntpIrEbWrF0rc+fOZxAnmm7rli3y3W9/U4YHB6kAg2RcCmjnzZ0vqVxWWlpmyYJFC6WBsp1RGR4dkRmkfcyUjq4u6TvTL00tzbJ23ToCe8QZoD16Ortk25bn5fCRg1T4QQbY+QsWUEUJABT9PTgyyrFJAJnOSk1NQmLxOI06JFzD7gwMvmjI7OBQHcgbGyRWeTEMCHPGfZAMSg9kfKUh4OUVILj3xpMJ+KW4qkx4yZuKnk8v27DxkCpzKyiRkJEgzabSnvqN4fTzfQhBcdJkR4WnnyAqn6NBhh0PeJ3jiRopIGg6EjZBz8hGmx6V1PCQHDtyUF558UUq0ADMLl60TGLJWpm7YKG0zlvIgPCaUFhOHj4s33nwASrXtDQ3S/upkxKOhOTW22+TFSuXGW4+DI3Tp5mkDuB92YqV5LBi1wT6+/gO5R4cHmGAMf7G1muivlEKgSDbH++jvuem3WAomSy5Ci7wO54H6ltNHCpX47wGhji49j2dnXK6u1uOHTFjHd78/v5emT9nrnT2dMu69evl3e9/H2kEWLzgAbr11ttk64svSMepDlmwYJEMDw/LunXrGJw2NIS4gRPy/HPPyZFDh0ifyqezDEKnUaYSlhhPsAiLcRnVg357XrI94X7AVseZDbZtQKtzpz1/2dfYsSj2HKlzoR2wjt/dndpKc63tqNEyKHhSh43u5rqOIBs4+q0Z01kjtR62kVHpen1uJQClv7v9Y6/1GO/nelQD3CYD/dVcP92yTQf0288/V5DmV76tW7eSlw2AOp0D8wTkLpEEa7I+199eT9CPZ+zbt0/+/u//nuv3dA7U40Mf+tCk9bDf8+ncG+fCGAGTQA84aaDTD2qyHn79uW3bNibwsg0GtLcrAWqXxw/0K6d/uuWu5nzsEsGowZqoBwzlL3zhC1Nefk6g354MpnzCW+SELVsg2flB1sYG71o9d2Kyt479m6AUXIvfbQ+U30CcbEK2Xwy/BdT2XinoJ8i16EO66BHIhUMyb/586e07TT47yBeULCT9xXAzgqGwpLI5mbdkiSxdtUrmL1ki85euogpNS1MDhGDlpWeflS2P/0I62k5B6FoKsYj82n0fl5tuvpna4g89+E0G8SYTNXLr7bfI0aNHZeuLWyUCkAdVGY/KQ/cigBI02nEfEVm8bJlEEwm5+vob5OrrbqQefTqVlZ6OLhkdGJAz3V3yo0d/ID1dpwjAQcWIRwEWDTgF6FcDxkikmozE0EOfObvV0GPAj5YAve+xeERaZ86U+oYGqrCc7uvjv5dfsUHCsRp6cGfNnksDoJDLSu/pTvnmA/8lO7a/JBEEA2PnAmMHkozYNYhAGz1GahC88JDvhEoPdIuTNUlSM17Z+QppPQsWL5INV15JShUA2Cl4eF99TXq6usg2gjd81erVDAhFnAUML4DL9o5OyWZz0tBo+JXYMo7Ha7hzgXEAFRnzHYAoglDDxjMPjyRoJ14wLYwj7IBg50ElG6G3b8C9eR8MiDU7VyZAGOcGSYnikFFJWKX3eJ+xswQPPwKmMbiyaRMYjftl4an3DhqgyA4dClOWEwpFkHnFM6BiA1nTTM4AaA7SgEg0FJTujnbGdGzb+hwlPa+66ipZvmI1x+Oc+fOluWUmAXwhk5H2Y8epsAQP+9JlS6Wv/zTzK7S0wqNfx0RfKD6MqpqkiR2A7OWcefOYmwJxIugLvBtm9yPLtuQWN0A02lVlH6laZOhWNiWqCCBzBSZmGxkaZNIvtDHeCebMGBiQE8eOyWB/n7QdP0Y63GB/P7PnQqe/90w/qUAIPNv16quyfcfLNDwWL15CIwBBX/BcYVsedbrh+utlbHxcOjtPyb49r0l7WxtBP6Lh0S8w7HDgNWQ/WkHWjHOocFQCSO5cqedNBkr91hzbIHCL4AI1+1wb4LteehvUu+WyP7t/63X2vK9j3vbK2+WcDEza968EyvG93zrjV3ctn9tmriHltqOW41cV9PuNyQsJ/BEIC6/yq6++6uv1t/sDIBmA9a//+q9l6dKlkyIru9yvN+hHQbBeQtLy8ccfp0d/MkMNaw7q8Td/8zcCbflqjnMx/GBU/fmf/3lZWTDfIZ4AzhN7hxBlwJoD6tHnPve5sr7APA++PIyGSsfFBv0oB+Z35HCxD5UVnaxNMWdAOrao3uN3cqVJuprOequcMxno95u8Xd7l2V4qoxbjTsKuV0Y9TrZnR7+zF8JKXFj7fqXnGU8/AIhmQS2CMhFZvW6tNDY2ya7du2R0ZIQa+bwCSYfowYVmfERGxsdk2dp1Mnv+fFmwbJmsXL+BvOVkPCZDvT3y3C9+Ibu3vSQDfWeMgbB0idz7qU8SUO19dbc8+tBDDECMxyKyavVK6e/vkyPHjjDTKKXk8zkCHYQkoKzevoTkAgFqnK9ct07uuPNuqYP3c0JkeHBYXtm2naoru17aJi+9uFWSNRGZKGTJy6bsJwCMR+MByKXT0uO0opYNTY3S2NggnV1dksmmJRqrkbqGRqmtSxIogWYDED0wNMxGmbdoCc8BZQS6/gg6HR0Zlt27XpGnnnhCTh47yniGXCbF9ouGwzKjqamYERVa70jI1NzSwkkFcRT9fX1U3xmgrGItOf4wCsZSKTl27Kjs3rlLAhMBaaxvkERtgsm91l+2nrKM4JiDt51ATMWJNuk/M0AqFYAewD0zP5Lzn5UIpD+9xF8A89FonNrzqAP43gHIRuZhHAHEI/OyAa1sR4F3GsaSAfzGc2rc+kYmE5QxgP5S5l+OdU3Sxa0bcO5BJUK25hz7fWwMydDyNL5guNCwAOgNBklHonITteyznsqNMZhrk7U0cMxvkPIUGqmvvvKy/PDh7zELcyaTkvvu/4SsWL2GhhoUdJAIjsHBuTwDz0+1neQzrtp0FY3M4ZEh2btvj4wMj0g9d1oi7KsNGzfKgoWLuduF8RGOxTkGmVEY6k8wTr06IjaB7VPkfJdUuuwdkmAAsQiGagejFHXJ5lJU6cF7gDZFvbo7OuTY0SMy1N8vRw8dYN6H3HhKzvT3krN6uv+M7N2/Xz7xifvJA96zby+pYfPmzpXntmxhEDCS7iGDMYzKjRuulFR6XDo6T1FiF0pHoEFRmpP7NZwtikZgSVeJpsAFAf2TLeo6h1UCzJWAqn1Pdz5271np+X4Az75W76vAHr/ZdB6/xrHvaVM5/erht7bYc7Ve4xoJ7vf6u0sdnWy9t8t5PqAfz5gKtFXy9E913bnii2o9/RcL+yDbPXLh/OIXvyAdD7twODCfLF++XJCh+OabbyanfDIuvrbHxQb9+lw4rSDvDfAPhRnbW44gX3i/4XjBWjcZvagaHDpV32OsI/sxAo7tA+sg2vTtb3+7zJ8/n95yzJPYEW1vby8rM66D1x/tP9nxRoB+7BDdf//9RWotygdj8Etf+lJZQLhbboyv3//9358c9Lsv7YW0dKfquDfL736g3y6bDcT1hbMXBxvgm0nbpGuvBPr9Jm2/yd4G/n4vvP1dydsD7GWAFAa8PYng7zvvukuOn2yTl3e8TAAUChhdaniwATzIhw9FJBcQWbR8BQHmmiuulAVLV0nznNn0ap86flQe/c535cT+g5RMRJDqte+4Se563/ukrqFenn/2OXn4W9+iFjhAf0tLMz24h48c4mcmy8oZOgcVXrwA2vFMThpbW+XKzdfJhk2b6PGHbGgqlSYYeuzHP5GutjZpP35UggUYDcJgV6BLcO9VDMjIQ4KqZCTpoMwDYLR46RJ+PnjooGSy4NjXMYMqrP2169cxkRI8uvFEUhDiWlvXSKpMJBrnrgB2EnpP98hrO3cwrqD/dI9REcqkGPwJjvac2bMpcQolFqqoANDW1RqNfVA6RkYI9BBgCe89QP3yVatk3/59VDvKpTOSjCVYpliiRmbOmSUrV6+SWbPnyLwFC6jOE0D8QybH7MFjY+NFj756BuFFNgAlXMzwikk4NZ5heZAoCnkHANIN4K4l1clkYfU43p7KCQLT8B0MA+PlN7KoBIpIxGWNczOXGCMhn8ny77ERaMz3M2EapFARP4E2BT8RABNefNBn8J++A6iHjl38DdoTPgMs4+9oKCQd7W3yzBOPy/PPPi1jwwOSyqTkU5/+Dbnl9jsk0dAozzzz3/Kjh78vrY1N0tTQKN3dPcwyjXiKX/vIhyUUjcjg8JA88/STcuzYCXrdc5kcd0suv3Ijx8r8RYtl5py5Eo7HGSiNsUGqFGIj8gWzQxY2YJ3ZiB0ApF5n84OR/CwCSCgPZUDryTFeAEYRvPzHjx6V44cPyamTx+XIwQMyd9ZMmVHfIIcPHeAYHhgZo64/QAK8bvAiQrLubW/bTOUM5KjAoguaEvoBhgJ2KKD8c6q9XTKptMQiJts0+rBs7ioG15uZBaZApWOydcIFs9MFd37X23Opez8bnLtzsTuP231k10Hnc/tf/dtvLncBvX0vG4Tbz3fr5T7fD4T6rSFaLrcP3HPt9cPv3nq9G6w53XV5qv71A/1/+Id/ON3HVH1+taD/YmIfu2+YFwTzWsRkh5/O4bb1uXj63XpP5/k4FxK/SL5lS3oCPANon88x1Thy743nQ8kHXv/pHljHEKgMaVI15Cvd440A/SgLgo0xlu0DsVyf+cxnGOBtjx2s04jxgooR6KKTevqn21hvxfMV9NvgXl8MA4ImV25w28QG/bYXqpKh4C4M7uCvZDXr/RTsGdDkgX54FMmtLqkFmaRFt8izz2/lVhf44vCUwyUOfi8DXgn6w5ILBCXZ1CR1TTPkHbfdIbMWLJHmObMkOFGQrrbj8q1//3fpOnaSHkMEj77n1z4k1930dtI2vvPAN+WZn/9cwgDcwQmCkIaGetm3fw8NDVAz1MgAkAOYAuAcHk/JputvlJvfebcsWrqc3uAM5BqjEdn72mvy8He+zYRFtXEE9UIxBy0HAwsIFYDMQBUqcHhUC/QpaDvwRMBzC49w/8AZvjDJ2gZJUic/LytXrZKm1lbep3XWHALTUDTKIGXsfgj0+8dS0tvdKb0d7aRbAOQP9PbQ64wigIudTAKwx8jXP9F+ijJbCA6GlxlKSACJqDvoK+Bib7hqI/X6n3r66aJXHfQLBh0HAlLbWCfxRIIZgS/fsEGWLFsuybpGeurhMR8ZHqXqDMYIXnYowyBDMCZETGwtMwzHMZXOsO1BZcGYgEoTEl3hiNYkaexpIC7kREnfEYDFcX6PIFoYIpB7xTiBgQXDiO8M4zRMECjGA6kv+SyNnIG+Puns7KDRhyBVGERNza2kKmGiAqUFcQgI5uYk5tGwAPJjMagkoR1gcgkNIsQehAMh2f7C8/L044/Jwb17GBiezqZk4aJF8p57PkCw/q1vfVteeX6rBBFgHa9hfSGpCcPuo/d93PR7Pi9IpPfaq3tk+4svyJGDh0mFWblmDfn8K9aukVnz5kqyvkEC0RgNH8bKIOaFu2IiBaremOy1AP4lQIZdE+z2efENzN9RnokVvH7QrBLxKBPFtZ88yYzV7ceOMmP1yaNHSaeb3dIqRw4dZCyCRGNy9PhJBvLi8549r8ncefNk8zXXkOPa2d7OMTg6NkY6GY3HqJE4RUAeDTgv+7OKVuI7lIOHFQQKQ63aQxegkvOh+mvNY0s7ozYomep++rvO3fYcq0ak/mbfyz5Pn2ffS6+1g37tcuqcq9/ZZfarj7aj+1y/9vUzcOzdBhv0a7treXW9mqzfXKDZ2dlZbTef03kISAU3XA94Vv/iqCIdagAAIABJREFUL/7inO5VzUXTAf3V3O9inzMd8HuuoN8ej9Ot32Sgv5IRM506ueWZ6lrQXrDzUCmY2L0f4rSgpHT77bdXVXUEI9uBvKAIVcvpn6rskxUA9cGzjh8/XnYa2hjz/5o1a6hECAcPgsft+gfS6fTEdC3KqlrjLXJSJdBvLwbuguFyxsqbwoBOLqZeAKT+bi9Oev+pFir7Wvs5NqAvX/xCBJDwcBupRONhhHWIgfLEU/8tHZ0dVIYBjxrgDpQb0GOCwYiMpTIST9aS1jN/8RK58uprpHXuAonX10pmbFROHj0kD/zrv8rImQEpZPOybOUq+eRn/ofMW7JYTpw8Kf/fv/6rHN93QAIToLyEqK/e0jJDBgbOyOCZfslns5QgpNJLIUDlHgDcVCYnv3bf/XLdLe+SYCRGIA3Aj4DGn/34R7Jz+0vMtFsTRgKnCcnnMsbTXoCCUJyAjO1gZdUE6AYYxDPODJyRRG0Nm7CuvoGa6rmJggwMDNGju2bdOqlvbCb9BTxuyD3iflBDAYSBh2ao97QM93ZLR9tJqa+tlf6eLjnT1yvZdJqJkMJI+hQOy+EjR6gGNMPzuiJQeOWKFRKLRBnz8NruV/nCbrzqKjl4+JAcPXac3OzGhgbSR5CUCuo/ANYoO2IMVq5eK5vedi15/QgGBtRWD7kGw8KjOzw0QN4ijAAEGA8PjxQBNviWzHwbiUhjU2Mxe2+y1qQwp2xrFFkHhBSoUciRQuK1Nkn+Oj3+XsZa8MAJikw2NNJ5oK0PFaLx0WEpZLP0MCPrLIJsAfBDkRiNKgJ6eMpJSTIxKPibfH+o+pB6hCBr9C2yC0MJCHKaBQnmJ+TZJ38hTz32mPQgIJc2GQsjdU2NEorFyeVPDQ1LIhJjGyJ3weLly6Rl1mzuSDXPmsXdm3AwKAP9A3Ls8CHZuX0HA17B6YcC0pXXXC0r166VhtZmCUUwvkz7YMzjvSE9pjAhkSh2lTBGTJIy816b+BgNKtX3Vg14vJepbEaSiQTfh2xqjOPopa0vyIG9u2Uil5WOkydlbHhI4lEYijmJI34gEpdeJhOL07sP7z3A/U033SQvb3tJjh8/RtCP/sdChfGP/tbnsr+8AuJ9h3oWpVctLr/mzMDMMN3DD5xWcw8bvLpznA3e8Zu9ltnGBn6z21vnXhv06zzpOmPsudR+fjWgX8ukdC4/A8SvDWxAoPVQZ4Wer+XyW090DeJOrRdsb5/vZzBp2ezyvN6gH9lFEUCpB5wdkKn0y1RbzVixz9G1zf7ulxn0TxckThf0YzfZBrDTbW+cj/kGScNsdaJPfvKTvvKi070/4gCwDk71vri/w6Hx1a9+VSB3qTsptvGMcYL1BXKqCNydDv3ofEC/mWqnP49q/UDz+a3f+q0iJaza9rwE+qdoKQX9ukhgEtUJdbIFp9JtVepuMu+XTtS216by/TyPquct1POUPmAHrJnMn4aGoIugTozwsAAIvvTyTnK74Z0kvx6uS2qI40NIsvkJmTV/vlx7401SU9/AxD8NzTOlpjYpw4NnZMe2rfKzR34go339MrOlVdZfsUFueuftMnvhQjl86JB85UtfkszgiIRxfwYqTsjq1SvZpqAppKAxHzTAErsKUJMZS6dl1fp1ct9v/JY0z19CDjcUfpCk6kc/fFieevxnkhkbI72IEQDUUkdpETCZk4KEqTyiLzNefKitgCcJLzCBTyRCBRjIGc6eM5+KPYVgkLSX2oYGWbRkmdQ3zpAIEiqFQIGJMWEX2hIgbWBggPEMCWibQ18+Nc722LnjZXr+4RuHlvoIJDc9TjUytS5Zvkyu3LSJsRSnu7vkyccflx3btjOjLzTcsSuAZ7z/A++XTRuvIh3m+w99X060t0kkjjJMcJdgwaIlcuPNt8i8hQuZiAvGAAC5vRMFSga87NlMlhlcz/T1GyCdzbINANwJTD3tcRgeoEOBymRUjnJFmVckLcN1aMfapFEDQoItxkkAK6p3NiAmWBftlE4xSDU9Dk/zsBTyORkfHeVuTE2ihu0bq6nlbggTpwFswljIIWlamLsXTNbG3AomwBd68QExmXIhHR/KT8jul1+WJ376EzlyYI8EYBggu3MwIEPIOxEKc/cARgcMFLQfjLo5C+bL6ssul2tvuontB/IK3qFYMCTjo2PSfvyE9J7uptGCDLl1jY2yYs0aaWhtkQDUoahuD8e+Ub2h1j1lkExwset1tek9iIlQehS+R19ASSuZiNNgDE7kmWRs146XZdeO7czC29neJmPI4IyXtIBYBkStR2Q8m2O/wFOFXbQXtz4va9eskRdffNHLLhzjjhY8+sbzG2LMBBZrG6C6cxzLSyYSiT8sk56vC5e9kOpv9sJme+xtZ4bryfeb66YC/vY1fh5t10PullWvsb/3c4a5i7RfuSbzaOqa4VLf/Bw+2obuM9z2dvvBvU7bxi5X+Q5wCXi4wP/1Bv1f//rXBTro9oF3HfPK+Tojf+M3fkPe9a53ld37YoF+cPORafZCHdWCQwBsUPpwTBf0QxXm9e7v82kPZNuF4pjfUU37wNuNdRo73ZhjMb6w2wlDU2XKp1u+8wX99vw43WfjfIyzf/7nf5annnqqqstJG7vk6Z+8rRT0+y0GrjfGnqQqDUKAXPdwJ3F7wbUXz3NZhMoXDNAIjOcU36shg0kWW0LYChocGi2BfqAooK4JD2RJUFLpvKy74kq59qabJdnYJDNaZ1KSsL6hTvr6e+TxH/9Itj//nBTGUrLpyo2SnZiQO977blmwdCk5aP/1b1+TuniCnn4mWwoFpLWlRRob66W7q5PBhAD98IjDoxuIRJiRdPMNN8i9n/xNiTW0EiRCdeWVbS/II9/7jvT1dJJaBK8u+M84VISSVBNPK568fgR6RsLUUAdVBR5+tEddQwNjDvDyL1y8TOYvWsiEYvDIQ5aztXUO+fzICYAsuWxDxEZkMgy8BV0lNzYq9fGIJKJR6e89zV2IA/v2kosNcA1OPxI4pTJpWbx0mVyzeTM5+zUNTVQZAmXj4e9+j9lWsSsATjdzFUwUKHH2kV/7sOx+dbf8n//3/0j/QL+EomHJTQSY+Gn56jVy593vk5ngaRvUjn0A9h/8twiKZWCuF1wKrzsmP8hAog6IYzB0E6OlD+oUJT41tkIwQUZoiDBIKxgg1x8e+mSyjqo9BK+wtkAf8yRiaeQihiAQ4u4LdjzyfPYIqT4oE/qTkqKxOOlEiB8hl5LqVtiZMn1KPiJ2cvA7jFcGFcPDnjUmaSDEZFtDfX2y7dln5dknH5eejnYJ5LMSicLwM0m/0DaQZQUdCV775StXyap162Xj5rdJ7YwZnoKRySKG3A8YS+nRMcmkx2lMwnCD7CpoQFFQkOJxGjxFFgwS+MJwLuraG8nTkifZJN/T9x51RH2VP8oYBQTpwjCZyPNdGR0clK5TbbLt+S1UJuruOCUjg0NSl4hz7OFeebzbMIHyeXqsFi1cKI8+8giD1/bs2SPt7W2Ga8X3Du+XMabqausN/SuTYTk5BqwdMS2rt0HhSXmWz2N2fVwPu99caIP+qlYr5yS93r23Dar1EhfgV1po7Z0Ie951DQK7KFOBfr/y2fe2y2IDbr+1xQ6OrKbN/Iwp28NfzTrzeoNAqJBAd/z1OH77t3+byaLs42KBfgTofvjDH349qjXpPWFoXH755TznVwn0V3qnX+8OuBCg/0KUHQnQkIPh5ZdfPiv5G975FStWMKswqEeXOP1TjArV6XcBt7s96rc16ndr9fTrouV6v7DYUj7TR+HH/35m8a1kgJR7uLjcEJTZnkZM/lB5wdZeOp31glyBjYwMIgEMpR1jks7m5eprb5BN114vTTNnk+qTg9pOLCTdne3y/e98S47s2ysLW2fJgnnz5cSpdvnYpz7JHYF//8a/y84XX5SaUJSc/nwhRwAOsFGTiDEvANPbF0BNiUgWMpvBkAyPj8k9H71X3vW+e0Ri4JgXpKe9Tb77wH/Ivp2vSCRYIHebRASNs6Cr1gvaJUA3HmIAWzwTdQY4KmAfABSVZK00Nc8gaF6ydBmNlHzQ6PCHwzFy/KH8ghiDaNyo3QAUAhyf6e+jEk0UXu2JCaoYIZh0547tcnD/Puk73Su1dbXcRQA9paGpSdZfvkEuu/xyiSWSMsHgVyEt6JnHH5eXt22TbBpBuPDGGnLFjBnNcvNNN8mJY8fllR07JRgJMkYiHInJyrXrZP2VV8m1N9wokXiNBKC/rzkOIIHkqcvQhjGRpcoxoe49si/D8w8lFzUEATzRTvACDw0Okx6F8mCcgNtuABIyGCclFk/QSKOnXxMUYfziv3yOfQqQDrCP52AXxDwrz36urTUJaQIwqHgvULQ0NwBoMCZBF7IjYzcG1+AdMTkGTICw8T8HyO2Ph4LSeeKE/OSRh2XPzh2SGhk05wCYC/Iw5JiADDs4q1evkQWLlsplV26UeYsWk5+fKaDFDQUPNjp6B1cW8hnGaGTyWd4jCPoRrA5m5YX6jnlD6eH3Eszx/SvWxfyO3RPa0lbSJvudR11zE8ixkKIxmxodkaGBfhkbGpAd27ZJb3cXjQCo8CB5HgLFSf3AKAqHuYX9vve+V5I1CS782BYH17b9VDt3a1hGj/aBNotGYrwG/+k8ZlNcOL9YcwzfMcd54QfsK3nnL8RCXOl5Cvr9nj0ZqMd1ldR37N+07CWDrZTDwp5rbaeKXV8/A8Sev3Vnzp2fcY4N+iutR3ov2/Byn2kbRn7rhv3d+ar3VNPXUFkBped8qSXusy6B/ukl5/pl9vS772U14+5CnPNmAf12/Xt6erhjgzUcuxhQ9sEufnEemCwj74VolF/2e9ig3wb67nZstfWEp99emNwtVwX97vavO6jtRcddAN17Eup79B+qCXrUBaW7KPggpYKKioCMACuEjvQUixjQDxWd62++TTZe8zZpnjNPorG4DA0j+HVCTrWfkO996wHJjAzLqoVLKIs4ODYq77nngzJ7wXz56j9+iYmfgpkc6S6GChKQXBZeZUhsMjUUwSM9ucEg1X8iNTXyf/3O78qq9RskEwiTi77lqSfke//5DYkgWDcPjXdDoyBcCxpJToFDmhl3jUwqyshkQ6CaUC9dqIEPdR+A6rrGJnLpFy1dKqvWr5dgLCbBMPTskxKNJ2kAwPjJUbEGtI9RyeeyMjo6LBNIFBWL8F8YNCdPHGeyIyj5ABbMWzDPJMSqqZFkXb3MW7iYqjugFQVIN8nJwOke2fnSS7Llmael+9RJiUUBooFPjQ48eNbwvMPgCEZCzFg7a/Y8WbxiuVy+8RpZvf4yctYBbrH7YpKp5WnsUHAVnv4oPNJmp4dBmzQKYLxkGLgK+o0CDtCvoPgyPDTMQE9kI8bW8d69ewn8EfQEIyAcjbEvAY0NaDEKUaCJ0WMMIxPAPQujMi2jw0OkyTDbdChoMtVCsjISk1AUXvMQdwA4bpnfwABS3AtJs7TfCHRBO2G8htEIRbAwEqIF83k5ceSQvPziFtm+dauMjQ1T6ammJikzEPQaClC28prNb5N5CxbLkmUrJYcMEQxUx7A0ScaIzpFEi4mKCwThiKdgPEEkQrAPUG8SvZmAXAP+zfvjbZQVk5/pu2oDMVBz+L4zPwX+v0BOfy6XJuAfGRiQro426W5vk0P791GhaACJwjCxZ1ISj8XJ689itwu5DFIpxucgOP/FF5G5OS+ZXJbjBuPH7KBgfORNcL7jYKDh5+1kke3lk/ETxoMf8LQB7OsN+l2Q7Tpi3HnR5b7bc7g6C9zy+4F7Pce+xr1uMtBvG3vuumG3mR9Yr7TOuHW353zX42+Dfr9y2+vTxQD9KAN2HQH8IV1pK79Uu676nferDvofe+wxJs+yj8ky8n7xi1+U/v7+82ny1/Xae++9t6rYAD+HwOtVsAsF+qdrtLhzr/0eV6rrJdBf5SgA6P/gBz/Es3Uy1EnbD5jrQuBOtCXPS/nWvuvpx3PU2+M3eLUMWnx7i9YeCLrolC8cUMEwAYfq1cICD16bZpUE5cGAZIAPozjCRD2gZxTgJZ2Qu977Qbnu5lslXtcoo6lxOdPXI+nUsHR1nJJfPPYTCQNMjKdkeGhIQtGYXLbpKokma+Tpp56S+pqE5EfHqAhkgonTzABs2gFggyl4jXEQjspIOiMrVq+S//n//I4kmpqlEIrLYF+ffP+b/yUvPvOU1MUjEpzISR5KQwRaBhROQCi+ANlRgEEFMQBuUL+Bh9+AGZShvrGRoB9ed2SvnTV3rqy6bL0kmNwKQNkE70YiBvSDLw8X8OmuLvLU4fWEFxxa7pB2BCBEW4A2kxobJdCCtxW0HjDQo0lo7LdS5x90FXjsQ+iXdEpe2vKcbNvyrPScapexkSGCXHDf6d2m6lDB7DIERepm1MuKFWtl1vx5csWmzTJ3wSLmMkDg8oTniUfWWmbvw65HOGQSRgHAggsF+hT1hwxwxnkA/pDOxI4Adi8wvsZGRykliraC1vH27dv5N7K6IvgXhhE9/QGj0U8Ajp0VL3ia6jqkEaXY9oNnzjAQGOMwmawhlaWhsZEBsQjmLQIWUnZMf4F+AnCK9oABBGlRZkmGl3sCbTRB1SIEIaMOjO/IZ6TvdJcc3Ltberq6qSONMsF4Wbh0MRWKli5dIbNmzeNzw5GEjECGFGOEQDfIZ9KepJQscglk2VbAxXiHojHETZg4Bj3Me+gl4WPbskYmgNeaRxR0FkG/Js0LioylU1LgLtJpGTpzRjrbTsrgQJ/0dnUy7gUJxcZGR2gwoxzYrQmgTxkHgXatlauv3iTbtr1kqDs5xGNgh8QE8BeBJ67AOCgaLMjlYHYDbMDvAnjdMdC+sv+tBFb1me7UW+n7qRYvezdC50G7fd2FsBIw1vPs+dzPoHEBuQ3e7bnaz0jyA/N2m/m1if2dvU74LfhuvUvrTWlg2gYn/radPuVj13zCPV5veo9bb/QpRQZyJvdGtYdfmyNQHWubfVwseg/K7yqrTFYXcM3/9E//tEixw7ngsC9cuLA4Z1TTFsgpA8cVDuzyTQX6/dqtmue8HudMp78v5PMne+5U7XOhQf+FqFel+lwC/VW2rgv6dXJ1vUQ6Sfp5jPQ3GwzYj7eBvN7Xfs5UC4K7eNiLm72gMmkSaAX29r4VAFxmKHD73vOGM2sq6BSgbITlxlvukHe++/3konefPi0DfT0SCRWYCOmFLf8t6eFhGR8cpHcU4GnBimXSO3BGOju7JBYKSwz0AAAhAENPyhAGBoMxCdJNFlOBxzoclnfccYd88CMfEQlFZTSTk63PPis/f/QRGeg6JfGgSCQ0QZUeI88JTzweHMTeBAMrSTMHt9xKEAUDA+C9ubmVSbeQtAjZaFtbZzMYdtbCBVJTXychSEnmC6T3BENGvx4BsuNjo9Lf30tQXxOLStOMBskxsRKAaM7sXkQiDBg1fO2wZPI5yeYmJJZI0JAIgJseCZO7DdpIKJ+XU8eOyPNPPy0dJ45x5ySfB+89wF0CKCLwXsGwpHMZWbxiicybv4hc9JVrL5NoIimG3W4Uj6gmA118GAme+g6YPaDt1NTEqZcPhRrKaSJRFrzpuRwBOUw+eOMhPwnFn7HRMRkZHWG2YqgHIfZh1arVzFYM0A+wHWIAtgG3GjiN8QfAj3JMFEAlyjH4CBmfsZNQW1/HAN3aujqJ1iQIvlUjnrs+goRVOcYCMKFcxHDfEeyLjg0WEDhrzpzwwHeugHoBzaJdTa6EM6dPk+uoSb9mz5vD3YV4NEGDNpVBRt2YZGk3Gv6/7gZF8N7Q+43WNUnLMEYZRwCakc1/R8uZFMyGGses1gZ42aDLfFGS6lS6De8VCnDHZXh4UMaGB0ntaT9+XAKFnIwMDUj3qQ7K00LxCoAdhxn7sONMZmM8a+3atdLWdopybVoXWotegm3s9FBVKWPGqB3cyfHiqYtxd8w7lNVT8OaG8vmlvJ6uoXChQb8NuiuBarvd3TnXnpftstn3rTQP45yzKFAeSLXn8Epzt19bVDIc9B6uMeUHSNyya/nte2vZqY5l9XOxj6014WKDfreu1SzTfkZQJeBzsUB/NeW2z0EMAPTtbYoTEkyBi11pDFd6hrbHVKB/Ou023fqcy/nnAvrb2tqYEOx8j0rPdtsI58GoQowd1uQ3I+ifcs67RO+ZfLgovce8eQY3moEAoHE2VUcnXRvI6+Ji/i3n4NtefXtS1+snW0DczrW9QXatyhcHXb1LgAOgit5/0iWMtKBSFIy3z6NOAIxLSJavWS/v+cCHZMGSZZTh7OvukOametm351V5/r+fpsc6AP48PKKBCWmdM1sGhodkeGjEyBjCe4tMrABPoBB5XHPlicNzmsnmJR8ISWNLq3z4vk/Ihk1X05t84vgx+c6DD8jBPbsZzJsg3QOefiiYGEADwIbdAiZKAjUDWvmMTzBAWPsyGouQApHKICmUAeJz5i2QtZdfIa3z5pEqE0/UEEDVxJPkYgO84xgeHCSNAgAfconJ2oTkYG2QWoTAZyNzimBVBKYyuLWQZ70A+qnxz/oHqJIEOgqUJZGN+PD+vbJ75w7ZtXMHk5ghURMUiQD6wX9HwizsoKxYu1YWLFosG6++RupntFC5BaDZKOd4Oyekv0zw2SgLAnbRn8gAjGRThK4M3oWyj9kRSaVGDSUkm5K6ZK0MDZ6R9rZ2An4YB6DkQPkI9CRQc+gl9zz95r1AMKlR1EHb0bMMwE+KT0bGoWw0POyp9iTZb9DKx84H+sGMVzMO0Zbkm8NwQGxA2CSyguHFEzBe2bUhgm0TYA0w7gVCBzBiEVtgaEykBIEGEwsbz3tBpTORURe7BRCjBLQ339OIZ34HYwTjFxqn4PFjF4CB8fCUe8PKDDNP5NID/YyjMfMHztX5wBi41nxCOpRX74m8nDnTK2nSe87IiWNHpL+nm0bkQH+/HNi/j7QfUL9w4N2FmpSJwzHUnRlNzWw78PlB+2EWaOyWIEielpmXYMtrFxhmtjNDFXsU8he9x2Y/wWfiLM1tU3nIzmeRdhdov4W50v1tw8vdHXC94/YcrPfTc5QCZ7eXO+dWmo9d8G6XSe/vt4PrGhmu40mNNNdx5Pc8fIdxYK9TJYOhFHQOR80bdVQLAqcDXt/qoN9ui18F0P/CCy/In/zJn1zUIQqH13/8x39w1/yXCfQrXrwUyDvFcCnLyAsqhLe6c0IHyPCSXOni7bfY2V4oBf1FL5onAeoaCfZE7TepucW2Fw57gZpsQXQ9ccauAT1DoRv+9eo5QbgjhaDhXt9+592y+bobpL+/j9rhvV2npK+nW06dOM6gRyP3CQ98lgmkkIQqnwN/2HhIi3GAnqQhvP7GlEK2YHC3o5KVoFx59Wa55957pWFGKyUwH3vkIXlhy7OU68R/UKMhzLSNKW+3QIGvBh0q/xqhsbgmkaiRxYsWymlIV04EKdu4YvV68u1jtfXk2gPMgzMdh2JP3tAeMuMpeo0BnkEzQeZYlBsJu4At0X4AYZSnTKfJ/4dX2dCKQFGBh80YKOSvMxAV0pZom4LkMml6+ffv2SNtJ05IX18P2OakC+FAEq3axhbZuPlaWbFytcSTSXL4AfbRbgCvNG5gfJg3XXJ5ZK3NcudgZHSMZZ81aw51/81YNCBXJvKSGh9lHoRcLkM6D6QqkaYc4wWGEowVgH4EJkciMaoZMRAV8Norh2qiG69i3uwkUC40LeNjRimGHP2QkRWtra2jDGo4GjdgHzsxSNTmvV8a6+JVxxhSLDOMPYxRbwvLQ6hlxrIRxi8GzxLIh41kZRkgAq3MM+QBvgnQLS89xgwNSOwweDEHLtDTz/p+2/OCPo/Pd5L66XmmPF7g8siQjI8MS29np3S1nyBlLJ/JsD8gf4tEbiGMDK//WHa+u6DowHsPupVJbEVjx4tjMcpI2AXyaD2T6EVXAl4lgFhKnKWxM+V1KQUsVwviJpuS/e4xHdDnAmBtH3uXQ/tG28sPgLsGgR/A9/vOLr8L2vV8F7Rr/ZhfhTlMSm1qByfru+JHdSp7H5yYLr1faaxqXJdIZ2f3RQVUlda1SoWYbG30Gyu/rKBf+wh1ghHvd7ht8eSTT1Kf3j5sTv903psvf/nLcvDgwdd1LCBDOAB8NXhHC3IJ9FfuEr/xz3n7kqd/8nFsg34m3PG2Pj0YYcnw6TZ7eYbes+9uFGZ0gnW9N9N9qyp5k/Q+k4F+9xzei6olhltPPM6sqiarLYAxKBQj4ym59c67ZMPGq5jd88nHHyPwr0EwpuexjkUMdzg/AUpGhIIxuWzBZJ1lwK4H8s0aRvlFAGdy5oNhKvfEk3Vy36d+U664+moJhuOyY/tWefBr/0I6EZMRkZNeojeYAGRzmHp44BEZUeGlJ/ccqkAAoTmpicelublJ+s8MUr8devmXXXk1PdfR2nrmIaitiTPjrCl3jtlyx0dGSZlAgi7QUsAdzecnKDuZoyR8gJlOoYfOTKdS4DlcoFk/AE5TZy7ieciNGoMSwAlJy/D3+OiInDx+XA4e2CujI0NSE4tJXW1S5i9cJNFEvcyaM1/i8QSc1VSQgQebWWF5fwP4zZgFHx1ea7DnCzI8MkrQ3TyjlTEMuAT9DK8wePeQ1jQB1cLdhYEzfYJEIKADUFozEpGmpiZJ1kH2NCrRaNx4DflEj95jeY0V9IN6gmdA9x7BegaMhqWxoZFeaCgogWJl/Mgmj0MJiJh3j8DGU2UCLYeJr6iQU641XhwHPrxg3EczUtvgVYn5xlAxQcgM6NWdB2/3wXj6bS99CYTZAErLYING2zi3QZ/WU0F/Gpz+bIbSnP1dXdLTAU7/AOlkx48ekVNtbTSOokHE4JQMHqOyFClSwbQ8+E65+jZQxO/qyLDLpu3izkd+zoiS8VTaxbDnJb3XhQb9dru6/e0+v9J8qO2jhpGfMTOdudoF9a6R4Wd0aNlsQ1Gf6VfIHY5QAAAgAElEQVQvHZt+hqN7nd94tL9zjQHz2cybKGtXV890l6QLfn6lcVMtOLSv/2UG/WjY85UCPVfQ//nPf1527dp1wfvWviFEIr72ta9N6xlvFOj/z//8T8aLvFk9/X7r37Fjx+TP/uzP3hjQP9XkX+3LPK3RcY4n25x+IldLzYJeNSs1vdbLlt8rLYimAARgHgeY4EMpBJbn7xyL6nuZH+j3WyxLxozhL9Nrp6Cf/HDDdc4WJihded8nPykzZ8+VYyeOyw+//xDBCGDfBDPqIvgya9oGCiaURodH0lND4apjwAbibgmyCD4QABqSLABqICibrrlWPvzxT0i8rk7qGprke9/+pjz+yPcll4anGn5lz4NJqUFz0yLA8CQX8TmKYFiqohgZSXjCAbkB5JEnAJ9bZs+RVWvWyoo1l0ld4wxJNDRJrLZOoqEgM9sCBMOrfOrUKVIsYJzUe2o/2ObDPcJRKKOEjC5+ADr2KYJbxC3AY05g7AW6mvKgusgma8YRbSvKUJoET5BKZRgyOOqhoKSR1TcSZsZV6PEg/0Amk+NzoSgECo95huGSmHJ4UFb7FPG7efD1cwTroIcwSJteYOwmpE1MQiYtcSQH6+uVdGqsmMEVBhCeQSUiZieuobcffYe62QGrpYkHANp4+pmQa2yc3ir0DWhTJpsvEntFjKcf1ChBcLTxVOs7p++LodkZ44kKNJ5Uqwvs3HfPvg/kWvX3EvApcddt0G/AFa6GkVkKtHcBlpbVBX4KsuzfbVBtn2/KBJqNkO7VdapdXtuxQ44d2ieRYIhUq/6+Xulm1uy8BNhtRo2JdRKhganymzq/KGe/bP7yDCKbs69lVcPHbn8/sKjzn/Eyl+hBFxL0u/fS9nJ3WyoBbrutKzlJbMNEDQCNs0C9dafEBsluf7v9aM+99t/6LHX4uEaYPV70uvKdrlI2d7s+rhFpLwjueLOND/cdM/OoMeDeaE//hVwLcS8kMfqrv/qrsts++uijzDdyIY6psE2lZ0zF6dfroK6DHBznevwygP7p4D+oS23duvWs5jjXfqimXbGW33HHHXTY3X333WVxGJ/73Of43YU+zqc+uBZB5b/3e79HJ+RF9/RXU/jpdPqFblz3fgr6OWlaNFaW0VMo0YXUBRG2QaALh3omCfK8LXd7srYXFXuRrVTPqdrKbW/7/jYoKi5ghJmG/lJW32CIAa3QJq9J1sqVV18jq9euk527dsnW556VINVNcgYkh4KSTY1LJBahDn4mm6PSSiQUZTbYUjbQksoLmxaKMaBsQP+9tk7eccc75bbb3yW1jU3S1XNavvK//046jx2WOGQnqYfueRb5yYBy+rZLQQnGm8zsv1B9EcnBewtKDaAiKSQBaW5pldY5c6VhRrOsu+IqmT1vgcTrGiQcryEfHF5SED/gHUdg2wjlK+ulpbWVvHij6IP2AbBFYLGJJTAKJwaMF714BNlmFwLIDrsoNF/YAKC7eHxxz0AEaIespqmHAaXMNyDCpFDwkOO5jA1AGTzFHUOVYpOaWBRP79/sLwQJshkw7Sn4qBcYFCD0ApJ3RaNh1jedMpr6lOf0PMbQ/wWtCUBfKTpmF8N4wG1AZoKEswwyRTvAEBoZHma5EPwL0I/xwR2DaNTIf3rcc+4y2fxxj26j7wbACc5xAZ8LsHWsFwGjl5FWwZCJWzGHAl6XI41gWRqquttn7di5c4B+tt/b4rtKx7wB6qV6lOKDtL1A+0qPjEj78WPyk0cfltHBIWmZ0SSDA2ekt/c06WP5NPIgmH1HjAGdomyQh7621VDK5gwrV4A93/jN0+58cXb5Lw7o13JONve5gNzuM3es2H1kU2QUjCvgVsqaDZL5PnoUNBfY63395lwbrPs5Yexr9RmquGaPUxu8TzYG7TJU2ikonXMJ9Fdab6v5vhqM497nzQ76/+AP/kBeffXVaqpf9TmqGKgXqKd/KkxT7QPOpR+qvbeed7FAvz03T7eMaOff+Z3fkQMHDvDSNyXo91swp1vRC3W+ofd8wDQWW76keW9y8LgBbYY7rFuvtiFge47chcfcxgCBswe9X9CcqaG7uLkLoh/o92tfPQ8KPcabaTMmDPnGZHkNMAHU0uXLZfbcebLvwH5pO36SQB+ykwCoOAvcZ7QP1FbG02nywKGmA/ARgToKdzsMNAUoZlCrF0gcSyYJvG+54w65fMMGBsf+5Cc/lZ/84GEJZcdJhUF5IftZ8s2q98trPxtQFQzFCBx/E+gJ1RKTqCueiBP0J+oapGX2XCrhzJ63kHrxoJqAO85FuZBn8CkmZ+yEIIAVoB90IXjt4bEHgIZvHtx8KOYYOg0CWQ1/nQt9Uc895NGmoE6DnEoIqjNBojyvkGfgsqFZgZOfkdpELQ0PA0aM+hDaAUGZxoBB+xqjSsercvrp+fdyFMBUYjpu0mMQwGsApwmYNdQe/ItndHjSo5C5bGxs5H1xLjz8UNBBW5psvBgwBvSz/FawJ4Nx0QYTXkxEJiODA+Clog8jrDuuQWwAcyHAEMJnllF1703gvN3jRYAW8gf9Nkh15wOWj1718vdIz7MBv9ZZswf7LUoKsm3jQt9lF/TpMxTsaT1KxkaOAcoT+Yz09/RIV9tJeXHLM9J+7AR30MbGRilLyl2gnAnA96amUqC69xAai15Atb1w2EDTpvf4AWL9rtJcUprjyilW9nU2yD2fuXmyMtj3nQw42HOyX1lsDzx+d0G/XqPPsEF/pV1Uv3FVqU0mMx78xqU7n+t9bcPPbQ97vNprRsk4Mopflzz90x+t5wI2qwX98NRWG7iKuLOOjo6yCpyrpx87s5R+voAHqDwojx4XGvTb890FLHbZrX4ZQD+CjkFHKs5bF5vTX80LcaEsvQvR0Ua95wOGNmJl0eRE63GObXChoEcnzxJNQD2EBpCplav8YNerWL4glLjqbp3creGzjYlygwH31UXNXixYBwIh4820QT913OmBBy8+yn/nzJ0rS5evkCNHj1L/PIwAXwSa8U0DwEWioCgB3Hg6RQCbz5psw9D9J/e8qHgyQVAOnfUMFF4CQblswwZ53z33yPwFC6W//4x87Wtflz07XpY4pD0946goM2hJCtoLMkEUM6OStG6CZ4t66QaEx+JRcvNB77l841WyaPkqaWyZJdF4DckcRud5gkHDkKocGRlhUip8j4Ba0pY8zzb46dil0NhkeNXR1lAWwoTJsUCOPRRowsZDzeYKsF0oScnMtkH+bYzEvMSiJtiWPm/1zAJjh4w6Dg5m5/XiJdQY4hhkkKdnTHoUKsiEGpAPI0N3JUzwKIwNBAyD0qPKL/F4lG0FqTJKXgaDEq0Btz9KhSTcz4xDix5T+pNGC3YQQHNCN0CHG//hyIxnTZ6IQkFqmaSrpNOvbWEbtjaQLoJKH3qPe429APA67rY4gbxW++q7oe8hKXkenc+dn1xj3gaVONd2ANjBofa7q9cYAFmQCVDWJvLSduyo9HZ0yKF9u+XYocMyPj5qpDphFAYDfKc0uRYMZ+RY0PfC9gyXwFyJXqjtp9e7RpIfwLbvo22q54G6qO1lz18uwDyXebn0DGPg+RlSlQwCd/H3W4PwnfaT7e3Xa7WPK40rvX4y0G/3sesUsudiu43teuu6gX/tnTQb5Nu/2e1u38dem+w+LI1Vk9QPx5uB038u46XSNa83vUefWw3OsctYLeifTltMpt4zlVE8neec67lf+cpX5JFHHile/nqAfvfdP9eyVrruzQ76sd78+q//OrFLERtdbNA/VSe8mQA/yrplyxZ573vfaxYZCqIYAE7evgf67W1gnTjthZ/g0+PxM1us99keSPYiVuycIo3AALciyLF2F2w1B/uZrnfPXSjtZ+DvorcqCNpHOb2HhB9kswXIlICk0hmJQfKxJkEQnM3mJQGeOTzd2SwDUQHuxqhcg+BfpX14/GwLXOEaGj7IhAoQFg4JNGruvOsueff73k++3DNPPyM/+9GPJYVg1hDIMCbTKTzrqJfGUFR6MeFxp4VBL7uhjsAQMAaBCYKdNX++bHrb9bJ01RppnjmHmvGgwUAiEuePDo/IwEA/wTsSphjwC/68t6tDUwTtZDj6RvveBJmCc07wD/oPqRgAgiHSccwOiDHEdMeAGWy9QFIUz1BxzKFGG/vCGx8IeCUP3htXAP1qJIQ97zvL4WU8hqFCKog3jhSwjHpJ06AyhGRcqfExGiZQ8UF9wWUEfx/GQJQxCvDSR0htKgImPKcoa6vedA/I5tEeph1UvWd0ZIzGA42rAJJdebEPHrBjUjIvCZc9N5SBQC+YW9vH/tcGsmVg3JO61PnIBVf2O63tw10+b+waQ8rIh2qfVB5/Zxve5lwTYF46zGfGKOSykk2PS/uxo3J4717p7emQwdN90n7yuCDIN5UeJ50NlDmVDfUGiLmz1376txoANhgpAliPnqLnqFNAf9c5T8up7WG3rfmtlOTLbgt9ZjVearvv/NrTLb/fnOg6NvS56mCxy611ZJI3b0fENWzsdrCNOLtd9J52efS9tfvCbkO3n2xDyW+sK73ILSfuo8akXmf/axsq9i6GTVcqaxNrP62z+42T7Kz0Pp3P9xcL9GvfVlvWiwn67fWk2jmr2npM57yLBfqn2xfTqcObHfQjBvFTn/pUOf31jQD902nUN/pcw+n/oOFUe+CMCxMWCI9B64J+d/IuBxQl76w9GbuLXTlI98gSFTIU2ouSXmd7kmzPPv62FyNt36K3yKiSG+Dv4REvzycpJAC1yEIKzz04/uSTI0GSWfPJ7VePaBb0Frq9vSyt6lmlp9UE7sLrD6ADMAzJy0I4KLHaWgYKX7Xpajnd0yPffvBB2bFtu0Swe5BH0K4xgDz7qwg47fY07WACPjV7KKhLXp5RJuzCwaDUWEzqm1tk0+brZcOma6SxdRYpRdRtB7OnUJDUGLzTo7wG3HaAVIB+So3SiIBeO3IEgLJiMrmS3uNx6VEeG/Qzcy2oMOCJa4IcNpXZCSgCAh1rGnTpBZWa2ARw81VdxtsNwnNVOacojap68cYYYfZcLxmTGhdqlOS9RFr4F4G3BqRnSWcC2GfGZhGq+DCgmNSmkGcQmja1aW8GTBjQLwWjtQ/AD2MRbZjN5E1W3WBQapJJCYc9+U/EKHhJzVza21nAT7PfOh5gDklvkOj4Lr4LHs3KXRBcsGWDJG8rrNQ3XhntOersssHYOpue5777MEBNpl8Yo3kpZNOSSY1J29GjsnfnTunrPMVM1EgINzo6wp04OgIKoIJ51DFvrGi9Fby6oN0uL8thjS2/NnMNJ3uuKq9vZRqibXDp820w7Dp7/IwTt6/sc9x7ub9pmYvznBWPoWWzwbT9LNuBUqnufmPAvs6tn1sXd53zA/2uMeZ3jtu3rvHnB/r96F+apbn79Buv3uO2zfl8vpigf7Jy2uMT511o0I+xAU//3/3d35UVA4ms1FF4Pu3oXuvWp5p7VwL9frtl1dzvQp5TbX3e7KAfCd4eeuihsqa56Jz+C9kxF+Ne8PQXOf0evYcTP/kvFr/fogrYE7rrcYFyCg4F5XquOzlr3cwLYACduxDqAuaCXb3WNgYAbpVC4tdu9sKnz7IDefkdK+7xz5EEi9KXRmudaiFI+AIPKoJYyecPSyaXM9GkSsEBkOZ9DMiJeFlc0SxBgP5gUN52003yoY9+hG2065VX5LsPPiinT3VJIooAXOMtBrIsqid5wbtlQMrTZreZPyopSX198tCFHlNw9xubZ8o1N94oG67ezL+D4aiR/PSCcAFUkWAKij/g0hsPNDTrTd0oHup58QH6vZBb02dFI6VA+o85TGIuGI4ISKapVQbsS7EdqCfpULrDBAUi0hHApzda9vD64nJ4/XEfo5tvQC/6KRIw3ngmqPIMBQX8xoAyxiCMG2QIzqTSfJ4Jvs1REQaefkq3FgoMugXYN7sWZidngjEa3mHlTVDQDyMIzwFVCvQeepa95FgoY6K2ljs+yDisCkEm0ZShhalCk/0M28B2xz0+u6CfxjtoU15sTqU5pAR0yzX1DT2sXIGrmnnIBb3uO6v3VIoVxkRvZ4ccObBfTh4+LOmRQTm8f7+MjAyzP6A6Zeqnuyke5UX5/Q6odYNQi++4FRek9dBx6FdGu43PBub+NER3AXX7bDLAz6nCeontdnSNGXuu9TMa9Fr7HmoY2fOvtg3ur2PbdpxUAgR6Ly2zXT4/0O+2tz2OqmkTv7HvjkXX+NF64lrbADirj7x56pKnv5q3+9zOsdv8QoJ+HTsXEvS//PLLAuWgyY5qgbLeA3z+HTt2FG8Jes/Xv/71s973c2vd87+qmvq82UH/Zz7zGTly5EixMeCwvAT6pxgbCvo5ALztfZ3UNcGP60V0F0t7MQCIcRdVXWTchQff26DfXUQqLSTu/RU0ATjZwTg2L1QBYNmWtOW4Izj1qAzI6mrUYsIElODzI3AVOK/MuxVCltCCydSlqifYDTDCNaQxBPKGaw850EwuL/XNzXL3Bz8o19/8dib++tEPfiBbn/lviUAHPwyvZtoDwFC+McG/JglXSQ3FeC89SomCH4IhqtYTrEPnH4HEo2Mj1NafNW+BXPeOW2XtFVdIXVOLBIMR1k3/A3BFgG40amIPALjZr/TWI+rBAEzQhwynHotqzkv2VMrNYJj5xptfpMAj+Jk7AyYDLQ6CXIBoT89fxwjKzGtpeKq2v0mAxT4JBRiYW8ZPxi4KQL/Kd3qZa+1JTUE/NPTRj+Oejj6Cb1FngPT6+gYTShsMkd8PepV5pqEpGakgj4JESpUaqurtN+2JextwWyDAN+2BpFfYOTESqTSuSMEp7XyYwG9PqYYPKknm+gGmEnAvB458X637mnYo91KrZGH5u2vK6d53MhBoA7vJ3nsb9EPWNDRRkNHBATm4d4/sf/VVGTnTK4f37ffiZSYk6+3CYLdJARzHhBXAPtk8pM/jHGNd47ajDSyn3DHwcU74Ta9lxvkkRofdXn7tbt+7kmFh9x/K73ee3tuuK87THSilPWm59T7lY6O8pjao1nei9D6Uj0f7e7fOele7/jZwtw0Y+zluP9oGj57nd5/i2ua5LTq6Os8fPb2J7vBm8fTb8wL+vlCg38YEFxL0Q4ryYuj0XwL9k78s1Rgi9h0+8pGPlBlrK1euvAT6p5qPbHqPq9NvB1JW8h7ZW7I4B4DTXnz8FmZ7oje/m8XK7nC9zl6odBGyz9PrFARqgGilBcieNGxPv4JMerVVKpMeU3iqjQfZPR9hqwTlVPJBTIQxnLxwWoLuQAFC/UAeAP0F2bD5avno/fdLsqFeXt31inz7P/9LznR1SRIBxFnECMBbDlUcgE8v4yilJw3ILBoypNYYIFeqkzEQoE1vQGVA0lCVkaA0z5otN9x6u1xx9TVSU9dIwAl5USSnoqc8EpZEPC7RSBQ6kwbQktcdMoGTxezMzEvrgUOjfU+WtmaW9cCmofcYY8jQMzyPLTjdloqPOz5RJ9ZRAbYFVqkii+BObzvB1NsYDoxlIKffSFwqp1+BnAKAbDpD2lVqzGjzh2BoTRjNfOYrCMELbxSLGI9g/Yd+1jEIikppjJk6aZIu5i4ABQkqQuGopNMZ6mSDTsWswt6ulCZrw/NK74QH0K24AZf2YC+ofkDbGGvG2MBhghZLY6V0jauOZXY1zDXmnbQBowu09PNkYFnbSHdk8H4i6DkWCsr48JDs3bVT9r7yigz2dsvxI0fZf+hjUoD4HpYUk3Q3yH23XWCov7OeOp6cXRE9x95qt3dN7GeU3rHSjqQ9j1QC5PY854Ig+3Ole9nfu+Xx6wu/sVA+P5R2huz5VtvANVbca/X+kxkWbrva5fRb0CsZLW6b2AC+bA635GXdNaQi6DemNsf2Ww30t7W1naXrfs8997wulBd37vb7rH0Op8pPf/rT4jqGc2+77TYmQZzOYfc9tNm3bdtWdjk0/t33ppr7v1Ggf7L3uppyn8851QDshx9+uJj0EM/avHkzY/5er6OaMtnP/vSnPy0nT54sftXS0nIJ9E/VOS7oL078nqfVXvjdiRef3eAr8sAtqo7rwbG977qoGK+jPy/YD/RrndR7b1OJ9Nkomy7iCtzUO3X2glnimAPkM7CSuvhGlxvBojiCXhF5H+rgU4idgJg/KQkfgNGkOZBIIGqoOhNBCcWictvdd8kt73ynFEJBefrJJ+SnP/yh5EZGJA4pUUg+hgyYZ4sgs5dKiXpGUdEY8ryO5RMcjBMDhIua97Q3whJL1srmt98s17/jVqltnEFVGoBeyHQCGNUlkwSmSmPROrJrEEirnnpHvYfP96whAjuDs8xOgcfpN4uxaXUyl6Skd65joDxuBI9UKUvNnmmkPRXgGyqWF0thRFipBgNevT7XdImh3CiDAqfkId2ZyTLrMJztKF8imWC+BRgP8PID9MMIsGU6C4FSICdjOcxgK3L6sfOBMQPQD4WgaARgPiip8RSVkNAP2EVAXck7RZ97SkfaDojnQHvaRq8L+l2jt3SttSMUKL2H+n7ZRrPZVShRZ8w9Stm2bSBfNMQcCp79HroGuVtGfVeZxRo5DTJpyY2PyeE9e2T3yy/LqeOH5UxfP3NOoM+QX8IYk+YpGuysHWm3yVRGh63ew/fYC2hVeovOCy7ot+cx0z7+nH4bDLtgdboApBIwdstiz2E22J/seai3JjMjBcwy7Kbi5/s9z+4De57X8ajX+JXJrqf+rvezn2WPMb953s9Q0Wsqg/7S/PhWA/1+bfdGfzddIFepvNN9l6ZT7zcS9E/2bk+nDtM990L1y3SfO9X50ynXP/zDPzC2wz4u0XumaOEy0E+1Fw8McOZ2VTKMp9VQEsxvoEAoJcNzaRefSEqEB1btCdgd5ExAZNOlvQ9+BoOfB0gXMKX5uF4s+xp3YTe/WVKMtmwpgbv5XWkpRaqAF/dgcoR6WNtLKoXPkbDh/gcJvqAQMyGxRELe8a475NZ33SnDY8PyzQcekD2v7JBwvkB6TxjUFTEJrxCUS2OCoJopXIulpKfc8wRDG4dZW7mbYEAbF3BcHDCSlQV4w6Jx2XTtDXLzbXdI86w53ElAwOT4eIo66A119VIDSgv7IkCZSvDCEcjM3Q69L40TM05MhlKjrMO+QsAyPd5G+QUKPMbTb+ITDL/HDA8F/tiVYNAzy2z0+M29EPxqgqHp+2YGZbNYU5XIo7Bo4DL7kcG0oAFZ8SH0BBr5TvYksvzS2x9g5lxcBgpUvCYuyMYLkI54BtY5FKa2PkEjx4Ex5oqgQneoaMzAuAC9Jycjw0OCQEEk5cLOC8qG7L6hCOIoTAOYmAQv30Axt4EpqybMUCBdDXiywY8JlDbjloapqlWxD5EozdRDd2hw/5IxrrsDJf66gn59r1yPql1OjZstO8eTlsW7p57+fHpMMiMjcuzgIdn9ysuyf/cuGRsa4iYTPf1FmVJjcBOYsy6mH3Q+4Q6cOcEoSnmNVSoTxhx2XZAvwxg2avAUQSuMQ89JYAzWs2lO5rZmbPodLvD3A7WVrvOb09QQccdAcexZdD/XKHTvp+3nAn3bMWJfY1Pn/MaenqtZkbWMdp+77eTWwx1DuibY99Jy2+uFX1vZ19rXVNoh4zlvUU6/7+C89OWULeCC/tWrV8sXvvCFKa9zT5gMsGI9WLBgwQW953RvVu28NN37TjYnXoh7VboHEnJ99rOfLfv5EuifosUV9NuTuxkYHmjwlDNsAO56621Pk+sL0+s40fqUxVzrgRDLm22DGF2EpvKCKRCwyzOdl9I+l8/n/0ocdXvBLf5doX3pe6YCUpC7BvD0x2tr5Ya33yQ33/IOOXrkiHzvO9+R/tM9EiUNyAB5UwfQQAzYLe4ieNxkQEV4S8HZZ/ZfKunAw+7tDuCJYQA7w3/HPcDpl3BENl9/k9x59/ukvmGGjKXH5cxAn9TUJJmEKlGTkEgMwauaWCwoWWSz9QK6ocWPRF7g09se0tK4KYqknMUrrjQE1UDR8WTL8qH5VUvbAHwPLHtSlDbIKi70JmiAj+M1GjMAhR5q9gcRuUsvPPn62IGRvAydOSPJ2lqJxpGMy6hWQb1Hg4lxHRKCqRwtA3c1D4MHntE+UBXC9yODQ4wBgXoP8jOEoxHugEANCNVQEK3l1PHtjnN9B0B1cb25BhwZQ6lYX+v9sd8FVbNgfIqX68B+3/VvkwfZ/7AB41mgH2PO8xzTYPSUkxgHEwhyvKJdc3moG5nEaKF8WgZ6e2T/nj2yc/tL0nbsiGTGxiUM6VwGYRr6FOhWRvY2zN019ik+811Bv2YlhgB5L2szEuHhHMTjZHMIpMeQyNLsKRQCzJOAMYyAfI4q3iNjkvMFg7yGcrWB8pgZt73cucgFvpM5OXAvbcNKoN49pzjGrd0Wv3lOjQX3fJvGZPewCwLsedeug1sfLV+l8eKOVz3fXg/cc1yjwTUc3DZ35wC3LPb1ZcZEccfwrUfvqfgCX/ph0hZwQf+VV14p8CKfy1EJ+FdyGFTzjMmMiWqu93tfz6c85/rMaq+r9jysaffee28Zr/8S6J+i9WxPvz3hK+h3J357MbEncP1eebe+3iarLOW/W/QLS5bQ9sr7DVAtmz2g9TzbSLHLPFlzlNffPrNEe5hqsbOv4kKDIGBkrc0XpL6xSa674QZZt26dPPXkk1TumchnJVgwXn6CQZWz9GCuMYk8frlngoCeAm80/qUqTsEkuhKALe98eMzBU0cbIiFYorZB3nH7nXLzLXdIKFYjw6NDMjo6LLW19RKJRiUWq5FINM6kWiarL4KUSZbnUKCiChNdaUCvt6PgAU0bVPiBET+QhLayga565gxINTSPagy5Upsj7qKU2MgYW1BR0l2pvKFoYQcja2g/sCHGR0ZZx0gsSuBP+g0yHJuBw9uj7qBEFQ+VKvUsWQWgyBg8cmawyCXH7kGsNmmoSKRdldR6dPnAE9YAACAASURBVFxqG7jAsThuLaUg/Y7nFhOxlQJ+7fYqAzpWW7t0mGLfeDQ1P7Cl9A8XmPF5bHOTRZmBz9xNgKqSiQtgYDyVkkz+CWTdzQyfkfToiOzYvk22PPOMjJzp532g3w+zS8dCkPEVuG+IfDnsPEH5R/cjEVTOA7uO7M8gjTXkzsDuTjQK1J9nPAXGeG1tk8yY0STp8ZT0dHfymZnUuNlNo2qUoabhndJYI7/5oxLo1/mh0njX8eO2Y7WLnN6/zJlSgddeCfS686oL/P3mU3uutevgV253/Ph9Pstw9NR23PnTvb/fnF/NnF5WJ7MV+Jbk9E9nHF06t9QCn//852Xnzp3FLzZs2CD/+I//eM5N5AfSzwdkny/ov9DlmU7DnG/Zp3oW+uknP/lJ8bRLoH+KFiuj95x1bmlr3Q/gu5M/zrFBvwu8lVur1ykoIYfX4hjrIltpcXLBeaVFZroLa6X7KkVjqsXOXbDw/FAwQm99IByWRUuWyo033SSp8XH50Y9+KENnBiUSDEg2k5ZoxATtloGCCn0HAAa+OLbXC7k8QQ2Uh9RbSa6u5I1kJMDXhEhdU7Pcftf75NobbxIJRWRoaEAGBwcoTdnQ0CjJunp6U0kN8ShNDP8sYir0EShLJcqX3b+VQL87BuxF29cwLGZ4LcVkuO3qB0p5jgcGizsHAI8EngYUcycBuxegW2XzbD+0U3psjO0HwK+gH2DTixE2RoAH+nVMma6aIB3KAIqC5KA9n07LYN8ZqUV8RChkKD5hUEpM20Y8EKt1wL1d0K9ca97YC162QYu+H+wrK85Ez3EBIWI38B1kSVH+SqBf+9rP+LBBf9mw9NhI9jPV6687N5mcSW+vSlHw9KcGetnue3a9Is8984wMn+ljTAxHMZWpDChDP+RyJrAd1DHmbQDlDODfo7iZ/Aq40lCyoJKFRHitrTOlrj4p0ZjJJA2K3do16yQWjUtPV5fs37Nbcpm0pFMp7i7ASAGtjvEa7NfSrpG2ub2ATce4dV/lahZCd871HwPOnOGThVnLrtfrs+0dW/3ONQAqAZWpyq/jZTKg43eP0vtVolidaxmU7onrNaYEbQDDW2malzj9U0GqX43f/+iP/kheeOGFYmXnzJkjDzzwwDlVvtK7cT6g3333z6VgUzkizuWe1V4z1XxR7X38zsP8f//990tPj8m5cQn0T9GalUC/AUrlHm5dhM4CpxqlaVYX0/CW90lBhp90nrmniQuwQQv+VhqJVmGqQeuCdntRdn+bapDp+WbBKK+Pfd9Kg9mwEECniNIQCkVjsnjJEtmw8SoCw2eeflqGBgfJBWe4Luk5eUOnsdqz2NYe5QoUCVA0QMkhaAUu8fIPZXMG6AOsGAEek2UYqkFIznX3Bz4km667QdK5gnS0t7Ec9fWNUldXL7GaBKkPuK9ZIJGLwAoMDZpgXPDqtX/9uL/2ou0CJRdQTD45ei55r6MIAD1lGb/xx3t5idOUzoKdCn1GMUgQwM6IvxNMZjJpSY2Oks9Peg+AObLnevEIaD99djE7gSaLYp/pM0BbSVP6E55+UE5QDtCEQC5JJmtpNKmnX+viAn4FKAp6WVcvD4I9ZlmmIne/XIXHptrgGhf0+wFXM1q8nR3n5cD5fkadOa082Zr5xnj1tc1J7wmYzMfIB5FJp2Ssv0f6e3pk147tsmPbNinkMgT7APSG2OYZl8hk7YF+5lNIxGRsdIzqVBH+Zna9IJ0LwwDvALz84WhU3nHrLdLS0iz1jQ2kyx07flKu2ng18zSAVrTt+edkqL/XGzcwvpGsDVaW9mmJwz/V/PF6LmruvcvGhk9fuXNbJeNa2xj/Kkh3x5h9TqV52G8utZ85VdvZ17vzh7uWuOdONo/jXqqUpfEkrKu3S4a/T3V2TLUUXPr9V6AFvvrVr56V5Omd73ynXHfddZxfqj0mmwfwHsAJBOrQuR7nO8/4OSrOtSzTve58yz7Z8yC3+gd/8AdGfOWtkpFXJ/rpNvRU5wP0F5NzlXmaS6B/MrCtk3TxOXqPIh++JBOnoP/shcTwrV0vj3pq9HwXNE61QJ0P6C9fbEpA166vnydOy+SF/5Imks3mCLwBJmc0N5Mf3tvbS24zUDtVXsBhhvQnb1AKeGUALYMQDdcYmKSxsZGDu+d0LxVmYskEpSEhv0nAnstLPBbhDgJUUEZTaZk1f4F8+OOfkKWr10pHz2k5duSoNNbXy+zZcwlMaxK1EosnPBDn7dgwm7CnWAOxGSYe81L9OtScyV7oqV52NRDL+7kEuBR02kBZ71k2/hjUWVK+gU9f35vi+4MsyzSWCuSao82QZRkccAQvw1MMFSN4lSnZ6e2W4HomJfOMWfViGxvI9Fo2m6YUaHY8TWCJcxPJJPs1WpMg6MeOgT2uTVKuUjltgKTPsuVBbWPUBv02KFfDwTbKWH7W5WzefvE7VaHymTS0jO77bhwDpTGBS2kwGk4V7wSgjwPjPYPdkLExCRUycmT/Xtmxfbsc2r9P8qDY5EFXM0HRKDvjLrx/0T91dbWycNF86enuodIPYjNMAjgw28L07ucnAjJrzhyZM2++3HnnndI6Z5aE4hFJp01AejJRJ8jGfLqzQ7737QcpGRpHv8NQYQwC3jHsNHgxBe7u21kyuaaxdIza41K/d0G3/Xmq+Xmy/vLj6VcC+O76oefprpJ7L3ucTfX+TlUH/X2y+Vvn27PWE8+B5PeMqcqloF/HblH2+BLor7bLLvp5lfp0Ou+MW+hqsNPu3bvld3/3d6uORzvXhpk9e7Y8+OCD53p58bqpxv55P+Ai3uBC1WX79u3yl3/5l28N0D/VZHk+/eOC/hLoKIF+XRjcF88GAgpQzIJZDiz42VN8ce9hA3Od8Iv38oBKORg82+t+PovqVG1n6ljKHqtlmfI6Q7YR5DoAeAEwAq8Yso2lfAjUBTLcYZwDrzKAv5GrMcnA6NENMBCVSbMiYVmyZImMp1Jy4uRJmTNvnixbsVJqahIyNDQkp0/3Sm9Pt8QjURkeHiAQzebzsuqyy+Uj990n8fom2XPgoHR3dsnM5haZNXuuNM2YIYlknZcXICiBcMhL3GOSk6ENEBSs9bD7zDXWdPG228lPRcO+hwswzPkl8G6Dfr+xVbzeazc9h7QqD1BrOcHpBzUEQBQecMRFYCtH6T0Al/F4DeMw/n/2vgNOrqs6/9vpMzvbdyWterEsSzLuxgYXDBiDsTG9EyC0FEghhD+QAiGQSvgBoYXQTQjNJnEhYAIYg40tG9yEZNnq0mpXWknbZ3b6/H/fue/OnLn7puxKsoHw/JN3d+a9+2499zvnnvMd/i5qhA2QtcxCnuuJBKxWchQwQDgjrlulXEFAPy8qegysJugnHz+DoW17bF9V6uaxL7nrwIJ+O+fs+tDuPRq0abeNygmHd3Jmg2x9568XMO3Km/qA32P6Uac/Apo9FyLGN4gLFGNP6I+fy2I2M4vZmWkEizkcOXQQD91/P7ZvfRgzkxOSsIs++gb0m3gUutsQ2EdjEWzevAmrVq/AkSNHMDw8jP379nvuaAFkMjlxoRtYvBgXX3oZzjz7HKxZu1bmcpvEtgDpTEbGIBwIIDM9g1tu/Ba+d+vNiEfCQDEv84D1F3nn0bNqwNpIDmtg4a4PvRb8QG0jWaLLcsGzNjq4c0q/xyqBtHrrNth79LNuXfQ76sluv2d0m7Ui67fu9fP2e9uf9QBBq3ui+25xp/OYxvje37r3NNvJHr/vWwF/8wX/rc4TtvJtb3sbtm/ffkobfLJAf6s45JQ25iQX3sr4N3slabh/7S39fh0x34nfqKM06K+19lSP7e0Ec9+rAUVFuHqg3wXzlnLSCnO/zcRvg/Nrqx8I0fe5SoAGos0mjd0AbV0MIJMSfB/1Gx9pI11rPBBl6B/DhmnFA/GWStFkkTWWfcE3npsTfdF5ImAyAocr9KhtoQCWLV8uFtDxiQk8+eKLce75T0Y4FsHxY2M4NDSEnTseFSaZo0dGMD5+TNxWLr7scjzvRS/CTLaALb+4XwIZly4ZxJLBZejr7xfXHknEFQqLYsHTCaH79Cz9oRBZWOg7bfjfdX4GN/ZCb7T1+tsdaxeM0MAa9Fxr3FwQfgJPgLBHxWfLIui3F8dRXEE8ykoCUfLp87kcgTpKiCfaBfCLdd9a+XUDPEYZlh8MmazFtGizfgTmPFnJpWbF2i/gmgpTMIh4e6IG9NsitcVfKz6uMl0lojRKTMUlyAvktZ/pdWp57d1kdRW+e8twVOOaZ84sLBjU77JAXr/DyAsG19pTGSqHnDvmlCOfz1UYdsSCXyxiOjWN6bHjIGVnamIcu3c9ii133oX0zDTaY1HkmCyuwOdNUriCiaxFKBzCsmWDiMTCyOXyouBOTkwglyuI5317eweSXV1Yf8ZGXPGMZ2Lt+g1ycpMjTago31RGzCkE2bKQz+P7t96Mr33lS0hGIijTvciEhZj2K9A/H6DuyjVhAlL8+H5l+cmrZnLKDyi7z1hZaz+na4H1bXfjOtw1O989pt79fuBdf9ZIkXBlgivHdfv8wF29vUNkrZcAYuTI4fl09W/vPUU90Crgm8+8nC92Ghsbw/ve9z5s27btFLUSOJmg/zcN+Lc6B5oNzm9Bf5Mecik77e3Wp9/vcQ1K+H2Nv6+y9AsQ8yytlqPd+unXA/32mWo9qhZfv7powe+CJb0oNKhyF4ve8ATQeW4Q9nebIKgZgNVgzoJ+qZPHlG6/r1FQvBMBqZPxCTKXYB0C1SKikahJquPlBojFDJ8+aSaf/+IXYdWa9ciXyphNpzE1OYUd27fh2Ogo9u/ZhXRqCl09XXjW1c/FFc96FoZHj+Ouu7eIn+LyZcvFvaezqxuksWE2ZTIA0cJt8i9Yi38ABvTnvYBULyjW8QV2gWsjoeRu0hoMmXIYtGkUDMsHrv2O9elBRUGzwQ1eF7qgXzIPs01MzlUoeNb+jLhWMVYiFm9HsqNT3lsQPYzKmnG/kcvSSHJeK4WEwJ//8mLFTmF6ckqyG/M5+prHEgkk2pPGhYjc/2QGkpgCE4BqwYxVOOfMY5UUygJxAf6Kvcd17+F9OiBYK7FaWa8BVlIRlePAceGSLlAJncxaNSdYorqWIX0nLlNC4Vk0ibgKOZTyBWQzs5iamsTU2HGkJseEvefQwX14+P4HkJqaQjgUEEs/kbcoVPI+BvMS/BcRCLUJI1WyowPHjx9HLsuThDYsW7ECp522Hh09PVh/xiacdvoZ6OjqZIQMSlxDAuKN+6AptAjks/jhd7+D6z//GXTG4oYqVE4lvEBnLxOf7R8XQLsblJZndt7rsbL95iq7fjKqlc3PrU8r5ZBC1ipv7npzZbqWdfXAs26znxzWMlzLPt2ndu77yQoX9Gv5YuvfCAQ2Av1WzP7Wp7/ervb4ft7KnPfbPxvVcr6gn2Vxj9i9ezeGhoaEBlKyqzcBAK3WnfMxmUziJS95yUnr3FbffdJeeIoLOhnt+bUG/fU6YD7abrMxIujnJLRCtPpOjUCrgYK6PN+NxwP9c+rocSPbZ+yGoRUDvSFqIN5sA9LfN3Ml0e4ofn1jgZftDwOmPMCgHrB1te4Sui/82lF16XFODDzLvttGtj9fKCDChE6ei4n4pAbJzQ4BjosXL8bvvP530TOwBMU2JttK4fixYxgdPYIjwyN46MFfYGLsKPr6enHNdc/DhU++CHuHhnH3lp9L+nMGFi8aWIIok1IFgojFEygxgsDQokj2WHE7kqzEJjiT9/Hvin+sF4vhjrcLQt2N3gUpGkBY0K/55W351upv+1srAtbSb/tSg34LgpnXgGCUjC0EqIz4jwi7TlCCmWntJzgi6Gcgtgb9DDSV3A3yIuPHznt4asNgdAYEp6enkUnNIhoJSznZfF6CSjs7uxAgZ3+QQdgR2UioRFlLsAaKGoBJ+7ykUHatVC39tfEVGsi54NL2m7ve9Li5B1p+63su8DfWftMHDPgNiduUjH+5JIHS7De69kyOHcM0Qf/EOI4fPox8No1dj+7A0P79CNAin8+iJIpQQFh7WGeekNElh0Hls7kMpmemJbsx5z77j4HnF170ZCxfuRrBcBTrN2xErL0dIQZQ0yWOeQl4wMZ1I5b+krwrUCrg7jtux2c/9XGEigVEgkbZYNwG77GsTPXmqQYCFtzbPrbP1Os/Owb2Pr8TUz8Q3Ez2WgDtgnE7F/xiAGyZfnJRy2o9T9z6W0XCfu7Kbr2P6e/cOer2qdte929dP9v2RkCvpg2eB+pvQX8zhHDqv18I0GsFAz0e+KnZOp0PdllITy+k7xbynsfzmRNt068l6G/W6FYmvDtI9TYgC/r1Zm4EqHVrqS1pLjirfi+go62W5q5mUahEQhr0uxurLbFene33ui7uM34bk92c/QCo3ow06DKf1wYq6h4xFs0qxaBbjwoo9dqu/a3lXid4UnxOveBFWjeDUTIH0L2B4CeEifEJxGIxYW7p7OjA77z2dVi0ah3C9EMvFTE9NYPZdAoH9u3BPT+7Cwf27UZ3Vyeufu7V2Lj5TOzZvx8PPbwNPb19OG39enHvEfeJSAQdnT3IFQriBy1MM8JXbuIxDCEiq2Is03aDdtvjp/C4G72e3+7GXf17rk8/v9PAyo5npf8lzFicNEwdldXajpP49NOyn89LWdPT0wgHmTGXGXkT4t7Epwk6RVEQa7cXyG0zR4sCZN5BcGhATxGzMzNisaZhPiIUkiyHMQIxycbLPqal354k8f0W9FvArkG5dDct+t7006BKfq8kjqulbbTjY5UDC8r4uVWkXIu9PNMgOZee17qunMB2vnohFXI6ZfMsMDi3RGt/LoN0ahpHR49gcnwc+dk0Jo4exc5Hd+Dg/n0STC30tRILwUBgE1MheS6KJXT19SLaHsf41AR6e/uxZvVqcfGhO9Z551+AZEcX8mXg9A0bBfAz0VzeY6ESlzo5OTAUrrKiywXseOgB/PvHP4rJo6OIhgMoFwsIB03+C+EC8k543DmtlSvbL1r5tN+7oFbLLVu2H9BtJv+tvPTbB1y5VyN/57lzu0BfP+63pvW7/fYfs69UWdrc8hpZVN0+cdeLrquW7/bzmp+Su+O3PP3znA4n/fZW5rn7UsbyDAwMiNGrGQ5qVn6z51ttcLP36HXfapmt3tfqu1st71flvoW065e//CXWrVtX69OvCzpZA36yO6mVxs637o3aTdD/4he/WJpRK0iNBU9vGo3KsWCtWC5UGE7mbDgO8LXP+AFFC1QsSNH1s5tHvX7wA5L1Fp7fxqxBv3muCvrddwow9Dn+s6HMxuJpgnI1QLC/E0pLKK/QTbYhTP99AZNl5JlUCMDqtWuxZHAJOjs7xTPhp3f8RHyf49EYnnP1NXjK069EKJaouJzQ0joyPITtWx/E9q0PIZmI4+lXXI7Ozh7c+/OfY2hoBEtXrsDqdesE9NP9hOA0GmuXn8xoSuuq0DF69WZCJHHh8Ggzbb+1AvrtePmBITtWlf6osKPUunX5KWUW1Fo/ZYLgoBdIyvJKytXM+rLT6kxqRgI7gka6i9DIS6YeuvdExO+5jDYG3dLCTCtxwEv45XHys1P8QH8mRdA/LYHaiWhUgq1ZHulAmVk2HDEZf1kXe0Jk55r+qfuUv9Pybd2+NHgRFzyhzJwL+nW/2n63CqVWAvSzdFGay+1jRsYtT68nswYMpSsVVfs+KlasOvulkJ1FPjuL4UNDmJ6cQKhUxpGRYTz84AOYOH7cBPAWSJnpKWxeTejTT398BqwvXb0S4VhMTlna6TJFRqRgUJLe9fX1o72jCytXr5Hs02DAtHdcH5QAabohlWTchBq0VMDwvj340uc+jb07HkEiEhLlJAgvg7DhvK2Rf1ohYz3tOFlLvQX+2q1K95Mra/zkqR9g9dtj3HWj73FllLun+M0XPzDuB/p1G+rtVXou19sf/eqk2+72fb1yGsl1t78r7bFECW2/zcjbrF9bGb/54pE5uKDFSjCA/3d/93eFXe0973kPzjvvPHmyEQ5oVvRC6u6W2Qpma1TPZnVs9H2r7z6RdzyRz7bavn379uEtb3mLnAJXLP2NBN8T2Sj97lYbOJ+J6lemfl6Dfi1ozT1zNz5XyNoN3m6IhZIJ4ptzXGzNgMoPXG+cfsJbf2/fowFIPSt7LTCqwhi7GbWyAGuB/1zQ77dJ6rEUA7n0IPuCDDyG8lIHb4oPv9xHv3/D9hNuoztCCeVgANlCAe1dnXjOtddgyZJBdHV3IxqO4Yuf+zx2PfYYguU2k/DrWc/Bmeecj1gijnyxgHwhj1wug9HhIYwcPIBAuYilSxbj+LHjuOeeLaCX0NoNG7B6/Tr09S9CsrNTQCmznrZ3dqJQKoolhboM3R1kLMnEQmBWoa2UXqwBRe4Y+vW3Hkc7Z+yY1m7SVcpO3a+u25BVuuRZQ4RUtSZ6YN2WL8pZqSj5CUjPSE79SJjc+cZ1KRKNC3WpzKs2c9IhVmLzQ9hdjIpGS7R5j2XvEZehdBqz0zPIZ7NIxOISyEplLsKsvDFmPI4IYOWJjWVSsQDcrheWaRVdC9JNvrQqbWxlnYq10sxNDQLdeAf7nZ97h5YPpmXV3AZ6PLULypxx9tx7WEcG2bKzGMRcpJW/mEc+QxrTNCbGjuPY0SNiUT96aFj8/O//xX0YP3ZMePeFstO6i9HqT2alNgL+5Vh72mnoGxzEirVrMD2dkrLpMkWf20la/OMJnHnWWegbWIKCyWjm9Y1RpnkGxPVmdIqSsPWkxo7h6//xJWz5yR0IsxvpWuQF3dp8I37z1X6mZZxWAPzAvZ/MbgR8T9ae1Ope4coz3YZWQZV7nyuH9Rx1+1UDwXr7oNuvzfqo3v3GcdWsp9+69zTrRf/vTwRPtYpz3Dcz8+p3vvMd+Zjy853vfCeuvPLKEwL9rWCBZj3UantaXYvN3rcQzDifMn+V7m21b//u7/4Ot99+u1S9Lug/GYN9sjun1QbOZ/IsFPSbtvm7tbiWIg0qcoWsgBYNmuV7lfpcf6fv1WDFbaNth/1praXCnKIs7bZsDTht/SxAtGCz3kan54apUzXYstGY6/Is6Be4QfeZIKkI6bdcDd40bIT02fastbQeetbbYlsZs4UCNp9zNl7z2tcilc0iFmtHd2cX7vrpnfjuzbdganwc8VgCvYPL8NwXvBgrVq4Qpp7ZbEYsrKmpSUxPHMf0xBiGDx7Enl27cfjwYfT3LcZpmzdi41lnCV0n/aYjdBkKRxBv7xClgW4udKugDzqBEAEaff3F3q8YZPTmrcFgrdLkBHt7lJeu8NLj5FJ26jlm32nroYMkhdrU1s8Dy/xbWGyYvClvMrBmZjOi2GSzs0gm6NbDAOYIwpGYuFIxtsGoYcajSca2VLViE+yLciCUncwQWxJLdiaVln9UljhHSVEZicXR0dkpLkMmmNcwutj5rgPHLei3bRBg6fj02/kprlfe3NFrwAX90gaPDtTeZ9dAjWuaZY7y3NU0SHPHyj5vpAR9+kXbEjYdfkdQTraemekp8JRoNjWJXTsfFat/R3sCY4ePYt/ePdi96zEU83mUCbi1+wfKyBdLSCQ7ce755+Ps885HsrcPic5OUXDoBsSTBIL+Xbt3y5hdedVViHV0Il9kUqawnDqEAkGEqISIG52npHK8CjlkJidw0w3fwO23fRdhrkUJ1DYuZFbxcue3HTeJDfBOvawiL8H23kmF61qlAfAc2ahOalzZWk/eNLuvlT2iURlalumx1mucv9v+0Wu3nhzQINwP9Ndz73HldGX++1BD6zbV6wMN+oeGD53sbXzB5dHVkPJ5cnIS4+PjIrMY+Mn4K7q08J97srrgl53Ag/VwSitzzs6Z+b7eWvl5im0vWvy/9KUvobe31xf4nwo8ZeuvT/OsrG7Wplb7p1k5riyez/2/jvc2G0fy87/73e+uNO03DvQvZOLoTnOf93PvMb1nmDnc+62w1hueBRX8jFk3NUBzF7ndLG25WtDzObtZNpucdqFJoiUPRNrNybXw+G0wduOwG7Bbz9qNxig/fpuk32bnV1alPHL1M1BRAQYNroSqU9hKypJU62Wvfg0uvvxpyBOwliAW5LGjo7jl2zfg4Qd+gfZYDLFEJ9adcQY2b34Sli5fjs7uTgM+Z1NiPSUv+n1bfoZ77rkX7Yl2YZJZv/EMXHzJpcKEQleIUDSGzp4+cX8g4KdvPxN/cR4Q/JP1hm4uVFQIcnV/SH8bc3Tlc92vAgo96k+3b9yx04ChXj9qq7i9h+UIfab3HntCIfEIDM4sFwWEkj2G/ZsvkokoICwwHe1JE2hLgMhkZ9GoBPJSycl59JMV0MyMvhJgSsAvIaweE08e2UwauUxa6FBpXWaStEgkJk1iArRw1Lr5hCvjT/Cq+dONO49Rmu3vrLu7LmoUWQ/8VOe5dfmpngL4rSe9Xsya4clBLZCrN+9r5m/J5nIICqOOjEWxiGg4Iu485XIBhw8dwKGhg0jPTOK0deuEbvMXW+7FCDNDc56WCgh7yrVJuNWGqdkMVq1di3OffBE2nXUOkj39CEViiIXDoiik09PYv38vHnzwQZx3wQW46KlPNRqa0LIaSz9deUJUVgN0mTPgX45pqDSkUvjf79yC73z7RqCQM1msxSWMJ0LmxMOVKfp00faNtNcmsfPxWa8ns93NzP3bvsvKV6NMGcWCc8bKzkby3e/d9d6rFRV33P1kX6OyNTjVioFe3y6Yb7a5u/Kg2R5hv3dljH7voUNPPOjnHvav//qvYsVu1AcrVqzAe9/7Xqxl/gmlKLbaDyfrvicC9D/22GOScZWKkb6e+9zn4h3veMcJgX53rvv1E9caweWNN94oP90+oEJ21VVX4RWveAXidOd0xudUjVcra+ZkjfsTVU6zNpJp6c/+7M+EbUnG0mbk9XvwVA3EQjunWeNOpL4aWOr6WdBvQVr1vlr2zHpBWwAAIABJREFUHg2u7EbIz7Q/K/8uMsmNd/kBagv6LXBzNwG7Qeh36Ht0PexmaP2jKTztZ/XGQNfJbyPze5c98Wh0vxYc7jjWU0bcTcnUXUpCMBjByOhRvPXtf4bTNp4JRGJoC0fEchwNBnD3T27Hj2+7TVwlevv7EIpEsfa0Dejq7hG3lb7eHnR1dojbwu7HduCB++8XRh9Cu2RnF07fuBHnX3gh2ju7EU+2S8BksrMbbcEw2js6TTCm0EnSSl6UZF8En208sfCCV/WccUG/Hl+Cft0neozrKU1+c73R/JcyTdcZtyqxzJsgZL6fQaRkzTEuNyXkizyRMtz9udm8BIR2dHQKYxHfUxIlxvio21MlATKem5oE8HqgX6gpi0Vkyd6TnjbvJHAtlhAJGW50lslgawaZStIvD7jxp+0rDbp4ClGJZ1GJyvS8rswr9WG1nwn8zQmVCaq1bm7G997MV6/DPJceU5eqy5Yty28dV0C/B0JZFpWmXJZZpsui8Ji4iQnMTI1j+NBBpGamQFUpHotiZHgE2x56EEcPjyDCBFpkzvHAs8ylYBi5MnDeky/C+RddjMVLl6O918snwazK2QzSM1N4eOtDyOazWL9+PTaddbax5kt+CRO8y/eJ81ygTeJkZFxJh0ultgTs37kDX//yl7FrxzYEAzxTKYtyG/Bc8dw16sot/b3rAqVlrh8wd0GvK7P0OuF73VMG+309WefKMn2fn4Jh66OtmFYB9XuHu6b1Pa5F2t7r1w9++577WbO9sV4f6DlsZbSWI0806P+P//gPfPOb38TMzEyzYazsbWeccQb+8i//EoODgy09c7JveiJAP9uwd+9e/P7v/77IbHtRAfr3f/933xOQhcwZd49h3NdHPvIRPPTQQ5iYmGjalVwvq1atktiDp9II0SDmoGlhLdywkDb6FcsTUyEI8YyRLbz6cbullTYePHgQb3jDG4yh5lcZ9PuBw8etJ70XuZb+6iStBf1aaFuwYTcH7TrA9PV6M6sHgN0NSW842u2B92nB7Son2lXCCoNWAGO9Ddmtl3l3fUu/BkR67Nw62DbYReXXJj5vN1l6LE3NpPCHb38HOvoGsHjFKuTKZRwZHcVATzcO7tqJ//7mN8RdYs26NVi1bp0EMs7MpLD/4EFhQ4lFwkgmItiz8zEc2LcP8UhUQGwy2YFFg4NYunIlVq9bj47OLkkeFUskRQkQ5hrCJS/PAusVC8dQKOYF9Ft2HD02BGoCgj0LhxYelgbRD1T4gX77mZ8AEkDu484lAEgmb9W/naBbAB7KmBgfE6HG+WmeLyJXyEnSp0CZ+QDa0NXVXQn4NIGgZcMP7wEu+SmmcEjshKlfyZx8lMvIzaYlOLhcKohbCd1PwuGoWGUZQ0AlKtaeFN9+1sEyUFj6U8vfz7bwd3sCEJA+rx+wJvSqXr9Xrb9VNywLDv2AlLtW6ym2LkC1MkC7tPCzQs7E9PDzQiaLsbGjOHqY2XP3CCVnZ0dCuPsPHxqWuJTU5KQornS3CVpXJRmdIBAO4dKnPxNnn38hkl3d6OwbkGDoGE+iZtMSH/DjH/9IYlkuvfRyLFu10gP9JgMvGa4kBlpSWwcE9JO7X5SyYhkJnqjkMrj+s5/DD277DmKREBg6zzgEutlpmefOU63I2+/sODYDyI2UV/dZvRasrLHy0Q9IuyC3VdBh28P7tcuXa/3X8rEeMNdluTKxxp1MfanlsZUrfpu9n1xtRUFwn7N/kw3mibi4V/3jP/4jfvSjHy3o9bQsE/ifddZZLT2v+2g+86/ZXG6059WrWCsgzt2H7ZzQfv38jMmurr/++kpOF/3O+bzHrx0cm09+8pPiajXfi33MeANaoHlyfKquhbZR14fZ6f/gD/5A+pDA+aKLLjpV1V1Qua228R/+4R/wwx/+8FcX9Lci0BbUQ/N8yIJ+CwzsJmEEQ32qSt5nN3xNA0gQpH2U9aajga99Xz0hbj+vJ6xtM+1m4YJoKyTc7tDluUDGTzBq0O/XtfoIXm9ceuPTfas3UX6u3TZkMxdgGZCkTgiE8EfveCfC7R3o7F+EYCwm7ibI5zC8by9u/a8bMToyjM1nbsYVVz4TsUQHUulZ7Nm7F4/teERcKboScRweHsKxI4cRZ3KeUlmoI2PtHVi0dBk2P+lsdPX2isIQb+9EPNmBUDSKaDQmrj7i08/AUya1okVbKXW1/WGTkFX9x23/tgL69Xja323faMXK74SI97PvJMux0knaGOgqkdJlZLNMGNUmiaPobhKJhpHJzhoLfJCJtALizkT3HpnbPG0hWPdcV3RdiCGZzIt9I25DtFLz1CCbxfT0FGbTMxK7wTolGMRLZatQEPeSWDIpx7927KmoSKZgjyLUKrGsl1U2LGWnuzFV5pvD3sPPadn3cwnS69H+bue95vJ33e78QK7pd1rGTXwCLwv6C/mc5CwYO34UpVwWOx79JYr5LPp6uiRod+sDD2LXo49hNpUSOlhhUGJAdbGEsnfS0tnXhyufcy1O37QZCSZNE+79Ajrbk0hPT+GXWx/GI9u3Y/2G03H2OecIrSfjU9oC9OcveaC/zcTTcP7yhIdrjNYg5rool9ERDuG7N9+Eb3z1emRnU3LS1kbOLEUv7CdLXGXJ3qP7qR4AaXUT03PdfZ9rPPBbP/Yz/WwzeerKONdNR+8PjcC2XrN+e4Du03p7gFZq6ikSfn1p5W0jq6V9jj70j/fFdfb+978fd955Z82r2Ub6py9atEjALI0UR48excjIiOQTMXS21Yu+/p/97GflmUaX20e/rqCfbbz11ltB4G+v/v5+/Od//udJBf3sr5tuugmf+MQnfN2t2H+U4YbsoiR5SQic/S7mE/m3f/s3dHV1nbRpRkX1b//2b/HWt74VGzdurJ4IL/AN99xzD/7qr/6qsidRUXnOc55z0l3I2K88LaESxbgVumpRIeI8Zv/09fWd0Dhybnz0ox/9LehvNg/c5Fx6oygLvYw/c4jZ8GnlrAZOGrBRZeDQoNYKYvuZfd4PTOhNyg/kaaDv+tKyXL+NqrZdVV9d3T+uBbm6MdVXftzNzd1o7d9a4am74VUstoZpJBSJ4+rrXoBV609H79LlkoCLG0Z7LIqdv3wYt954A0YPj+Ca512DDZvPFOBO94SJiUk89uijGDm4D9PjxzE6cgiZmWlEyJAifspBBMIxxDu6sGHTZixbvhzJ7h4B/D19AygHQmhPtqNUpMXZ+PXLOAXodmTqpttlxstkZLX85hpwWvce21daQfMDDrqvKm4kXuCknQ9awbJzyVr6CcrFjcwytdDX37PYZzJpzM6mBaxHoyaBVrHQJkme2Aby9RN454qlGtBv56m0tWSCPU1deHJQlEBgUj5mZmcxMzWFyakJKbsr2SH3MtYgGIlKAjDSeLIcfVIWDplsqbS22M2Ef4v13wvkdddyZfNuEfT7yQK91nS8jVXobT016NLrRBQtngp5oJ8uPaFgUAKm85mMuJbRvYdB58n2GPK5DNrjcfzgttswcWxMqGeZHI3B1QK4yRYVCiOdL2DFmrW47kUvxrJVa9De2YVsLifKWjQYwY5HtuHHP7pdNoynXnoJevv6EE2ScjXOEGuj9LQFJZM0aVnJOsU6FuiWxUBlxs6Uy0hGwnjovntx/Rc+hyPDBw2LD/36qXwopVwr7roftVyrmSPqhNLOTy1Lm8llLSPsc3r9+AG3RuCunpzS9dBl2nZpooV6ss2Vcba+GrS7zzZTfHR/1wPxugxXKeJ3mu7Zlf9PJOi/4447BLS5ffD2t79dwBbXvL64FumG9Nd//degG4O+CJS++tWviqypd/n19YkA/xMtr9nYN5pn3/ve9/DP//zPlaay/V/72tdOCCy6/bZ161ax0Gs5x3s4Li9/+cvxghe8QGhDbR/yPnLEUwHbuXPnnGHYtGkTPv7xj580EM32sx/4/quvvlpiGhZ60Qj2spe9TBJ72ovt5Jxi356si4or6/3II4/IfuhiLa5VKq9/9Ed/VHGL8pMrjerDPvmXf/mXX03KznqT/kQW4kIHx8+nvyq0FbrzAf9sh/ajJwgSlhRLe1fjrmIsge5Gat5lnIy1AuAKad0+A/hMHgGtRNQTRrWfm3rY97nlut+ZdzEw0NRRg81WrFn12lXt42rAoHwmriS0SpYRDMewaNkKPOua52H1GRvFp5/9y8DEw/v24Iff/Q527tiOy694OtZuOB3Llq8UYEm/9UNDQzgyPIzDh/bhwO6dOH54xDADecyWwUgMhUAA55x7Ptat3yCW1FyhhFiyAwOLB4Vthn2cSCQkRiAqdJMem43HBFP0EhhZ0G+42mn59TL6ekqMvFMx9ti+bGbh04qDHWfLt+/Od34vVnda9j1/bLH007eeoFyYZTJilaF/TqGQRzgWFstDb88iEehBsRIbDn0G8sqJlTTFU3o81x6CRgL9CtYWdioTzMmYFvpH0p2IJwu01lngTEDKwF7+LcqGpwxE4+YzXiHJQGt8/nlJHygWIi0IbZ9qtypXUGowpH9356UBVtVTGr2urYDWCpgFYgb004fe1LdIl6lQCLnsrDDy7N/9GPbv3S20qNFQABNjx9DVkcShfQewfds2pKZnUC7mxeJj+kk6HqlcDus3bcK1L3wROrt6xfVsJj0jbkDHR4/jvnvvFaaTa665Bmedc7Yw/fCEisHSPA1gteLhKIKkZA2Rfslk1ebqFzrRfAHlfA7xUBA7t2/Dl7/wWRwZOsCWSCwCqVy13NDz1/ZHPYXJBaDsF/cZd/7qv91xaiajrFzyk2kukHfnh/teLYP9DCp+9fSrn9/a1jKvUZ31d+59WvGx9dPttvNS7wtaprv9QTDyeF4kDnjta18rMtVeXC8f+9jHxGrb6KJllC4MtMzqNv3N3/wNLrvssrqPuvviycAZukyCxlb83Zv18ze+8Q1R4v3msX32VIN+sgTRxYVgWF8vfOEL8ZrXvKZSP7+2UJ4T/HM8aMnWFznkGeR7oheDVt/85jd7+5gp7fWvfz1+53d+Z0FFE4QzQJp7lr4uvvhikAbzRC/O2Q996EO4995755xU+ZXNuckEW3/8x3+MzZs3yy2tKolzQL99gRbeJ9qghTzfqAEnYzHOt04E/S960YsMOKqhQKv69OvPbR0tkLF+rNYVwS5Ya8W0rj5VX2PjdqCPp2kt5d/aTchvnCogpwLAqycRVtjrcu0GVjtxqspHo/6u7Y/afAVuH9g219tg/epRb3Ml6DfG0wCy+RI2nHUWrnn+i9G1eImAfoLFUBtwaO8u3HLDt8Rf/9LLLsems8/B8pWrxJI8lZrB1MQEOuIxHDt8CFvv/wUe+vm94koRpatOMIRMsSjlrV1/OtasXYee/gF09PQiyiRfIQbzdomVvz2ZlA0q2d5uaPA9i7v0Dy3/wupjrPzmnxDYGxDr6Ywa9Ot+dY/f9YZtN233fhf0axBAVxy62vC1QrtofX3KReHO52fcYGdnU7JJJZIJUaL6+5d4QJxxCwzcZYKyoDD02PDXynhRoWCiA8/6LqCcE0Dci8zJF5WLmZlpTE9Nyrzu7e1BXihPgwgFGRBdRiIRF4BLelQmR5PEYqQNDYQqzD2Vjd2bfvVcLTTo13PQD3za/nLnpABiMjdR0fGyFpt7DFgmBafkLfCUm8pYS72NMsr+pSWfBTBol0m4hg/sw8T4MUTDIUSCASQTMezbsxsHdu/F2NFjwnTE9c/ypW5UznjKEo7igqdejGdf+zw6/5iTlWAbttx9Dx68/wEc2L8fSweX4Q1veiOedM45mEnPohRk5uooslnDINaZ6DA0s/TlsfkMJIdASdh/SEPb29mOvTsfxWc/+Qkc3LsbEcmpwYytxj3LT/bZearBSTOArJ9pFYS54N99r5WHeg3oca0HvN33a9npuhtq2abfU2+fcd+p16+rRLll1JPHOg5A10HvEfpZewLtyhfdNnv/4x3IS4aeD3/4w5Wmc70RJF5yySUtbd0M+CXA06By2bJlQl3pd7KhCz3Z2MeWx+SeC/F7dxvMgGZalxvty6ca9DM+4Mtf/nKlaqzLddddh7e97W1N+9c+tH//frG+WzYZfs4YjK985SsNT2SaTQD297ve9S5hD9IXXWNomafL0UIuKhJUSjQdKsu5+eab5URjoRcDr+nG5p5OtVIejWW0+vPk64RBfysvnM89tkKNJmqr2kqjMk6VskDQTy1Wb2Cm/R6b8RxloNo7+ojGClQLCg2IMK4/WvDrTcmWZDb8qpXR9pfuW7sx2eetpd8VavU2kmr/VZM+6TL1c3M3qtpAXnez8WunW577tx5r3U5mGDUZYUOYSc3inCdfjHMuvAibz79Qkg6JhblcxMThEfz4+7fh/nvvRSyexHUvfCFO27AR7V1d4rdMEFrMZTA7PYlfPvAL/GLL3Zg4dlSiNAgwGaQbScTR2z+ATU96EuLJTnT39iOaaEc2X0RPX78ERVKQUNHgIhRAqDLAytG/BEhSkaoqcrZt9qe2crpAxnXf8gNZdj7oueT6OxsrO4EpWXMIPvMIEbRTESiVBITTCk8hlstlxeqQTqeM5SZAZSoqSg6BOdubLRSF+90LD67huaeVmKC/orxS2RGrvVE66OJG335a+wmS+/v7MDubQSwal9OEbD5nlDfGDBRLiMcTQiUpnwXDIuTYt6yjuKZ4qkc1yNsorpW1pIKb+ZmrHLhrR/PQV2WTUfpdlz77LEG9m0/AKAPi0OVZssvIzKalzycnx3Fo/36kpiYQj0UQj4RQyGUF/G/b+jAeuvfnKORyEivC4ydhQPJiWsiwQ9Xtksufhmdc9Wyx/B8aHhFO//u23IOJsXEwH8Pg0uV4xatehc1nnY1QLI4MMwCHw+JfS0V1Sd8imZtlYZyyrEVUYgwtZ1vJ0HlOjB7GFz/7GWx/8H5EqcSVzfi6lwtaXTBq79fruRWgPJ/9xo4X5w5PR9hWWiW1G47fPuInd3V9WWf3ZE3vW7VGGnOi54JqPfdc1wi/vnTXup8youvop8S47bL7jp8cceUSy368Lf3kE6fV015knfrMZz4zrylAH/bPfe5zNc/Qb/z000+fVzkn6+aTBfq//vWvSzxDo+tUgn7KuJe85CU1tKBkB3L7upV+I2Cmf7m+qAjwZPJELsZ40DJPxUJfdA279tprF1z0F7/4RZBJSl9UJEkTu5CLSimZlhiLoi/KKSpADECnskq3ovvvvx+MU3BPG3gvTxvOP//8llyj6lr6F9KAes+4QqoeaG9VUzmR55spHfXaYC39c783Vj4r+F1LihbG/F0LXwvIXDDst1HwWcP7XnXxadTfugwXoLjP+W8S1fe0Pi6e9d17gd7I7e8akGqlwPaNrpu7uVZBAowvfzAs7gqz2RzWbtiIsy68CBdcchkCAkzDGD64H/mZKTyw5R7cc+edKBXbcMUzr8RFl16GvkVLxPc/n8themIchUxK3BZ+evsPcGRoCFEJPqKbQwntXR2S8XTDpk1YsXoNunr6UBIQFhSg1Z7sFLA/MLBIFiRdfQiKOa4EHWyHAB9xS7Jpa2vnggb5fuPRaD1aEOGOk3sixDKMn2BRlBqCfDmeLZcQDgVQKhaQzcxKwiaCUfYhgT/rTaUmECKrD4S2M55oN+5pXlI1695jAb5kVRaayipLlUnWa/j7WQdaiRk4PDZ2XKzdAwP9hte/BITCMbE0U7ljfARPFWJexl6Z20FatavKMvtZfLJUgi0NKmV9qnlZ7e9qzwrvvDxPOlIv+NaHT96uJz9wa2MYrDywyoC448hpgImbIOgXpWdqAju2bUM5n8HgkiUCsNOpKRmToX178ejWX+LYkVGEJVDcPG8y8BqFlCct55x3Hi69/AqkZmdxcOgQHnrwFzh04IBxfyq1yanUK171Gjzl8svl1EqyRwSCsmkzD8DywWXmtCZYzTliXfU4TvlcFvT8IV//167/En5+108RKhs6UD4nESrq9LMRKNWAstEzfjLKVYQbySUrbzgfuTZpneNcZ59oY4V9z3z2BS3DrNzyU2B0G9y66/f57Y9advqBfrcOjfpcy1Y7H/32Kz8ZbNvweIN+AjMNbmhwo0VzPhfH/HnPe14NdSUtwM9+9rPnU8xJu5fvJmvZfC7OWRe4PtGgn7Sc9OXX10KBOhUIelBoKtYnPelJ4sa10MuuhQMHDgglqL6e8pSn4IMf/OBCixbQ7boIURk97bTT5l0m98I//MM/nBPfwKDmD3zgA0JpKvuad7FdnD/MVfHjH/+45n2Uc6RkXb16ddN6nHLQ7yeYTwS01xNMrQPTWv/7pj3k3VAP9Jtj/ao/lfbndevq1lGDfvc5fSJQLYeWo7mWNb/+rL7LuJTYTaLVDc+CNX2/u3HpDdPcV6WJ9Dv+dkG+34brbnBu2yqbHYMI6Y0QDCFHmsdwFFddex2e8rSnIxCNC3vP+OgRFNJTGNqzGz/50e1ITaUR7+jAM59zDc6/+GIB7qzn5MQ4UhNjGD86gp/e/kMc3L0bHTyuI3AtF5HJZyVAcuOmzVh/xibJyJvs6UEi2SHsJ3Tb6OjsrgB8stkYFw+TBt1afmUcyenv0MzYfvFjc/Kb137zyPa33tRd0G+/oy826R8FfGZnUcznEI2EBfSnZ1Lo6OjA5NS4HEVTgSFoyjMwOtktc4mMRUzSJUoMMxITpXvLyoJ+npJQqbCAUNeLrDB8mP7sx8eOyulCanoK3V1diMdjAvp5KsPTEY43NwYC/nCEybrIBFRGvD1RSTZg22671W/OsO/5nFWQqqBqrgTwm+e1fV5L06sBmi7NnKqY3ATVQF7T7/Tp54kLTzkmjh9DqZhDmyScC0hm3CNkIhkZxrb778fMBE8B4sjmaKk2yd1YXqFUlOR0VEafcsklOHBgCA89/DCOHRkR+lX2WV6yp4Xx4pe/As98znNknVBR5fO0Mo0dH8OqFSsRDIeEccqMH5Ueo7TyHxMJFgtZFNIp3PC1r+In//u/SIaCCDA2xPhseScE1XgevbbdNe2u+5q50SCZkiu7NNCut8/wc54EcS1YqlepsXJJmi/g5/N+bbKySX/Pz/xOOO2ad0/wrKz3A/22fKtYuvfoeatPEPwUDFdJ8dsHdXseT/ceAkC6iujrT/7kT/D85z+/1e26ch/96I8dO1b5+2T5jM+7Igt8gL7kZJ/RF336aQVudJ1KS/9///d/S8CtXse33HKL7BULuWzArX2WVvMvfOELLbsJ6Xe6coDzhvED9uIpz6c+9amWLOJ+beGJIYOC9fXpT396QadHFnzrOp9zzjn4i7/4i4bBwdwP/+u//ksCojX9MfNSUFlq5r52SkF/PSB+KkC/K4jrTb75CHhdhnbvsYLZ/DSgXwt2K+jdOujNzQVpGvRXgJPDXELLoAuctfDWi9D+bgxwKsBSpYTX7ZhbV2OhnS/ot22sWHyV+xK/c/tJbyzuGLpts2NnrLBedlNSOIYiyJSA617yUpx38SWg08FxZp0r5pGbmcb3bvpvDO3dgyCCyOaKOPO88/Hs616Arr4+Aa4jw0PIpmcQDpSx97FHcfdP7kAunTYASDhhysJ/Prh0mdAiLlu1Gu1d3RibmBBf/ny+KNZvgmFaxOn2YwNduQAt0wzbZwAVuf3nzlAX9Os7GgFR29eVEwXP6mrnoR2Tyvyju0k+ZxJwSbAmLbl08aEVmS4faXGh4WbJMjo7O4VJhxmNaXHnP2YrZnkMiKaCRT97O58qY0r2Ho+qszKWxKBeIDN53g8e2Ifjx44iGKS7TRuWDg4KqwznbLKzA7kcM9caWlBalaPRuMQExKmUefER5n1MmGzq4KcU8XML+mv7ci63v57DblnmO+MGU52P1i3GzG/bD7ynAvq9zznGtEBm6d6DssQ15DMmK3SUpxqStyAnfXJo315sf+ABHB8dNUHThZwAV4JY/mP2Ykb+5vJFYXSg2w5ZfpjAy7jmBJDN5tHe1YsXvfzluOJZV6HA0ym6S3lWo7HjxzHQ149YnJmQoyZRl2ToZWZeAv6CMBJTSWwr5HDbLTfjf759IyJkHysXRfHQln7bX80AuZ4ruo/r7RlaVtUbXytf9L32tI3tsFmd7feu240et2b7h6uoaCOHOwf94hiagX6rcOmytCHI3T/0fNTr3U/Gu0pqvT1Ry+bHk6ffD/QzYJFsMPO9XND/e7/3e8Is8+tykSGHwFVf3/rWt5oyxrQK+hutt3p9RF9++vTbi0YiUncu9KK7DEG+vRrlFGj2Drc9VChuu+22ymOMhbBu2s3K8vue8pwuPvpaCOjnKetLX/rSmqBdYgf2QzPXLdnLSiUJVnfzV5C56mlPe1rdprF/2B817D0L6Qi/Z1oR3vXe1WwiNgLuJ/LeRm23oF9vZmbTsMGZtfSWfvXQn7kgTlv9WQ+/DYnWdyvE9fNa4OvvjfCXTyoAxd2sNHCx7Tf3zAX9jfrHbBC1px62bE5Qgha9kWmlwNbZLd/dyKrfS6isgE/jYhNCsS2EF77ilTht82a0haOYnplGNBTE2PAh3PrtG3Fw9y70dnWjUG5DZ98iPOVpVwiTD+k+s5kUysUsIoEADg/tx/duvhmjo0cQJwjystZOTacwuHIFVqxejQ0bz0Q4nkAoGhNgSqYZBkX29fUjmUwKFWipzbDbsJ30KbasK3Y8GNzrjqXufz2+fhZE3Vf83s4Xd45pi6alACODDgM0c9mMsRSUaH0uSFIo/qRLD4EfBRN7evny5QKYA/Tpj9Hfnq42xqpD0C+WR2aL1UqilwqAicoIbuU7j0WqlMsLmKSLy8z0JA7s3wtShPb29SDhZfyNJ5LIFfLixy9Ul3LC1YYkswGzvbRMF+mWROu/iZOgeuZaTmvAlddpGvRUXfMqpEvemrHMV7XudBb0syg9P20/a/91fk+gqRl+goEAMplZSUiWy2flhIMgvbu7C23MZ0AAAAAgAElEQVSlolj+ydQzMz0liuru7dswOjLiWW/MSZ8ovJ7LmIBaL0HZ7GxWTlxCxncLbW1hlNuC6O5fjOe/+KXi+oZwBIFIWALg6TowPTWFWCSKUCQs5VjQz4Fn7IVkYi7khHUpGmzDvT+9Azd+9avITo6jLLEBJuFDI+DuzkktQ/Xa17JpPvuQPtFyLdwca20Z1+W6MlrLK7/3u+tQt8Ndg/o7C/r13HT7wH2fXrf2O72+6tVFy5B6bbBz173X3Vf134+3ew/dcjQ9Ii3/f/qnfzqfaSHzm+VoayhjBa666qp5lfNE3rxlyxa85z3vqakCrbz1+OztvCKw86PstDEt7hyYTxsJ0jXw5Unw//zP/8yniJp7CXS1nzwzKFOx0K4trRburmkGg59I3Vp570JA/3333QfORb22mUTu6U9/eiuvlHsoIxhboYPVmd2YNLd+l54bc0B/M9Ddcq3q3NgItDcTWnqTONF6uM83EsTWvUf3TRVoteYypNttNzj3ndpSqNtq7rM+x8btod7C1ZuX8Hl7riZ+G0v9sagN5G3W1wYAGSXIvfRmZdunrVZ+SoteDLad9j5Sl5p6E1mGxMWkFAziyqufh+Vk2BnoF8DamUjg8MH9Avqnx8cQQhvytDIHI1i57jScd9FFiCbiYuWMRyMSmDi0dzdu/98f4OjhESSiMZQ8PnW6USQ6TIbeM848E0tXrJL3Jjs7kS8wa2xEACoDYMlAky8adh4bSGjdfGjwlbEP1J6+WCDqzm8/RVFv+Lqf7JzSipwGQRXeXwLoUlE432nVZ5CmJIlKTSMSjSCXzeL4sWPG/zkYlCBenmiwr5mUi0oOTzaYGI3uVWR+oY+9C/qJnukeVeS8pQcQLcgcNTLYFEz8AK39h0cO4fixUYRC5CDuQTLZiWRHl7yffcl32uRcfA9ZfAKS8KssCb0MhSZZkKiYGOacSl0UPSqBcu1l5qodE/uMn0JtAZsdjxoZ6QXxC6+9Os1i31vQT4WHybYYvDudmhZ+e57czaZTMg5djBspFYU5KpNOIzs7i8ce2Y6HttwjWXVNPU0sBPnxrRItYLMtIIpaOBQ1jFAS3svEaLTWtyEcT+KVr3s9Lnn6lSiRcUmoOduEEYnKB0eFgF/Gh+xg7MOyly24VEChXBDFpK1YwNb7tuCG//gK0uNjCPIko8RkOzZawvSuu39oGef2Yz0Z3Eze6DmulThXfupybD38FORm79PrUr/PlVN6HbvPaDmm3+fKYFceus81A/x+feruF7r/LCjW9dDfs7z5Wvr92tBKH9t76OKgKTdJT0h3hvlcBKZkgtEX/Z4X4n/d6nsbYadWcI/7HgJWAjR98TMC7UZrpxHob7Utev7qZ1j2P/3TP9UUQ9C+dOnS+RRdudcd6zVr1shY+xk+m73g1wX00y9fn47QXYuB5/NtM12Vbrzxxkq3EH+4py5un8yx9J9qwF9vIvkNZr26LGTxzHeyuO8wPP0vqfiumu8t8LYBhdI6z/Jl32it7dXkXZVvnOC3Kqg1d9ivXQHcuC3G1aHqcmRODapC2Ku33qclAFJ/UOXEdxWVeu825Rv3ClP3uTkF/ICtcUOwIM32nylDGGZUtUyZVauxuHfQAScURKKzS9h7lq9Zjf4lS4SVJj01hZEDB3Dnj29HKZfDiuXLsG//fuTIKhMMYnDFcpy+aSN6+vuxbOVKSZY0PT6O275zKw7t2YcwAVS5JK4tMzMpxJPtks30zLPOxvJVq9HV20fbMsIMHPb+0QrOQFjGbRKUkvYzEjPc6uI2QZ9+0wrjs06wSncRAYy1Sp2rGNq1I2XJSYGZay5IDXiWfwbCmrEgwDRWYgbYEngKgCwWkc3OimJDoEjgSEs/Aeexo0eRnp1FV3c3errI3NOGnoEBhCJRAdyRWEJ8+dn/oRBzE/AWy0xEkM/3lEDIz++kphaAs3PKDFhNiV//kcOHcJjW7FAAq9esRnt7Eh1JuhKFxdJcKJgMzAR0YtUPhUySMJ6iRBhvYFh8TNIqO//5k0qH4fRhf0k/WXpUSaIWQKnAYGMz34webU5NeC/7wq5D2+cC6uV+U7aZg95aFTIoj/GGCjCDdnmikc3Ka6lc8e6p6Ql5byabkTpQ0WL5TNJFhWhmYlz8/HcS9N+3BQFvXkj12UiOozeL2Kd81p6mSfyOuDKZWBMyVJVCYbz2jW/BhU+5FAGPapbPMImXbaPM0wjrYfqZCpjJjlwCT2tI5Yp8HnsffQTfuP5LmBo9whTJaAsYv//qGuaardL9anmhXVK0jHB/byxjapVlLW/serHrxH5n542VP41Au36364pYr56N9iML0HXd7Dv8QDa/s+/VMlQr9A0VUK9wF+S7/aT7SI+d/bzybq4HAEMjw/WGpeZzvz17Ifu1657CNr/zne9sOQiXVMOve93rahhmGBj5+c9/ft7AqqWGt8iTPt++IKi74YYbKlXgiTFBv5+iqOt5MkB/vboyQJac9/oitz7jJeZ7ka7zla98ZY2byzOe8QzJfLuQ69cF9L/pTW8CqTrtRV9+TVHbatvvvvvuOX3FkweyXdWTV7/SoH8hQrbVznLvayasfvazuyugv/ZZA0T9/PAbKS12o7Sand44tYDWgN+6hujN0y3HBYAGFFZrLMBcfKEVZSH5uQ10qdyoLfKt9JW5pzlP/9zxcetXraxWEvRcILi0lmOykLSR27w9gQsvfirWbTxDzkPoH3do/wFkpqdw38+2INgGnHvhebj77p9heoK88G1oCwawct06LFu9Bqdv2iSsPPzu1m9/G8N79yFB3+dCXnz6xR+Y4CwUwoZNG3HGpk0C/ENeZlNao+kTnc0WBLQKh71n9RXXCfqkM3mZKDICQwVlCvtJ2VPK1EmO7Sc/y6UFEmas5wZ203JLNxJa8CwgrFjzhMGHLjw5yYzLIujfb9x7cmJ9T83MCJUjfWvZj50dXeJOE2tPoG/xYgH6tPCT670ME6hsqEj5f2NptkHQBJ9l72RGlADWyQP/9GsnMwxdWY4fP4rRo0fAYCTGELDMeCwp6yo9M4tCsSB+/QSU9N2n+4/w+ZPlBwFEIqTwpPJtlWsDsG3vyFySeV4Nahfw5GWUdUGSznNgQZFdq0Jv6Y0th5KHOoL/S5DkZlS2DFNRQRQf9iUVMbqbMY4ilZoR1qKJ6Slxi+rq7hHLXWE2i2BbGemJcezY9jC2P/wghnbvNpZ7lfjMBZBzNucSrfwlhGNRZOl7H43hdW/+PTz1ac9AqRxEkcpnW0jcizJZE7sSi8bkpID1LpYMBWoF9BeKEiuQT6dw+MB+fP36L+LIgf2ISQyFGdNa4FgN7HUVfb5Lnz61Llu0DKvKCPteK2tbtbS69/mBKHuPHXe7luwcsjVqBuTcueX3Lr8ytAyuB/p1O9y+1jJT36eVCdsG7XpUUYqYj0JOjoChw60l52q2j7a6PxO0MzmXZnXhmqSF+bzzzmtYDAkI3vve92Lbtm2V+9imv//7v8dFF13UahXmdV+jeWcLIuUiA6KbzRf9YlpxCbLtxay1n/jEJ2rq5vduF/TTAvzGN76xrsLD/YmsRnquN+oAAvxdu3ZVbunv75ccCPMN5iVAZYyCXkuk8CSDz0KuZqCf8QKkyJzPGOh6UCaSWUdfC3HvIa8+MYW9GKTOuJX5XswdQOVWX6QqtS5s9eZGxb2nlYk730rVu7+VTm8Emk9WPWw5zTYBC/r1e80ztaDfClrX+mU/50+2XR+p6s3Er13VDZ+btZuwqxo86N8WUz+7OVpY1irot++e226/mhrwqhdwPYtT9Wn3lKH2RKRa71qGJIJLY2gleA8hlc3iyU+9BJdccTkOHzmCsbEJtMfjOHb4sFAekhnm7AvOwc033YQjQ4cQCTGbbwnxjk6sXLsWy1avlqRdtHje89O78OCWLWjL5xEj0BfKSGafLWE2l5VTgTOFs78Dy1auRjgSk2RfBP2RSNxkCiarTzAo4JqClFZUWsgtZSCpLnmJAkcFhIjZy9Zq+9wCS3ufnTu1imCtawW/k4zCijVEx1KQOYeWW/qV5zKzAu7oVkIgSgWH4J++tKTLKxSK4q4kvpWBNjAj7pJly4XukcCfVJBkhuG7xNJuzeiMPREgbDL/EvRL7Itn/efJAgE6gSR9+VPpGczOTGPfvn1YvmIZSFlGZSMWSQiATqVmpb4E9qSrjCXiSCSpEISlvyHZeZksqxYcy5qTUy9rF6/OOuknnhowwZR30qT7W/efBv3Slx7IlzVu0o9VrN3RkAm0FfcdOSkoS+AuQT+TxdGdShQuOQFpExcxnlrQgpdNpcSvPzU5hq33/xwP338fjg4dkjr6xSq4a83OD76LpzCBYBjT2VkEY3G85JWvwdOe8Swku/swmydLD0+jCnLqwAbRRzgY4IkNlXC+jwxBbKvJMUBLPxXoqePH8F9f/0888uCDaI+R8YlzxqSLr85bE3vkrl3b5ycL9Lsyu9n+1cqeY/vQgmz7t5atfuXoz5qBfFdyuiDc73m9hm0Mg18d3bIqc1/itGqDz3U9tMJQaSvH1IsHG36cQT/rQJBM6747rq9+9asF6Lj+6ewjst28733vm5ME60T8xFvFGs3mH7nU3cDLVsu299HCTmWo2X7sgv5m76Gc//a3v13Zn5rdT8pI13ecQbJ0p/JzPfIrj+5bdO3Rl59S06wu9dYTP3d9+unaxVwNzdZwvXdSdhOw62u+oJ/z9FnPelZNGaQWZSbj+V705yflqb5IA8rP6s3HiqU/m83Woof5vn0B9zcSwo0WUKvCe75VcgWmft4P9JvvTcIcV4Bq0GA3bL0xuhZcv/bO3UiqQcP2fVWFwLMge+4Mle/5iwds5Fex9JtyKv5jdSz98+9n12e62iv1yjKuAB4oq7j5mCN8vz6qKCFiLTZ+4gzmJYDfcOaT8KRzz8GxsTHM5nJ0fcbM1CSOHz0mKavXn7EeN998E4b37Uc8EkEw0IbZXB4Dg0uw5vTTsXrdegz092Fo337c/v3vIzM1LZZaC2rLASBXLKK3vx8rVq9CoqMLy1etwqIlyyQQkmC4t9ckTclmcojGjL+5gB1h8TFBp7JZC4uPdTkhaKbFv3bG2k3dzg17wmPG0QOttjytbHmWdFuaVkDpVlIoGuaebCYtJmpa/AlG6X1CWsypqUlMT88gEg4bPv62NqHIjLcnEY7GJHCaLj2GftS0S/zBrZsM7esVoM1MByYIV9Qcm6CrWBAXl1Q6hfGxoxJYzKRgwtATCWNg0SJEQhHpR56eEPRTIaECQncp9m04GjenAcGwvIEnANrSLwpH7cKcs06FZt7rT1EiPSu+GTfznXDsey5CBuhX83KIGx1BvweqmN1Y5EGpLCcnokgwGRrjSfJZyQsxNTMlG2OsPS70rew/ApjU1DRQyOHIoQPY89gO7Nj6IEYPDsGwdFYZguxa0uBZry+OF5WjQCiMXKmESDKJl77iNbjg4qci0dWLvM2DUC4gPTuDsWPH0NnZja6ubjmtkXgB4cP1piTpVTNZ5NIppCfGcOuNN+CBLXcjSOVOlCBj6a/KsKq7j58M9lNW7H3NgFMrMr1R+a08b08j/PYDDZxdmW/nkdsW1x1HK+26DP0+P4VGywEN5vXY1+s/Oz4VmeN0hB/ot2uYK/eJAP2c37T63nrrrXOGjaeBZDkhWKVBhScCdBUh45gO3OWDtO4S6PGZU301mr8nA/QzARYTYYko1b6vTsMWCvrJDtbKRUMGTw7cWA8mkiKH/7nnnlu3GAZY81SAAcna2s0HyEhzMk5jbN+0CvpbxTonA/SznTxVsQQP/JvMVK3koXDHnCdHrqWfinKjYPUnFPS3Mrn87ml1gFzhO9/n9Lv93HtMeVXQ75ZvNwg/od9IqNcTzLRqu4Gy9qBbADw3Xg+gVOouj1Q3ZON3b/zIzSZlvnfdexa2+c4F/Xqj8gcAVdBvv9eWLtuHelOqWD2pJCAgPt8dnV3icx5LJsUFZ9Wa1cgXCzg2ehQTx8ewbPlynL55I374v9/Hob17ESbTEN1csgWEYhH0LBrA6WdslMx62fQsfnr77Th+ZFQAL11lCOoINpklNp5MYtnKFUh2dmNgcBCLB5ehq6dXrKuk9hROdbpqCBsKT2ZMQiA+T9ckyc7K4FePvpPttkw/LgjQYMoF/driVwNAfEC//b6QyxuayEIO+WzGuMu00R3EWPmpfFAo84icigppSAn+O7u7kezsEpBKsN8WCHvuSQSsTCDC+AfzFhtIKhsTbdo2bsPYDeU9Yh0W6skcpqcnkUmnEI8xc2pWMgAvGhhAMtkhgbzMKisZVWdnwWMMYUMiaI5TCUkgTDejMhCKcsOyMN8AccOPbxRcWSNOADzH1m8DtT7y9js7jw3o18q3aW0FVBnNQXx9CPDlOcmAHEA6PSN9O5vNoK+/V/rRBEAb/3n69BezGezc/jD279qJnY9sRXp8Qiz9GvSbdat89pyFJYoGLf2hEAqUB+EInv/il+GSK56J9t5+MJMvFSVSgLL5u3fulDm6ctUqOU0R1yaPs9/IHKCQzcl4TRwZwc3f+gbu33I3AnQdkm+r7jymn+a6nLnzuma+qrZoMKvb6cqjZsDZlSXuXuAni/QzGiQ3utdthx8A1/JfyzO3jo1OQNz3zBf0+/VHIxnvzq9WA3n9yjyRfZflkROe3PALuVauXCk+z6cyeNetV71+PVHQT2Y4+vdTyWm2Py8E9BOEz4cxh1lvSYFKVyx3fp555pmVbLJUzCjfaJXeuXMnyFyjcyfYZwleXQC7kDHXz9CNRbP30PjHZFpzDaqtvelkgX5a9rXbFl3WPvShD9WtRL3xJrsTWX/0xfVCN9l612886K+3WbQ2xNW7DHvPS+QDK7jNtyZAUgMyDdT83mOt2HozsJ/pTcEVlmQZIb+7WFUNWYkB+uRLp9XV+1uSH3mXUEPWAf2VvvGx9Gvg7S7oen1HlyE/Ad9YQNX36dcbr+0fvpvWYHGJ4WkFrfw5Y31nkClTh0YSCZx34YUIRsLY8cijGBkeweYzN2PD5o24+66f4djIMMq5nLj50Nov2XPbAmjv7MTg0iXoSHZg544dmJoYR0gCG01ypXAkgqxYUENYumI5uvv6MLB4ED0Di9C/aDEisRjKbW3o6uwR3MNRELpASQwUkWRJ/J1uMwJSJTsogSjbRIpPEwegN2g9l/SYcO4YBhfjOmNxk5zgKNVQP897abHNZlPI5WYFcBP0MsCU4FyYfEIh4YI/MnpEyu5kwqwEufHL6O7ukz4gWCUrDJUWCeJVSiTrLjBYXK/KMk6EyRVAI6dMxvXFJgkjgwxPZMQSztwBpQKS7QkB/WJJLxi+eyorU9PTCEdCoox0dPYgEk1IzgBRRKzZXjrQAHHt02+Tfek17CqYVPJkGXlBw5WoeE+dMG4WXis9BducY3iWN+tGwQBYgv5SEcVcXtyjeKoxk5qR05SBRQMmwFcy7YYNhWcmjZmx49j9yDbseuSXOLh3N0qZWaHL1Fcr8kXkiCirQLYEnHfRU/Dq330TehYvQU7mJl2ACoiEQnhk+zZMTk3hnHPOFcupuElRbogbl2krMwWTapUBvDff8A385Ec/QIzcoOLC5AbuVjP0uv0rpTVgHqvILZ914ModaxyplcceO5Y6NdRryu9318jirsFW9wpbjlbQ3Lo1KssGHHNdW9cVm+fBlsOfrhLhygu/fmrWBttmW3fdJ/zuiQL9tt7f/e53JQiX1vxWLsoxAinSInZ3d7fyyEm/x933CHYPHjzou0dyTC21M13teDrxkY98RFyc7EULP9mHWlGiXNDPk0Val+s9y3e/+c1vnneQM0E8QacfiG+1QzlWV155JZjVt1liqVbLtPcx/oFuS/YiwxBZnaxy00pf6neeLNDvnkDQpZUMSBXvC/XSRviJCoyOiaBbLBVkv3Jskb/RoP9kWh006K/dmKpZcvVm5rexuVYgOzBaoGuXljmbETdqq3RI6KRxmajRWr3kR5U6CgLUbg7mKQL0ytUE9LsbV72FYsvUVrhmFgnr3tNo43WBQCAUEF908UAot6GQyQs/frktgCDdPhJxPPfa65Do6sDDW7fhyOHDwrhDl5zt27YjSN/1bAY/u+MOY10tmgRccgUCSLTHhbaS31EpMPQvtFCTmjMqVnry8/ctWoTu/j509faLq8myFSsQS7Sjs6NTEiOx7TwGpcWfi5HP0krDEwGWVcnWy9OEEDd6BqN6MMvH+snq6cBtPk9gbuM8Km48ogyZ8dWKk2TgTc8il00jn58VZSYaDYv/ORtJaz+FGp8hCIwnEpKplXVOJNqR7Og2CkqIFnVjNTd1Fs6b6nwStw/PuYZuWorHXcZZmlhGoZAXrv6yZ/Wfnp4SZSQcojKTRzSakOzA1HQZ+Mq4g7Gx40I1yaDegUVL0NnZg87uXuNi5FFRVtaevKVqhbeakQZn9l7rEmABlQ2Cnqt4y2SoycItoF+BVBOzYE4yhCFpNiNJrGYzGaQzaSQ72tHb1ydZjmmJFyaiYhHp1IwEyI7s34MH7r0Ho4cOwtDgV/Nz6Dmg14wrWziGnGcMMM8Vy+jsXYR3/vV7sWzdOqRzBTmd4NwmM9CObdtxcOggnnrZ5ZIvwCaxohLFIGUJ0i4D+dkMSpkUvn/LTfj2N7+OOIMUmDNAWfbN/K0qAY1Av52ffhu5H/B2ZYmfHHIBt5ax7vu0XNNzQruHNNo83XrrMvQ4WTCvlRQ3SNeWZZVuygu+m/KDp0M2WJp11kn8/PrE77N6ipatk44xs26ouu+eaNDP/qG1mJZu+o0zOL7eRbBPbnsmrJsvqJsvqGx0f729r5U6bd++HW9729tqiicoJ0tOK1c99p75WPJbeQ/voWvVu971LomnmO/F+jCh1GWXXTbfR1u6/2tf+9ocqtfVq1eDfPatujLpF3Gd6JwC/G6+Pv18xo91h5Z+N0i93hyyn5P5SCtcF1xwgbhINbr+z4F+dkYri87tNNfSrzcQBr5RIFnGD5vu3c8CpQGxLqOedakirCUgUW2vYgItC7jjPRasiPXbulkQcJG2UG3KdCWQJFoevaAI/YA5LZDASwU69SZlLUy17a4qDmajqFJ2tt7P1rWo/jTV9ZC7yBJDCzJZUsoEJORrjyOTzSEUi2HVurXi3x+MxjAzm8Gu3buxcfNmnLFxI4YOHkRPsh2piTHc8cMf4ODuvQJqjfXduIPQAsrAUFJIis8yKSPZxwSjXsIzWvuXr1mD9s4OLFo8iDRPGwb6sW7daeLeI2NFF49CAfF4u8wNcqGTRlH6UkA+FReziVP4WT9/61piAQzH1lr89ImS3fx1z0nZXhyBnY8WMAjonyXoN/8CgbIoI/St5xzg93TrYY4DWvSTHR3iztTT0yf+sHQJCTIWgvX2wDRBf6WeniuI/G0pQr1gWstQJPPLUzINVWgZ6ekZiS+gtXtiYgzp9LTEFwwOLkOSVnxAgA8BEOMNyDgzOTWDxYsHsWbtaYiE45Jwiic2fLBm3lJJocVaDkRMwLEJPLWc/qb3aoKdFVOOBn3Ve4ybnQaYVuGiAsV2SLgDlb5MWtyVUqm0AOhILIKOzg5Zr1EvezPrJ3EVMzM4NjyEoV2P4ZGHH8Do8BDKZFhSINquz3qbAcstFKnMRWWseYqQyRURjMfxjr/8a5x5wZMxnckZxqFSAe3RKPY+thM///nPcfkzno7FS5Z4tKhBYQASpqZACKV8ziSqK+Tx4L134/P/9knk09MI0j3MY6SqguWqpd/OTV3vZkBa1qHKbDxn/XuF2jJdYK/Xgx0jV9a68lYrUG4fV1zDvJO7epLK3Vfs3zqWS3/mKvh6b7DKun2XbodbV7vPuPPR1tvOTV2WWw/XAFUpy2PDGjn0+FJ2NgItlAOHDx8WtxLKBbaPe67183+iLPt+dW5FUfV7jkoLXTfsRev/V7/6VZHXrVx+oP/rX//6Sbek27oQ/5AtiSCbJxr15JNuDwOymYyKAcCn6nrooYfw9re//VQVL+UuBPRz7jKxlu4nGrh4CsG8OK7cdPd4Pkc3nltuuaWmbX/+53/elNb21w70twrYG026VsvQvela+qvlV9173M1KC1m76dTbwPSm5D5X/TuIkqV8pIXXyxbLMmWT9Di6CfwFjvNeMVRrH1tjpTTBvB6bgwfCLL+2q5jU20T5eUUpcXj63fbU7/PGoN9PSaINmcCc1mX5j2AqTH/7Ajq6u9G9aJEA/jPPOQ/R9gQODQ9LsqdzL7gA6ZkZlHJZjI8eFr/kPY8+itlUGuFgSPl8iye69JtxofKCUMX1w/C0sw9JX0nf/s6uHswW8sgVyrjwyU8WN6N4LCEKAq2mBHU8XiXfPxl8CKhp3SU4YzmGH71NQL/dfDW45+8uKLUbup9iadx7vORKBNYe2OVmOTM1JQGzxWJOMvByEwkFzfwRv/kMLeopo6AEg+gWa1kAHZ2dCMW44RgOewJs42bmJdyyoSFVaWWUKKsXesHj5szJm4+lori/SJKw1Iy4w4yPHxNGH25ypH/LZXNYPLAIOVrNS0VMTU5icmoCqfQsunt6Bfgn27uFTlR86yuUnR41p7j8sH0mMtesFaPkGmXAaMgaZNm+t307152imj/CPldZ+yUC1rwAalr6Gb/AhFs8OWE+gUg8iv4BngxF5LSnUGozpz+k8mReiX17cGj3Tmx78Bc4engIYSoxzpbVbEPlWIbCIem7UDAsrljk6v+j//dubDr/AknQRZpTxrTQgWdk/0HccMM38ZRLLhULGFmq6G6GQEhOzxjHIWVKgq48Du3dja984bN4ZOuDSITI2qRjhtg3hs3H3aha2Xk1cNVyUINetxwtgxq9Q/ebC/rr1dXKaw2S/d5RD/DzXleB0fNNP+eW4dbRT1Fx54L+u+oCWKVV1TLbleu2rjV7lJfbolXQ3zYMRfAAACAASURBVLrcb2U2NL6n0RieeOknrwRXuWs2R+muQbcN3T7Lg99s7duyH2/Qr9s0OjqKhx9+WNjYaESyDHaU52RRor85KTkXgsPmOyrcyxh30OpJ1XzL5/0LAf187pvf/Ka4a+kxpRLEQGhLfeo33pQnt99+uzATsW/txTwUn/zkJ8Xg0+j6tQH9rU6QVhZFq2XpjrOgX28w5l0G9PNzC8RoceBkr+ciwHvtd9rC0rTuKuOtvdcmYqoczyorv6mroUyslm1AEC39FYub496jN1gLfPRn7u/VfqoN5G1NKNcH/fWUD5bL4FCj3LQhQvpBgeMBAeIDy5cLjePSlauwcvUaTE5Oi7/+qtVrxVp8/OgIUpPjAqqGdu/Bzu2PSDKvIMENLZdB4+NeYKAiXYY8cGj7gj9pwV+ydBm6e/swuGw58mUgnc2it68fi5cMoqvbBPYS0BFIJ9rbEYsnTECvBKImKiwTBIASgC3UkwyK9ag8PRcdm31Vb8rW51cDisrmYpU+D8xaSyPnyPTkFGZSkwJMQ8GAJCSLx+iXTzrJWaHqZB/RckOfegZIsw86eroF9Bc9P3Za++1JgwnPrdK11gBphVgFGFuQLaCQycJK4trCoOLUzDSK+ayAesZtDC5ZKta8bsZIUHktFZGeNXSirCsVj97efvT1LhZOetLcMKaCeoVdi8bP3wB9vtuAfgPyrTKlQY793fa1VQBqwagB/RrYGmtqSYA020S+fbotMQ4hk0pjfHoKk1PTiCTiIMMFA5ENw05ElI8MufvTaYzs240927fioZ9vQYH+/Or0za6zemuxArg8rb+YK5mEacEQMuU2vP73/xCXX/1ckKeNGaYJ1umTf3DnLnz84/+K8y+8EK969aulbjyqEGWBp4LML0FrKvF/KY9SJo2bbvim/Ivz1M0L1LaAkjEZLujXMreRnHNBvx4PLY8bAeJ69/l97tbLBWj1ZFCjTdUF8lbWNwMUzUC/C6itnLDl6hMF913ueLjfa8XWjqOVd/z7VIKmZv3yf+V7jhHdPt7//vfXMLvQAEK2G+KKVrGLmzWX1vRmlv5667LVdz4e46TnZLP32fZwP6P70e7du2XvONkXQf+GDRvmFNsMz3GPZb6D/fv31zzLRF2MRWHuA/eiEkPrPlmc9MUx+tjHPoaNGzc2bd6vBehvddI162S9aTbtGecGF/RbAWzAgwnY5O9cmJwAO3bsEDcJP05lPqv9Jv02Or+2uD7zuj01m6DnelAB/R67hhHm1eRclX5ts9lgbWbcWn9w9/hcgw67QZj+qLVJtjZuzd173MltFSz6SwvcbCNLSVEA+MDgUsQ6uyRD7+kbN6E92YmpqRnJnts/sFgA7cT4KGZTU8ilppFPp7HlzrtwYM9uA/rJr0+3njZmIjUZWQnKPCduw7gDIFfIY8ngMvQvNkG8IVJZ2sDJQlGYgGgtpV88zc/CzhMyQJlBvfH2dlMufasFYFELM6Bfg1B9RK+VRXEHElejKj+6nZOiehHYEVR6lJ6cbzx1mJ6awszMJGM0kYjFJJCXoJ/9OJtO48iRI2KV5hF5JBwRSz9/MicByBohc8gEEUs9PVcicRmTExAVRC70sZJJocKXb6ktpe4lw2PPkxrmDJieGicaRWo2hamZaaxatca4NeWLknOB4zI5OS7totsR6Ty7unqweMnyaiCvWMZp0SfYpY+NjKCMI5Uws/bMjJLcC4Wix5xk6D5Nn3od6J1kmXnsKdDGT0juk4zEwiBlqT5tJuK8WOgJlMnYQ0rMsclJiYVoJ/PTiuXGyi/uXyU5pWIg88z4OI4eOoD9j27HtvvvQ6lgAoG1rNHrrZ4MEwpNlBEG52pArPoTM2k87bnX4HVvfRsKHvsSy8/OzOCRBx7EJz/+CZy24XT86dv/FEuWLhVa1rywTBm3M8k7wcEu5hANlPHTH/4AX/zMJxHIZSX/gCh0XsdqN8H5yll7fz3w7VdeK3JfK6JuGS7wt3/rcpu5JPmNi1857rubAS23H7Thwcgmc/JmXXhcdzQNknR9bLlW8W0m40dGWkvOtdDx/r/+HGUaA3cJyLSCxjGjRffss8+WLmptT4WUw0Rm9moG+putoVbfeyrH0VX0673LHzuVBfBPTU2JDzxxgL7omnT99dfXfMYkV4wL8bt0fzC3AAkQFiKbyIBE6lOCeX3RWEgAz+Dr5cuXy/d33XUXfvKTn0gb3IsuTFdffXVL8+NXHvS3OtmaTVrdSa2WqZ8h6H/hC1/s26l0l7BAlIuXgMz6+LuCVm8+9pl6G93cDUKWfUsDa4GjhDJWwIwKQvQs/VK/NjKSGMurra8L7N3+89uMXPae1vq5Oeh332WFn6HTJCApS7Ds+g1noHfxYhQDIXT1D2D96RvF5ePAgYNYumwFevoWY3J6EvlsCsVCBqmpCXQl4rj3rjvx0P33S6CiOKvYzK4hA9wsxzzBHd/HS/zCy204feMZGFiyRNwgSGvJ24dHR4XGc/nqldKfiXgS2VxOWHDoA0//U4J+MtBICCx99uWdIVEMqmNnet1uzPzd9oVVJhlPou8XJVSRvVC4WVBAJZSuNBxnJmYiVSczsUYjIaGXTM2khEaM3L+kLu3t7UN3d48E09KvG/GYWI11UhwJC6+4zZj62rljALQNkDYcNNZNqUz3qSJZr6i0QcaCvvBMpsaTqZysowgGBgYgeawAhMOGSYmc/aRjLeSLkpyrq6cfTBwm9JdkdpIsooai0wRoG9BeVTiqcTAydzy2FNu/+vTEtkf3feU+q7yLpdtTnDmO7N88KVGzYukfOXQIB4dH0L9oEEsGl2D5iuUSf0IlkQopTyHo3jQ+Ooqh3Y/iwM4dOLRnF3KZlMwV249+Mk6vV6mXR5PK38KM35HYkgAmUhmsPfNM/MXf/QNKjH9gtmkmCcvksPW++/DpT34KHV2d+H/vfjc2btqILONYwmGUuL7KDKwuGtWpmEUkWMYjDz2Az33qXzE5MiIKDi8LPDkna8beEWSNZHU9uePKEheo19uYXbDv/q3LcdeRbYOV041kYr39pVk9WwH9bhlWkddz085JXUf7u1tvPTZWNtTz6bftOlmgn++mr7rLz+43fk/UZwRxp9LP3LaL6+Wxxx4Ty+29996L48eP1zSZcumtb30rrrvuupp9uZV+mQ/obxU7tbaft1K7+d/TSPa5pc3nXvvsnXfeKVmc9cWAXboj1ZMtrbaiWf9S4WAwMylN53tx3b7hDW/Ay1/+8pYf/Y0B/e6m3KgHFjJ5Lei35VY3W252zHBpgi0FdHnWF21l0Ru3K5jduvrVz5Trcewr8Ofe6wJkgiqbkdd8xyBeWuWqViIGcWo3Jb8NRLfFb4OzZdfb/OqPx/xBv2kzs6kaV45MzjDkLF66DG2RKNZtOAPrN21GMBRFZ0c3tm7dLq49K1atw+jxo8hkpsEcJGNHD6O3M4lHHn4IW376M6QmJ9Df3SOsMmSSCYYNwK85lZEPDNDOF4ro6e/H6rXr0NnTI4ws6dksMvk8hkePCnCmZTcWp1U/YLKehpjwKiGWATLQMDiWwK5IFpRAWEA/Tc1ipfbGWYN+Pd5m8ye9YjXTpoyT597D3y3zB5VQusSQScacDpSErlEyBTMQPZ/H2PExHD40LMeN5sTqDDmVGBxcimA0irb2hNSZio8FCZUsvN4A27Gx/Uarr1xCC2qs7IUy2W2onJhAdFr86d5CBWvk4AFhtUl0JAXUL168BIl4AjMz0xJ8zMzKZMBhfY2bfhiJRAeisTjCsbD0m4lvMScoPHyytKZU0uw6rFpIq4nObN9qYOi3viQw3jvUYp0ZCG2e8dyVhLknh5npKaSmpyRPxEw6jcHlK7F46aDER8xmshLZYLINZ8Sqn56YwP6dO/DwvXdj4sgwAmXD7qMvvYH4glCJtzAnDwFWU041Qsi1BZAYWIS/++jHEO7oEKWKMyzaFsTOrVvx0Q9/WNzZ3vjmt+AZV16J1GwOoWgUeboiloOMwxY3rAAKiLSVcGj/HnzuEx/D0KOPViz9tp7NLP3NNsF6smI+cluPpX6f+24tL11rvgb983k369/K/S749nuuntx15axVWHi/61Zq62KVMr/+1+49uiz77Mly7+G7GcBI99df1esDH/gALrnkkpNavQcffFAstDTCUIGivzv93utRkNIvm9l3X/ayl9XUo5V5xQd+00C/H76rh5P8Bq5Zv50q0N+qrGNgOnMKMPC4mSuebR/dRN/0pjfh0ksvnddc/T8J+lsVyronLejXm4QRjvZom24CIRG4THBkgwVthtBa1wdrfaxskzb5oWc1tZ9X3WzEDcJL8qTZGKyArm64tSDBvL+SINWzeooxuxLIK6ECBmJ64N/8bjdBNxDNVSyqC9JYWVtdoPqd9Raq8haRW0zxBuyL64j3vnAoglA0jrZ4Aldc9Wz0DgwIbWYoGML+A/sxsGQQp52+GdOpGUxOjgHlAo6MDKGrPYkjQwdx54/vEBrPJ23aJGwk27dvE5BsmEmMtV8UKC8BGvuGfOvZXB5Llg7irPPPRzyRRCAcwtjEFMbGxpGeSaG/f0BcZch3H4yGESWlZ2+P+MsTSbHeiWhcAG9R4kKCYp0m+Kc/tnWPqWR8JdD3lAFz6iAs+AgKNWaVOpLdxNMF+uxToaBlrVjIY3xsApNT44gxIVlXt6GDLJURDgYxfGgIQwcOYmT4sAT4DjD/wMAiLF22FMnuXiCeENYh2tHJbmQCxzl5vCBZb3wk94AAfJOx1VJlsn6MCbDuJyY7bx4FWsSzsyjmMhgfG8Pk9LRQopL1iOw9VJwkqVVmFl1M2FUsiBWd6DYeTyKRSIrVPBgJCTc9XVHE1i+KE0GQTqhVnWlm7tiTM5vroHpywSBcdTdrL38WFQe8nFwUGLhLRcqweDEoF0XmHpjC/r17xdo/sHgpBpYulZiPAp/xaGLpTjaTmsbU2Bhy01M4vH8v7rvrpxg7fAjhYJuA/qqBwcu67VXKgv65ioAXxCznXMKqiXy5DbPlIP72wx/Big1nIM/Op6JZKODQzp342D//E1IzM7jy6ufg9W/5PeHyp7sZTwno088TlHwxh0BbAYFSEceHh/Dpj34Yw7t2gmHBciKmXB3p+qTrXZW5NDjUyii99uttknrTbraB1wP8fjLGBfb1yrbgu9H3bvm6Hvo5PyXE7Sstz7WMt/Vwf1o3QH7OOai/Z1nazc+Ohavw+Cohwq/VOk+/Xx+74/t/EfTTd3vXrl3Nuke+J/00/frp211vTjUr6ERAP097mQn5V/WiQvTBD35wTiKxRgC7mcyYD+hvVpZeu/Ptw3vuuUcCg+n247ogsSx6kfDk/dprr8WrXvWqeSVTs3V5wkF/sw50N7RWOrFV7arZu/W76lv6q9R9vJ/vtpbh6kZnSrJClT9dH0orpP2suvVBdtWi5LalXr9ZoGDb5vecqacBONr6pS1G9nndDkkMJawuxse0lf5tNFaN/GgZPEjPZQZvtpXKCAXCiMaTiHR24uoXvgiFEpDNZCXL64GhA5jJzuKypz1TAmjJppLPZST7K62Xhw4cwE9+fDtKuRye+fQrsGRgADfffBNGDx8WFxhJNqXoSE3iKeOaQjcZJuo6beMmDK5YKYnBZtMZpKdmcHDPfowePoKlgx7Lz0Avwh1JiTkgoA2HoogFo4gGwoiEwigaOibxFTeJpAKyqMV3XHKsecqOBzrNyQ/rZgzP1UA+Ow+rmz+TXpGHf2pqWmgxw+Eg4tEYYrT0o4xQWxuGDhzAozsexfGjPGZuE0Vl46bNWL12DdrCUUTJhx+NCfc8FVy+j8nRjAsZ3XTMqVKFp52g0qMk5dyg/7rELniZ5ST4nEGfhRxmpiakn4+OjmJ8bFwSmfX196Ojo1OoLUkfySBr9glBI8c2zFOTeAKdnV0mkNvj6Ze1VCbVpGGd0WDG/D7XRc4CK3MCYE94qgGpxn3HnOiZyyi30gZx6TGUTmRTSE1NYmp8DLks6WJ3Skbjs889Hx19ixBLJCTPAF2XqFTKKQdjKQ4eQHZ6Glsf+P/svQeUZVd1LTpvTpWrc07KEQmhYAkQSEggRLAE2OSHbXiO/9vG5n0znN4ftr/N/zIYMAZhshCDJEQywSQJEEootNTd6lbnUKEr37o5/THXPuvefXedG6q7uhGgq6HRVXVP2Gfvfdaea+255noQe3c8gXIuK/1hdPKbI8euPVhgH/jsAToMpuKuybcIYSpdwNv/z3fi6utvRDkSlm2AYjaNzPExfPR97xPpzlUbN+CP/9f/wvptZ6FapcKPkfdlpL8S4njXEKpVMD9xHP/2L/8Pnt7+GJJR7k5VUCMlK2JECrirYjZczOSUqsKS/0Cnz5FV9alNofbStlPdAG7bEWqX2NoqOKF9rX3aCey7C7xfG/Ua3axd9vO6ASZtG+9h6+rbawePUQqd3bZ2triVQ2KyY4wtOTa6NJx+XutXGfS3GmtyrhnFbfehrSdN4zWveY2pT+Lz6WZN5WknA/qZj0ha0TP1w4DU3XffvSj50U795gf6KZHait7TqW/8cE23uFSrFzP3gI4iaT90dFhdmuwBMgaoBriYj31vzg3miQQKBWo6nN5Pp4FwDb+7+LVrbbcd3O01XdBvn2cDaQUYSh+w2+iCft/Iihe5trdo/QyJu9DbbXCTu+yF0I4a2QtMc18yOmqkHvVcN9rkb9xMpNoeN9fJcMfshEA/A8sEYeGgJPAGqzUM9A0hEo1jeO06XPOSl2BuPieVRlcuGxbnYPtTO/Gi614i3P5YJCrcdka/yUc+duQodjzxOAqZDF7w/GvQm4jji1/4Avbv24sAry+8ea1BYHj+BICMjtcCVcRTCVx6xZVYvWGjqASNH59EPBzD7MQkHnv45+jr7cH5F16I/uVDSAwNIpxKSqJkLBxHLBhDPBJDIhJDiaovEcZNTcicfSPKPQSqBE6iuiQhWK+fDYiS6sSWNKAB3obiQQDAnSeCUQL/9PwsZmam5ZxYOIxknDr9Rfl5bnYGjzz0c9FbJlee6gFbtmyVGgeRZArxgSHEWbGVyi/k9nu7EgTfJnprKlMzks/5QyeA1JcQ1V/qUX6zQyMUkCqj4tyBKKCQzSA9N4NjRw9LVJ+ypqtWrcbw8DLZ9eBTS5JziIXBgGwmJwW5UsmU/C+Vp0VmUiVpm6Ob7Euz6dAAnH5z0dgkA+wZuVdwZSgrlLI0he1MHQJek8nkhqbEJytkc8jn5jFKHv/hQ8hmsti8eSM2bzsLKe6WBKl/X0E8nhDKEudxbn4OMxPj2L19Ow7t3Y3RQwfEAa2UKcfGSHsjl6PdYqL2lA4P50+56tULkLkUxky6iGtueBne9D//QKhanNLlQhbBXAZf+fRncM93/xvlaBjXveKVeNPvvoM51QhUgyiXayIxmqsW5F0I1yoopOfw0ff/Gx768Y/QE42Aue/lYl4cCTP76Lxy3pq2MLtC5qokd5tEa7UTti1pFazodmWybZ1ro1wQ7d7Ltt22bXZtfbdtaWVfu1mb/IIzLjjXudzIpWgWUnDv4+fouE7NgnXFQwVHR7rT6e/UN7w+5SjdxMVO5/l9T4oMbZX9uf7664WyeDKfV77yldi2bduiL9Fu7v7Lv/wLvvWtby24Jm3ahRdeKHQiyuWuWLGi7X27wUy8wLOgv7kbO/XbUoL+kwH8dqu7sRPdTFL3Or8w0N9pEPRh/B78ZM7166RurqfqPe0Mqf1dqyi1a6j1HDeRyo6Uu4bYz7i49+Z9bG6Y3/d2H7t9QNk9Xezc+/v1oVk8TJR/MZ8TA/011IhIIiEpPhaoVNHX049KLYgzL7oI51/6XJQqwM8fegjxSBiXXn4ZHnrsETzvyt8w1VsJOKo140FHQohFItjz1FM4sPdpXHX5FVg+PIhPfeLj2LVzB6IsoiVi/VaEVyKWpiiRVFjt68e6LZvxnOddjsFly5FjFd5AGOmpKex9ajeOHj6MtevWiab/ig3r0TM8CFCqEUHEIwn0xFOiGhSJxkQfX2ETwX69gm+tKu029LGIlUPCyr4hAZ2m6JTZgVDQQFBK0M/ogaj3zM9KvgJ3OWIRQ0eLhoIS8Sct5ende/DYo49ifHxCQDdlM69+/jWIJZKYK1clh4HFxwhaCX4z2WxdoYiAT3NbTDvY3jIC5IR7Sb2MvhuwXEYhn0OWuROBKgq5DMZGj2Fk5KhEMRjp4r9r1q5FmA6RRJGjklNAek02k5c2MNGYTpyQnESVhvKSHuy0qGYm+tng7yvgdIGQmY861maXQJPc5X1gITspbGccAulfSUY2NLCySI/OY8cT23H40CGw+uOFF5yHcDSBUKJH8hA4xlzsORaUKp2dnMDokcMYP3IYT+98Avn0HOanpxAVB7A5Sbabd0uEoLgjQjpSkNo9nA9RpHNlrN5yFt71v/9vRAb6PcePHtQ8HvjBD3Hnxz+OdLGI1Vu24p1//beidlUt8VUJSr4Ed8u4mUICWqRaw3e+ehfu/twdKOVyCLNfhP5j+kscVVPOS2o12KBfkg6s6gO2fbHlLRdrS1x71WrtsB0DG9C7oF/niH1Mq/5v11Y78XaxC7kLyu15awdl6u+X5dS2ooHaDo3d9+4zSCjB24VZKtDfzfzt9pgvf/nL+MAHPtB0+F133SWR0NP96YRTqKv+ve99T+w5bRv52Fu3bsX555+/KCel23fiWdD/iwH9Jwv4F2sfOs1zv+s9C/q9Xuv0MvlV5NXFoAGwPAk/T7Pfz3FxaT0KzO3S6mrYbU49B8891wYsfotDJwfHjRw1e5kVX36+G/FvvkdDp79Tf7Zz6vS7lo4TZS6pK88IdTKOQIWSj0Wh9Fx57Yvwsltvwc5de/DNr34NfT0pvPwVN+OJp3bgzHPOFyDDKBMj3JTwKubzWDY8hGNHDmPfnj3YtmkTtmzeiC9+8Qt49OGHEeWNKkUBMAoICaiYCEsuN7nO8WQK6zZvwbkXXIB1mzYjX6aefE7kJ3c/sQMTY6MydudfdCF6mPC7aiVC5PEzeh2MIh4hZYbVcVOi4S9RfskXJqAPy79UtAkTRNclJg2QZ5t4jIJtM0+YzMkMVhOJlhyTclmOZ8n0mTQLpuQN2Rs14cnnc1nh1o8eG8ET27fj+Ni46LUPL1uOyy+/HPGeXgytWoNyDVixYiXy+YIUfoqyyBRZVlLczEg7CmxmMin59GUT7RUgLtVxOUfIAS8jUK1ievI4jo8eQy6bxszkJGamJ5FIxLBy9WqRTF22Yjl6e/uFvx/g7kgsjmy2gGwuL8nGVPdhrgt3SSiJKTkRHqXHnf9U6uHHfq9c0G9H+jUh1Yy7oVFJPoLQ4Zn8XBBQJInNdLIrZcxMTYoKx1NPPSWUl/POPVeihrliGeF4SvqUkf5sbl6kUMdHj2H/07uBUgEHdu9Gbm4KTz3xJBLRkCgqRWOmAqcN6jq9OwT9ZheG42uSjMPhOIrlIIKJHrzrH/4RKzdtQiXIZOoqinOz2PGz+/CFz3waU5ks4v39+LN3vRsXXXIZcrmi9D13UfIlJsxLSB/JUBj7d+3Ah997G8aOHBIN/2CgIknkpLyZ3SlOAs8mBFhXw6P3mDqC9Y//GHSXDNtssxpKVtpfdCL0/VAHzq2R4tpR1852Wlg7OQXu9Tsdr9/7BXe0Lbrm2NfS492dXvd+XYN+M+Hlls+C/vazoBPo7/TOdjPHupk3ep2TAf3caT1y5Ei3TWp5HHc26ITZn9tuu61J3rLbfrOvwfm9ZcuWJrvYqbGd8AjlMP/2b/+26TKf/vSnF0XvaQfYO91fbXyn51js978SoL+bzjuRDux03Vag3zW6Njj3M/bu5FWAohKM6gTY19FjXLBiKy5oO+zFwDY0CtZbRbkWLp6NZdleJHi+DcabFyYDuPwcg1b92+5FacnpZ+4AJcNDTKqsIFQzuvGVahCXXnMNXvrqV2FmZg7/+Ld/LxGVG2+6EXsPHUTfwDCuvOoaoY/weEa+c9mcgP7Z6SnsePxxxGMRvODqq/DYI4/iri9+Hpm5aYlsKg/ZI9mY5OgKo8+MzAPbzj4Hz7nsMtSCUfQPDyFTyGNuegb59Dx2PPaYRKOp3LJs1UqsWr8OoWgCkVhcFIZCwTBSiZSo1TB6zWRZFqcicGqAfjoIBM8GfBr6hFenwNPMl4RjyavwkqmFCmTGUdRuqhXMp9MYGzuGcrloqhpXa0gm4lJIanpiQsDr2LERHD5yBGOjY4jG49iyeTMuuPhiDK1ZI0CO2vhSXyASM9zTmmkrwSEpHQI6ggHJIWj0m1aANrQj7ipk5+fEIdq5/XEUC1mhh9A5iSdi2LBxA2LJpET7qX5Ejj+vz2rH6fS8KB0xoiclywMhoXCxL3V+Ky2n8X42KvHa78CC6KZF7+FuhM59k+NSk2ci34bzvFwqyv0iTG5mzkKxgInxcSlkRMdy/bq1WLlihTgnwUgMrCHN/iHwn8/MoVwo4vj4KEYPH8LM1DhGDh5Edm4ak6PHUC0VJE5erSmtbKG5t6O0dZsn7walbAPSJ7UAqVZVRMJxlKoBFBDCW//oT3DFi65FIBySgmj5mRl8/+t3457vfAd51naIJfD6t7wN193wMoSiMSnSRUWlmqcSxbaRZJWfncbt//ZePPnYIwgFawjTySsxj8AIFUjlak8ulRKtCvobDnSDbtXN4t/KVrgA2P1dwT77iHNT7aa9E9pqTnRaF05kEe7mmq4dt8/p5KTY9lfnhd13fj+75xgL82ykfzHj285JWyrQ3y3wXwzod/FSN/Ozm3658847cfvttzcd+pWvfEXsYaf+6KYN7G8GWN75znd205y2xzC/ismz9mfNmjUnlCjr3ug973lPRwnYdjjoRB+u1TV/YZF+fZBOg9vNi+R2yol0YKd2dAL9PF8XERes+kVW2GaN7hvKhqHGNEBGM0VBX3abR4ahGwAAIABJREFUv2mDfj3Xfg5X+snOM3Ajh/ZCYhZH06v2gqltaAXqSe/xqzTcbtKeGOivGSnCSAilakVoL7wOQf/lL3whXnjDS6Ti6Hv/v9tQKxTx4pe8GJFkEtl8Cc+59DJTQyESQaFQFEC0asUKTIyP4fFHGNkP4uqrrsDe3U/hq3d9GemZCY/eo+NjdPwJZ8JM5K3WBBCtWL0WF1zyHKkFkBrsRzAaw9Ejh5CenMbh/QfAMvYb1q0X7f4tZ50p0qLRWByJVJ9Epxnlj1GBKOIVwCJwZ/Ve0m6o7MOov0cjIcLk88qYc2H2tvRFStTSyTf1BsycUr3+7Pwsjhw+hKmp47JrILSeYkHUepjgnJ6ZxdjoiESqaQiZQER5Ue5irN60AStWrRb9/p7ePiAQkSrD5PcTIAivXyL+JhmZTgl3KYyKjpcLwb+TalQs4NiRQ1IUbW5mShwAylwOUuUoGkLfYL/UOqBTUSxVhOPP+8ym51EolLBiJfn+w1KuXKrGyuQ0Ox4yF5hg630Mf3zhu6UgUOdgYy4aRSKTvGvoKgT9dJqKjO57n0qpLMXNIkyKZRJvPieJ2zt37pTFguobzIvgNbhDwr6h48Jnl1oDxSIOH9yH9PSkRM93PvoIcvOzyM7NCk1ICnMFTA6Dvnv2YtkK9IcD3HmgNCrpPV714UAYhUIFuUAIV7/kBrz2rW+V6sBs9/iRI/jKZz+DJx56AOFoFLliBc9/0fV441vfhlT/oCSY50rGwSVdi04wKXWRSgV3fe4O/Pd/fR2lQhZRjnvZ8P5FrUyAv3FARVvKe28kmcD6tKK/2LasnZ3wA/31MWqaB0bGVStcq8Ryq/VD799pbejWvvkB63aOjHtdbYdL/fRzCHS+uOtJq7a69l/aKgvA0ibytuurxX73TKL32O9lu/lyItjEr186zcnFgn4Zam9NWew4tDr+ZEC/a+/87sH2spgkVWyeyZ/PfvazbXM1lmpO2H3Q7pq/cNDfabA6Te5uH/Rk7+OCfvsFqQMwS8qP9/Pj5dvGuFvQby8WfqDfVcrR41XFQX9326xtcfvYHKfJoI1//cC+9qv5ziRR+i3WLaP2Vs0Bd4xsp8YGOFyOmBxaJoEhwCJEhuoSjafwghtvxDXXXYfZ2TT+9T3/L/Jz8zjvwvNw9Quej2INWLZ8tcerjqIoWu8BrFg2LPQWgv7pyXGcuWULRo4cxL0/+iHy8zMIC09ZEw/5nAZckx4jBaH43IEQrn3J9cgXa1i5fi36hodFJWdqdBw7tj+BmYlJDA72Y9WatdiweRN6B5ch2duLaCIl1CECkGWDw6I3z6uTu86bkDbDEaCGOpWEKMEpFYPl4/GmlbvOKLsH+jn2BJUhi+8vWv3ZDGamJ3DkwH7MiMJMAfFoTKrzpudmkZ6dw8GDByTpksm/8wTj1RouuPgiJPp7sWXrNqxdtx7hSFzkSJnwK8mpolUP2b0oMgLugW/JKQ2y2m8OkXBYpDYLuRyymbTkOux7+inZYUjF4xjo68GmzZuQyWeRr5RFApWJvJTkFPmyYFCcOUqRrt+wCcuZ9OYlijKCTqdT6xs0VHsaUpz6TjZAPkGgcdZt4NlwXjVZ14B+At5SuShjr5QeSQbnLhNrO8zO4vDhw6LDTZWFbWecKQXZ6FhKpNxzTjjX8rm8UJkmxkZQKxWQmZnGsUMHMM+/jY+KRj+dI4J+v/fJfh+awD/pRqbEHErg+Qa4BSmsWQVy1QDWn3km/uef/zkGlq+QhX52cgp3fPQj2P7QfTIXSJM7+7wL8cbf+V2s2bgFlWAARS+XhBcTF65aRSwAPH7/ffjoh/8dc1PHkYiEUC7lBeA3IvxGFpVUJ+8n2Rmzgw6LAUmtbFCTffAcXRfI2CDeDWa0AlY2GHbv4QfK9blsu9gOENqLs+282PPRvY9Jzm8OEvndz15r7DXCBfh+a6gN+vnzs/SeTgiiu++XGuC1endOBPR39wTdH3WyoL/VnLbfp19m0L+YubCYYzuN0LOg3+uhTs6Fncjbyfi3MvL2eRrdtxcmXYho8DVKz3YpYNZFwV3wXafD5qTauw/2Nd1F13YMzGJhVVO1JAO1DX67CH5SiHqfdqC/1SR1F1xto0jJkXIgrOWKaPHzb4yaX/uyl+LqF78YUxPTeP9t78Xxo0dx0XMuwhVXX4XeoWXo6R0QfjN3CI5PTklkfeuWLchnMzg+dgxzUxNCM/nJj76P/XueRiJiAI6B0wQrJtLPKHDEU8VhAm6+UMJFl1yK8y66BOFkAkWh5gSx+8kdQlkhZYaFmqjTvn7jRmzadgb6BgYRZFXeIAFZTSL9lJ8kd530HgJYJu0yYm5AP+sONIovmR2LqDgGXuOMwo+XNCsLvToHmkhLWkY2jb1P7cKBffskek3K0PxcWpR2EvE4DhzYh7WrVqFcKeLQoYOS8HzuBecjGI1I21etXoO+3n7py8HBYeSLJbNrkUhgNj1HFVTJdTDVqUMolHLSJjoYqFSxb/9+jBw9jHKRBcEmMHbsGF5+08uwbetmpJJJFKoVHB4dFUnO/sEhzM6wUmEAmUxWlHwGBoaxdv06uSc17wmAKOnJQmcLQZqRr9Q+aQB+meVN0rSN90p3rBoOr6H6kObFxF1JWBDHiAV3TOUCyo0el4I7jO5TkYO7INzxoO52tlBEsVyU3SX2A+U8J8fHMDUxLrr3yWgIsxMTOLT3aWTmZw3VCqTViJZT/dNof3NBNgV4opVPSUw6ioGKB7+lPrFkwpRZu6K/XyL9Fz/veYjHUxgfGcUX7/gUHrn/XqRiCeRzRSxfuRpvefvbcd6ll6FA55KqXPTgOKdMkQ8ESQkbOYrbP/R+HNq3B4ES8zz4elDq1Kj01KP6ddAfqKsRtQLq9mLvLnZ+oN8G2n4Okt1/9vm2nbb71bZViwH99vXq4+EzdvZ3TQ6bd6zac10bXPDD73XX1nUy9Np63XbOg3t9v7ZIob9nQX8nHNX190sJ3tx5YTfiVwn0+71LOnd/WUH/YubBYo7tZiL+yoD+k+2YxYB+m7fe6jw13PYCYicY2oZdJ7XN3Xf5praR1wlvP7MbJfJbMOzj1cGoA2lHdUd1+ts9n73AmPY1b9u3WozdRdidqL6Lj9U+QppauSac/iq5xEHy8xn3D+GGV74Sl19zDXp7+vDh938Qe558EkPDg9i4dQvWb9mG8y68GH19QxJ5TWdzoh2/bPkwqqxIe3wchWwaqVgI9/zgv/Hwgw8g5NEZFLzYoJ+cftJfqGATiRmO/tZt52DTmWegd2gQ2VxGOPNHDh3A4QMHUS6VQZ7gilWrsGLVGvQNDiHZRzoLdx3Irw+gf2AAkVjM7EaEI4hGGTmne0N6T5BlCeoVVwnYw6Go7DTo+Ot4+e0I1edEtYxyPofRY0dx8MB+AyBIQSmWRIM/l5uXROf5+Vns2Pkk9j29FwNDg9h21hnyvKQiXXDBxZibzwrFhkm1vf39SLHgWCAgeQPk4NNpKZULUnGYIJT8SyYSZzMZUbihDnFfby/OPeccbNm0GVHqvaOGqbk0KsEgxsdGMTE5LY5IsVzB0NAyrFm9RhyNaDwmCbFU6+GuArXvTcXdRiE6N7IrUpueGknDUTba+7bjLGMsGvyluhOhalbklZHWwyRwgn7mShAE829j4yOSJ8KiZmyj1FtACLFkAjOzs+II0XFgIbW9Tz8tVLJyIYccHaVCFsVsDg/c9xMU8xmJpnOnxe+d0nF0I7byOwGhF2cvUXLUq3rMvBe2hbsN3PG6/EUvwote/gr0Dw4jGY3je9+4G5/71EfRl+xBMW92WV70spfixt+8BaAmdDSMSCAsJRgMfYj5JSXMjR3Dh953G/bu3olAtYxYkDUUskZSVmhVDWlOIfxwF1H6oRFUsJ/Dta3ueLkg3C/p1raFrYCzm5fkgv5WtqvTOmGPjTs+rr2229bJzrrAx3VuFs71Bj1U57bdL60cC9cWa8Xt0xXpf//734+HHnqo3gzm9FDi0+/zTKT3dAO6TharuPfwmzu/LqCf9iKdTnfT7b+wYxj08aN8d9OgpZ4rvOczGvR3Y2Bdo95NR7Y6pt39fvrT+3DLLbcuKLDlGlK9th2N0WNs0K/UHjsSrwuNRvrtaI3bNjfCo+e4kTC/Z3LP9VuMhMJiSR6qk2A7H3YUyUzqhnqP3Q+ug9MK9LsT3F7I7OtJRdhAGEWUUWTE3StkRYrNpb9xNV54443oTfbg39/7b9i/a5dIH27ctgU9A8O49vobsHzVWql0WgsGUSxVEU/EkUrEpKDS6JGDCFaLOLBvN+679x7kZmcFnElSovxv5Bmp3kN6D9tsIu2MotYwMLQM51xwITafsQ3ZXFYSg8nz/ulPfyJKGKtWrcLg0BCGl63AirXrMLBsmVB6guTyl2sif0l5TJU1jMUSQmfhXoMpFMYPi3dpEqSJOvMjWvFWVFuLWZFjL4ozdVWbCkLVqtQqmDh+XIpHcRdibm4WmfS81BUYOXZYgG2tVsboyAjGRkeF3kJ1oXXr10vycSAYlmdZvXadzJXJqSkpIKJJyLwfVYykkFYkguMTE5IsxShwb28P1m/YgHPPOVcKbJGzL4XIuE0QDgmdpFAsoFygI1KTqrypZI9JrAoERMKTgJ/3YrRf5qLkFZi+sJ2fxjvQrA1v3gMD+m2KT7lsZFClonD9Y2oeiDJNmY5RTqL1jNozF2GeMpvzackxWLFylbwLlBrN5Qsyd6gyJbsEgQBmZ6aQmZ1DNjOHWqkkxbxYDZq7TKQ+7aL2uKespHr29vy3geUC4OiBfqmL4ID+UI3JvUC2UsUZFz8Hz7/+Rpx/0XMQCUTxw+/9F77yxU+jls0jVGO/RvCcK6/Cq9/4RvStWilOWBhhyaVhnQYhltWqOH74AP7j/e/F6JEDUrQrzMThQgnBMHM4OBCNuh1S58BM1CbQb9sDG/S7z6y2zQ5YuKDfDwy3Wzhb2XzbVts2tdvIuWuH3XXKtq2tbLQfuHOfT4/Rv/tRIqXLvSQt1/Z3up7H8jxt9B4qqNx77731R+fu4Te+8Q3fJftZ0N9a4eqXBfQvBr/5YaCTwXun49x2tqcbQN/NMYt9jmcs6D/dgN81nm5HuqBfgYUbVbInsYJdv2iU34JmR7jVOPstHva5trH3yyHwo9XYOwpuRIvX4zmkphCAqfa7tsN+XnvhMsCpGXD5tbPdBG0F+rWv632CACLBCMrBGkpUBWF8uArkSxVcde21uP7lNyMejeMj//YBHN7zNCLREFZRJ3/TFlx6+ZVYs26jJFUWpEIskGSxrGoV+Uwas5PjyGdmMHr0AB7+2c8wceyY0Hsa4KVei5UQSGhQfPZimbKaQfT0DWDD5i3YvHWbSE6GIyxMVRXN//GxcXn8gaEhbNiwGctXr0EilUKipxcDg4OIROKSrEpaCGk9pTLlBpnYSxUW5jE07i19wWRiOhwK+iVhtgHuqc7S4LZ7VXPJBaYLUSrVo9sskMWkUYLYWqUqtJ75uVmMjY1genJCJD+5I7Bn5y6UiiWp1DswMCBc9eUrVoqDkkjE5fdEKoHePkb8zUgTQE/PzIoKT75QxMDgENauXYdt286Q3QBSmXge/yWgFzAvRc9YuZUJ2yYplLs5dK4YSZfkZvLUPV5zqVIWp8JUgTWT0Ha0G+92YyeqAerYL16yqwf+Ke1pnHJT98B8CPrpiOSlpgIfj0B/auK4zB2q1rChBCnc9UgkekRCNJ3JyC4OFZmSqZg4T+znYLUqO0vTE8cx0JOSxN2xo0exZ9cuUYWiHKw+h/3OuJFv297I++iBfvZdhWwcvs/VAMICuM02UZ75D6keXHbNC3DeRZfizG1nY9cTP8fn7vgoshPT6IunkM2VEO3rxS1vfQsue8ELUGbCMkKIhCKo8r2pVhGNhHDs6afxqf/8MA7sfQoBSuiGzJjROZK2UdPH211h27SYnEh6tqjE6/e8tv3x28Xyu5ZrT+y+s+23289qZ9R+23ZOgzV+9tseC/v69px0z7Pv7QLwdkEQ12435rh/nRTbCbb7yn42u9/NXGpUUzhdkf5fB9DvzhO73xfzczuM9MsE+hfTH354azF9djqP7Qawdzqm0/cn8jy+oL8bY3wiN+vmnF8U2F9g8JzGdtLp93s219jbCxfBiwJsv0XGXXDsxcLPOXAj/Rq5dPMDBL44wMheMLSNDAzxONWC599dWVF9ARttNSopraJHfn3U7Xg3nUsQGAgLvafElUlAeVBA5YWXXYZXvO514hR8/5v/hXu+9R2kepNYu3EDbnrVLRheuVoSfotVKqoEEAhHjOxmuSSVUZkeHCjn8fMHf4qf3nMP5qemIIx5UhokWqYVecsIVYFEMoZsNoNQmECUCb2k6Azjggsvwuq1q0VBhcHOsbFRbN++HdNT09i0eTPWrlkv0f3+oWGsWrsWiWRKFHGYY8AIcSgcQalEvnpEwC3Ve+qcfgHEVYm8C+hn5FWSfkmpaBTpCkWN8oupgGv+5ccoetaEysOtRxbrYpItnQry+0lrIfBkhdzjx8eFUpTPZDB26Agmx49jdm5OqDnxZBKzs3MC8gf6B7B8xXLMpeeQSMbFMeD8KVUoCdor0p+DQ8NYsXIlVq5aIyoxTMotkrMuNJCQUYfxFIdCYaMGxN0LUgyY1Mr+5890DrgTwI/sDngqO428iwYX37wrmkLamEWNd844tjrvJZrP4lYi7WgnnBpFoGIpb+RPKxX5d2p8TGg4LODGHSgqHS1buRLMwWXeCB2I+WwePb1JlMp5FLg7kMsik06jmMkIvacnHsPU+HE8+cTjmBwbRzGXkxYzaVu0QK1PJ9DP74OeQ1j2QD8j/GHuhsilQihyZyyVxPmXXo7LrrgGZ55xNh575H588XOfQHFmDpFqQNof6evDb9x4PV566y1ANIZgJYBwkO9KRcaOalK1/Dw+f8cn8bMf/wjBchHBWlHqU9DRFftg0n6Ng+nRjtxIvx3YcO2cfmcvfvbP7vcuiFXb1Oq6rWySHXRxj/GzbzYYabV+trKLrZ7fBUN6vm135X326Gl2O+1Ak90nfo6E27f1+6hs52nU6f91Af3tsFA3QK/TurlY0H8qMF83ibx+tq0bnPhMOaabseqmra2us1TXt9uwAPS3ii500/CTPabTRD6dE8RtC0H/q199S1NSoGBBlUvs4uHtF8uNystiLTSVBu/YdhJs+oG9BW5AillgXaCvCg8E7rLcW5FgPV6b3bxYGrlCXThaLbzaVr2/obk0Ik12NKpV9+gzuwtcu4XWcFWAWthQanh/guRCqYR1W7fidW96M1auWIk7P/FJPPzjnyLVk0Q4GsHNt7wWwyvXYsWataKbzoJJlSr15sOIRUOgnGWtlEdfMoqH7vsx7rvnHsxNTqBWKqImZUVVftDQeygVSmDIfiWNg4CfHHvSOVavWYfVa9Zg7YY1ood+5NgR7N69G5MTkxLVX71qLXr6+4XKQ5C4dv16Af2pVK8oAbHgFBVpwuGYVOolqGcE1RSJMs9MnX2qGBGAEuzr+JLrLpV2E3Ezn7xIdmOuenxfqTCrFXJZMKsi8pMEsdEQnZuyKBCRkkIKSzmTlYg7C3ONjo5g585dQsEh2KW2fjwWw3x2HqvXrJbrsN2RWArLVqwWpZ3evn5JHGU+BfdnSMsh4K/VgpKgG6R3RIWiMJOAWVegKsCXzyeFzBjZ9zCwQHmPfiaOgjzHwoRdM7+4C2UiyzaYM/1hVIqENiQ7E2XDo/dAqtlPMdF+Rq8pc0pKz+TkBGKhsAB/0nWo1R+LRoXeQ4oXnZq5+YzsdGRyOSR7ElKFWAp+lctSlKycKyDA3YRCAUcOHsTTu3dhauy45Ajw0bgjoGNqg1Z9V1yAq+8jefPcKaHUJuek6PYT9EsiehBljmEggMuveQHe9nt/INWN9+7dhc9/5qMYO3gYA8keVEo1FFDFeVdcjt/6nbch3jcIFunWlGCR4qyW0RMN4bGHfobP3/EpzB4fRYi1I+jo8mvZjrGq72qfeiZC7aG9G2nvTNn21X1Wuz/s71o5AS7wdZ0B297bds218e3oR61smA3W3XFst4bYDp4L6HUeuzu59TngvRv2OuPeW8/VINACZ+oZDvqp6EUKov3hDuRicEQXy/Yv5JB2YK+b57vnnnvwoQ99qN521jNhvoRrT/zmbDfX76ZTFgv6O2GAbu55Oo9ZakDud72lvgf7h3OD9RMChUJBllO/myzVJOg0IN3e51R0hF/b7PbYkX4/QFoHuJYT0GRELZCi/Sy0kGLRJDoGGF2j2onHa3YUc+SenkNgR+rri5kH/AWcWAWy9Hvei9cXgGyBf30WHqcAnOsFQZc7HnpdP7qSWWyat5bdhdQGK+4uiLvgdJwrjO4ydkjQS0AcDCNXLOHciy7Ca37rtzGfyeBbX/u6KbgVCQt95OW3vBZnX3QRKrUQkj39QCiCfKkkuvKkKgRRQoDRc1Sw88nt+MkPf4Ty/ByOjxwx8pdUiRFQaPqKbSbVhNFxcvGpcsMPefiMag8tW4Zly5ehd7BfaCl79uyRSrc9fX3YuGmT8OO509A/PIjNW8+QCHMkGpcqrOUKrxOXqD+BMWEnaTbxeEyAY6nE6DKLMFEmsWxoL7GYtIs/C2CmfjyTfJns6iRqyzyRHQDjbJrnkREy1C6JrAckMk0pymg4iGreyG4S3CslJlfI1yv9Hj1yGMmelFB96AD29vUhHE8i0dOHVLJXaiMwQkwgXBUtT09OMmieg79KwTEhflcRicTkWVRXXfqdWjkWoFHwJn8LUFXJgM06YGqaknZSqZlh3NVQTX9SV5gQzvtxh4F9QHlUVqElh58OAsefcyE3nxXATz+QDgCfmao9fJd5vUQqiflsFrNzaclrGB4eEtlK7s5Q4pO5E1TvIUAnAYxa/fv27MaTjzyGIB1KRtHJ61fpU0tDW4Fdp0VSnT0epwmZwXAU+XJVdrmWrVqDd77r/0Ii1YuRY0fw6U/cjiP79yIRJI0nhEKljMGVq/Gmd/wBNpx5DopV6u6bPmTUPszCZKEant75JD7xkQ9hfmrCi/ZXEaUdK1dkF4aqPwGzzeCNnal/oL/bP7Pv9N2ygxh8Zg1w6HzV3/0cI16zEYxo0N7qoNhM9SZt8roT4tHi7Pv79bXfO2UHOlo5IO619B20/97tWuge597ftqOtHB97p8B2huSVopUNBHDk6Egnk7wk3y8m0r8kN3wGX+R0YbFTdZ8TAf2dbNozZbhOBQY9XaC/jvkI+ls9SLcG6GQHpJv7nIrObtdubZNy+lsZfxf0+75I1o34vQJ8AgX+LjQB4RI3b+nrafyrbdQbIN1weetAxzpfFx7+SwDFYwTUWGCisRg3oqeq3tNqcfZboGzQr/etTzAn8mRf1+3TzvPAk6IU1gYjtEFUgyEB/VvPOhtvfPObBZzd/ZW78PjDP0c8GhFA/crXvxEXPfcK4d6HInFR+8mXiojGoggHWU00x9K16EnFMXLoEB6+/34c3rMLI4f2C7DXdkr1X0afazUBeSwgRVWbmZkZ6WNy1Lnz0NPXi3PPOw8bNm7E3HwaB/cfwMzMrIz7uo0bBCCTIjO0fBjxVA/CkaQAXUnsDZliVKw8S81+RsWj0YjZfZFIcM1IR1YJXEm3qBgHxCtMxT40dJ9go9Ja00Q3VXRt0E8ngECHz1IpF41EJXns+ZwpDAYD5sy8AyKRqABf2VWIRepOpSkEBol2ByJRGSMThRfvTHjeSkMymvek7RgCsakPYehLVC4SWVJG+70kZEkgViHSpnnOuVCT3A6N6st4tQD9Cm5YmVgpcDVSvlgIzJNADYZIlSp5sqN5r/eMJObUxCRmZ2akBgHfPTpj3N0gXUr2Y2pVTM/OyriwDX19vbIzVGWVYt6nWMRTO3disK9XIv9HD+3HYw89jPlZVoA2joA8j0eNcd8j2w7Y76/83XtmmxnEdopVoTwsKT4e8H/Dm9+Cy6+8SpSSvn73l7Hj8UcRrJYQD0eQpz2KJ3HFtdfhxTe/Gj1DK5DJF8zYlYqIhALoiScwdvQg7vj4f+LQnl2ISIVsNr0ioLquOCoOmQGQthyw7cDUAbmVjO7uBNoBjcb1WicGq71b0F+SB+TR3bwkVw1EKP1I+1XbZdtlv4BGJ8Bin+PaVduRtcfTb23qbB/NWW4b7d/1ffJzGhp/8yhZz4L+k4U2iz7/dGKxZxLoP934btEDo6tAC4y21Nc7lf0RyOfz/kjTMR4n+lDdnNfJmJ3KDugE/O1E3joIt4px2aC/5bWciaLgsZla0Bwtt59ZQb9e314QbdBvA27buOuiZtOItM/tKJDB583FuexnarX4Ge5uY7Hx45VqJE8XyHZj3vo7TdbkvUJCp6mQslAqI9nTh7e+7W3YunUrPvafH8WOx7cjygRNBPDim1+Jl9z0CmTyJVSZE1AjxaSGRCqOCPFzuYBKMY/eZALz09PYsf0xPHb/fTi4Z5epRGqBT44ZASlBP2UrWVqcf9u3b59X/TYkCZ3rNqzH5i1bJMHz6NGj2Ldvv4Bz6swT9EficQQiIUkAZuEwAmlG98PRhETLSaOgE1AsE3yGBViSs82dmBij/hUD1Ang+T3HRiOUAlYkXNdQVVKgREdJ51M9cuqNuSTFCjglb55AuGhABGpSwVecCTqPkbAo89R3FbhrQKUjj15ERyUSoyOiuR50QljPlUnihpYmnH0vE1uTotlugmW2Q/u4HtUVJ898mnecPJBM58Kj8vAYOjKNT3Okn/cpFvMmCViScbmDUkY0zKRgQ1Gh4xOLRVEo5b1IcwWFbB7Z+YzMiampSdmlGBwckOM4D9iubD6HyelpoTjF4nH5Tjj61SrmZucE9DO6noxFhfU+evQgvvft76BMuUtPGYdjwGRg/bigUW2O62AbSlIjHaB+HilDpSqiiSRqgTAyuTy9Uz4kAAAgAElEQVQuvuS5eONb3iyJ2j/43new8/HHkIpHRT40yKrVVSC1bCVuef2bcO7FlyEvSdchlFnULRZBTyKO9NRxfOGOT+PxB3/mgX4vz0aqZHv2QEpom6RpGRdrZ9K1BW5gw8+e6jy2KSp+O6B+QNvM5Qbod5XUvLLWTbddKmBkOznSDs/BWQrQ32zD/XOr7GNazZ/6eHj1Wvj70WOj3SzhJ33Ms5F+f7aFnw046c62LuDO705YrJt7LzbS/4vCd908i3vMUra11bWW8h5+z/iMB/1+HdAAMCcybIs7x6b3+EV51IAq19iOQsmdHMCvxt4vctVysFtUmqwvYp4TYoN6jUg3OQgWjcsFDI1e8S8K5PZas3Foluy0Fxg9rwmQdvCWO4F+AyKCAiwY6ReQGU/gFa98Fc46+2wB/UcPHUIqFpciRxvOOgfv+KP/A/P5EoKROIoMRpKiEI0I6I9QZrBUQCwYENWaB++7D7seeQjHjx0SkK3UDfYp1WgE7IbDEhnnd+Rzk+KTnkubxN9QED39fdi6bRvWrVsnesJ7n94rCauUuoynEkj09KBQKaFvYAirVq+XhF4m74bCMUnqZdEpSlrSsWFUmhHlZCJpagB49B5qplNNxQb9DaBH4O9RMjzEZWQgG/KePFai3R7dR+YEoXmQlIoKqpbDw3OlGJrUXQpKUicTjYU6xoh/PCbSpNzx4EGkGJkkYn4Mv55OAOc42ywyo7yzV7yJFXK5wyG7JaFQnf6mQEQxvHDLrRwYed+CJtLfEIshG9/sZpj+WEjvKZYLQptisTc6C3Ri6NgwUq8glYHgTC4rx3HMSc3JZ3PSN9NTU0gmEhgaGpT+p0PH/IJ8oSDKPaRcRaMx+Y59wV0EOgrTk5NIz8wIwK6UCti1/THc95OfIBEmEaeKarGAWDRSL85lv6du1FrBo/aRVy9anDTzaTg+fFfoVDKngtQ2zrtbb30NRsdGMD56FNsffgTGLaPGfwAl6voHw7j6+htx7Q03ISgVmKnRbxSLlg8NoFLI4ct33oGf3fN9xOhek6IjoJrVJcw7qoEE4frXpWMboFefQXddbGqOfbzaER1TBex2n9hAWn9eEKjgnPQcD51H9QAJ54NT0M3PFrV0KNrYab9Vh21zKZOLAV3usX7ror3O8Hi3T935pWuWFEIMAEdHTg+95+/+7u+Ec6wfvk/f+ta3FrdY/xIcfaKAbjHz4mS6oZv2dWoLd76npqaamkFJZ7+8glPd1k7X7/QsSwH6u+nT+jrXqcFL8P0zFvR34wUtdsBOpL8U9KtxtO+pBlTaanH6F7SrFW3H4bfqM+v59r9CHbCoJjpJGEV0z9PntDmyNkDwWyxs0G8vHm4UzX8RbKYm6cJp97cCZf5NVVP8Fqn2Dp2ht5huY1SYEeYQKoEQwrEoXn3Lb0oBqds//B9S0CoRjiBXKCDaP4w/fudfIhRLIhhJoFoLSaQ9GA6KFj8pPuVCFqFKFemZaXz/u9/Gkz9/AMXMrIBTXZy1nwn2ScnicxD00xEQhZdCUSL0xNXBiNGyJ+hntH/3rt0CkDdv3YJQLCrJwWwzC3utWLUeAwODAvzJ7Y/Fk0LvIIhksSMFnUyarfP2KXUpOwIqM2lUZvgRQCSNMCCmsbB7ajZWlFGAgAeQeT4r/5rdjKKAfv5sahWQ0hSV9mj0nQuzeQcMp94Ab4Z4TRtkrGQXyOwEGfCv8pomaVzpZMGAub48d4A5BQW5t7ZdaVbkidugX2ZCkLscDYwrjoWA9/qb4Lz6NQSYq8AMVdnUqCGbyUreAp+b96ReP0EzE5R15yGXzQroJ+dfxj7IROaERPnlubgTU6EcbA2hcEhqGvBDhygRT+DwoUOYPD6OSrGAVCKOzOw07rv3B9i7Z484nCFSccolJBMxKXymn1Yg036nBfx6akUcUQP4bXlMo6ZTphPJAQ2FsWH9RvSkktiwbjUevP9+ZObSQt2hslI5EESmVMWmc8/Hq1/3BvQMDCEQYtG4GMbHRrBu9Ur0JuP45l1fwne+dhcSRPtMSKlWTF6Ep8bENtJJ0ki/bavsn1uBfr+dAZ3jfv2jNlmvp31Uvxf7yLO7CkLqa42XsM/f3fvaE6i9/ex+lXFB/4msZ35zQ/9mB6Dsv+nz2rZdWy3neIm8POd0SXbedttt+PrXv97UeZ///OclX+ZX5dMt+PN73hOZGyfSb922cTHt6faai2nvUl7zVD3LYtq4mGMX00++c+mZSu/x6wS/vy1mwE6ks2xOv2tgZaFVQN9GzUeJOzYYboCfRtTLD7zLPa3ok22cBUZZoM5ujxsNtRfIdhNMFWIW3Mfjv/r1AYGg7dfYC4zd5xqR1l0I17nR9mv0a+F4MYJYlkWJii+URWRCLwEMAdlVz78GZ5x5Jj5+++1CsSHHmEtYuLcfv/lbr8e2M89FpsAkwxCCooxTQ4J8eVQwPzuF/FwapVwOP/jut7H/qSeAcl6oGZpore3j7wS82sf9/SZhl9Gx2bl5SUqlhnwylcLKVavEKZiZnhFguX7DevQNDEgScky07QcQTfSKwg217JnMS5lL8tq5KBNEciehWCqIdKdy3RkRJxil02NHPesgWZKdG0napk/5u7DGvXnrgXAPIJpKvybCRwqLl/EoeQpUFeL4KZgqFgztyYA6VX3SgkwEvkx8Nk5Lg4phO64KTI0CFZNxCZI5j8j1Z8Rc6W/ivFpJ6oa8btEYAkZuU+jwIhdJ/GmUq8wca0T6ze81VGAkSrldJHQ7UrZCYVEF4bPzMP69VDb5NqyOzPPyuSymp6fRk0pJ9WK2jXOBn2LR5HVQkYhVlVlrQXyvUEiep5jPiUY/tflT8Rhmpyfw4x/8N8ZHRlEt5iW5NxzUvm9s9/uBTBvQ6XsifeDt1tSpet6LKbUPJPndo30FmPhdxkB/P5YPD+Pg/n0myk9RAe4IiNJPEAMrV+M1b3izSN5S9SoWTSI9P4vlQ4NYNtCH7Q8/gM998j8xPzOJFOlRTAQnTUuAvrF8Shdz7Z9r71z7xXNtW6Xnu89u2xEX9NffB89WS1VvK9Jv2xhNgNbr2/d3x6AV8LfP7bTeuKC/MV/9z2xltzu1ze4D+8oK+t27Kejn308X6P/Sl76ED37wg01NIVXzD//wD7F58+ZOXdn197TVv6jPyQC7U41z3PW+Ux8tpj0n89x+7Vjq63V675psxCI4/d22s9vjOo1Jt9+3jPQvZlC7vVmr41oZUPf4bo3eybbHPp+gn9vgem97YWpqt7fAuW0UA1qnV+gi2JDaVINsG+AFfe9c2178FPTbL617vr2F3OSoeCdpG8x5hnPtLrb2gu2+BIa60fhrq7lj83B1QXWdiPYvIJMjTSSK1Baz8SGoSig+8VQK11xzDe699x7hXjOBktzquXIFV197HW56xauRLVRlZ0AoDJWygK9ELIy56QlMHx9HZmYG3/vWtzAzfgyRgFdoyKOJKEVJF3ZdtLdt2yYPf/jQYczPZyUBt+pJevYPDICyaYwQU7ZzcHgYW7ZtRSQeRXp+HonePqxbvxnxZEqAv9Hrj0jCMcEkJUGFblOrCshkBJz3FXBJwOlRjHR86snGkszaHOlnroCMlbTWcwDqUXETGSfol2g9+eUE0Cy4xARTRq1lE8PsBAjt3wPQjOTzPzo7vDiVb1TyslnZyWjwm4/mZygFx8h4sgCWnUNRp6c17Yo1AL4k1PJuHr1H+0E1/F3QX59fohJaM4XJ6LSQJhUMSlJ2Mmn6mTssfCZJcGYl40JOnLv5dFr4/KlEQhwv/ZTLFRQKRQH9pGaRrkUePJ+LDkaxkMPEyBjiUSpG1XBgz1P4/ne/hezcHGIs5lYuY6CvB9NTkzIH9F3V91PfGT8Ou/So4Rh60p+eRJKRqqmPuUSw6VyJ8mYF0UhUEsXz2Wy9HkKJ/REIocCIfTiKV73uddh65jlIZ/KIxph0HkFfXwrDA/04fvQQPvbhD+LY/r3ojcZEqUj606IYaYVjPofddrUxNgVRv3dtlm0X/K7h9pE6py7ol+6w6pXYtk93vOx72WOgf3dtoW2P7WNa7Rao3XCdC7WF9lrTrX20j3Of2b2u+3z22iH9TsVVb805cuzoUi6nLa9FeuStt95a3608VTf9/ve/f6ou3fa6JwvsThceW0w7u2nTYq7XzcAs9fXsey7l8yymnYs5tps+6nSML+jv5uE7XXix3/sZJvca7TrnVLXZjvS3fSZLVtNti4BUTx7RpgT5PbMuFErNqS8Q1s11IeK/ouTShquvfdZqYXInvdIt7L+7i5O9sJl7N2oMdPMStXIg3P51+7FKLobKyQnfyWjRa3JquVbF0PCQUG/Ir49TQSYUQrZSw9azz8cb3vw/EAgnkCtVRcVkPptBbyqBvp44ZicnUMykcezQQfzwO99FZnYCYS8J0a9dbBvHiLsWK1asEGA4NTWNzHxWgBf3JKhiI/rtAwMo5guSyDkwNIj1GzYiloxjPpcl0RqbNp+BwWEj+xiNxaVaLznYTORlNFYAnaeuo7SiVKrH6MxHGFE2UXi2RaP+3CFQeo/0UDAoCcKeGJ9HG2IytEkGNuo5piQBfxaqELn3ntqTKj8ZQGGcPPt9FOl95XBoIu2C2hOqm28UkMy1jO9grmWcAt0RYjvqc8XyKu05rXNR5mDdoTCJvA0gqPSixkiyYgCToylNymrEfIsi4aA4ZtyZYS4H5xr7mCpNwunPZqRGQqVkJHBj4YjZJSC1q0hakElUJi0r1dNrcjSYFFsqiwxndn4OwVoV2fSc8OEP79+HH33/u7K7RIoZ90muuuJy3POjH0neRKuPnx2UfvKgNrMD6mDVc67kWlZuh46f9j1zG2T8akbdiY50JUiKTwnnXnwpLrvqNyQJvlSuIZZIYP2GdRga7MPowf248xMfw/jhAyKRC84bS2ZUqxtL7gZ35ZzovY6fS0VsxXVvsn0etVFtpDoV6pxr/9m2z9IqqM/B+r2atRSaul+vre+9HTxpB/rtNrSz04153Iie2Hx8NwjjZ5+1jfq+dwsmtP28n+YvqdTr6Yr0s83vfve7cd9997Wc90vxxbOgv30vdjtn3Hntd9XFXmsx9m4p5oLfNVrhyMU8y6k6dqmeua7Tv1QXPJXX6dSZpwL42+o9ClTciLXct42WvobB/SIwLvBXPfgmyoYH7F1Dr6Dfb0GwDXkDYJlIWwMMNa7Y+Fuzlra7SLuAy3wvS1Yd9LUaJ31WbZs9Xq5zoougbVwI+lmuifCG8on8X+7PuwsVoyJcbH1GqrEQ/BZDIQyuWI3Xv+l/YOXqjUjnSyiUKlJhNhIJoL8ngczcNMLlEnY9sR0//tEPUcymERLCd3Mf8TdeX7X7VQHm/PPPF1nO4+MTyBcLchKdEALIlStXSmB7bnZW+P0rV68WDf8iE2UjUQwNr5JCXQLgIxHR+SeIJTfcRMoNxzgejZmKvOUqUr19hnbk1XrQyKaCf/YFQb/h1puxMXQcw/evAx3DiTFFlcjHlo73ill5/GzWBVCajj2H7d2ppoi+8NuJH73xYcIidx0E1JscgPonaO7dAFEB2eGYnJzE8uXLhWojnHDHsdXzdd40JfKa2H/92cUpdLZli+y7qKH1cNuCEqTc5chkMlIIjLsrpOtQp7+vv08cBEb7c/kcykXWspCMVZn81KXnDgDHgzklnI+kaCUTKZREYSkgRbzSM1NSAbqYzWD82BEc3r8XD/7sp1IjgoW5WBm5v6cXc3Nz8Mromvm9iC1lt1/qybxeITN12uhcmfEz3H+TdEsalcnBkB2UMPNlgqiFo7jm2hdj7YbNOHx0FOF4Ahdfegl6knEceno3vvbFz2Hk4D70JRJAhYXIdPdG3pa6BKyCftvm6bjbIN+2T+6z18fby2VRO2HbOxv02zZH7ILHV/frU1V80vu79qopZ6bpGRvTudkRbra1frbTtm91B9f7owv67fNb9ZF7j1b3tG3wAtDPmiSePT9dkX4+Mql1//iP/4hHHnlE3rtT8XkW9Lfv1ROxNadinBbasYV3WWxblxofdnv/bo9bTD92wljtrvUrBfpdoLiYTmx1rNJ7bMqLO3nEaHoX8DWyjn6+LuR+oFcXLDXqsjA7EVM9n/cSOUAf7qv+TZNmW3H8tb2N75uBrtsvfosKm6g7Gfy+VYTKHR/3+V0HyO1nAjlT05WYiDoujdCcJq5KEqrwr70awaTyRMJI9A7iN1/729h29gWYzeaFvpDOzItUZ08iivTUBPpSMWx/+GH8+Ac/QLmYQ8gSPPdrq/YtgT0pPnFJ1jyC0bExUWwpedSQ4aFhVEtl5LI5kbvs6+9Hsq+X5HWJCC9nIu/gIOKpJILhkOwOhMLU62ckvlEQjIWT2A5Gk6PxhDhbpPewzxU0aZScVYpJKxHev+ZjENJL9VubD2845wLPOJD1IllS7Ur+bioQNxJodU7Y74SZF96uE3MC6Kx4oN+mC9iOglyHyavKO/ccUoL+0dFRrFmzRiLuBP5SoVc1+71+0Lkmc91S75Gx0nt7O1H2PJZNIr470Qhq1NOvlqXaLhOXKeUpOjpC5ykImE+lUrKTQ1WmvFeUjG0iv5+VikkXIUihk9DT0ytjyHHp6+0Xx61UZoXhAGamJ1HJ51EtFXBw79PY8dgj2L3rSSSYDB6JouTdW3aQamaHp5vFz892KZhuzFsbgDaqMatSkVF2oiSrt8PAeVatSHXfYrWK8y+6BC+87gbsP3gUlVAYz3ne89Df24OZ8RHc/fk7sePRh5CIhFmJoS3od0G4204XaLu2TZ+Vx+nugG0P9Xv9bkGgwUeguj4nrTnj2iq7nXZNFXs+u/bKD7S77bbXAnXc3fF07aKfHbWdIft7GxzYfWHfV0G/ChPQiSW9h8956Mhhv+l1Sv/Gftu5c6cUNSTth7toS/X5vd/7vaW61KKuc7LAb6kBa6vGn2w7F9UpHQ5u5fCfzD2Wqh+77aduj+v2mbq5Xqdn/JUD/a5B7LYzWx3ncvrVyLPz1YCLAfUuoH9vMtQWH9lvEbeBtCtFpwbZXat0EVL1HheM6/21vTYotxcI+zxzrwb1wm/xsY/XNhDsqdOgwMxvUW61mNl9os6O32JvGD0mWsdCnwRnIhEoFV0p3WgkLHkNSQI1dGaUAgHEenrxohtuwmVXXI1SLYxAOIrp2Wnks7PoScRw8OmngFIBe3Y8Kf+Tm9xqt59jRECo6jUEhkNDQzjn7HNw5MgxHDx0SORAGemnwk5/b6/o6uui2jvQjx4mlIUC6B0YRE/fkNB7SP3hTQWQRiLCC5fE1pBJcGXfajJtNJ4UKowU8PIKWamMKO9TYgQ7GKonw8p4BJhwHRRKVN0w8O8elcRQekgRonNQk+izeZ+Ms2Fzr3XszXxwZF492UdG+gMS8jeJ1/aYqnyoFpQiOFbdfvZvPp+XXRF+hLbEegoeF9umyvFvZs5JEkPjnfScCXNOM1XGzBcglohK4qlUwK1VkBfgzorHkBwMOo+sssz+Id2Gak9MUOU5bJ9J/g1KEjl/54dtZ34GQT+dQUb8OSdJ75qZmkR+Po18eg4H9+7Gk489hkKG+QEBVIpF4fmzPjHHLhBunn22PWll+NX2aD+777bfOyXbGh5FzgB+syMjfwowkbwiOzY9g8tw5TUvRDTei95lK7DhzDORSMQQKhfww//6Br751S8hyZwR7ihYtrCRI8R5Zehlvu2wnIW6zbOFErxrqn3Qf/1smY6Dbz/RTlg0NLuvOMZ+59hgWWluKkZg2ztde1wn1n4eO/jirgUuuLdtoV6j3Xrmjr/f9ez10XVKRL1L8nVMUj3bevjooZNdQp89/wR36+yO6wTklqqTuwGVS3WvTtex27KU7TrZvuy2Ld0e16kf7O+7vWa7Z3wW9HfocVeysxnsWIWCrBd7AQD2knltw20vVtoEw7s2EU3dSpbB81Hv0XNcTr87QfSe9mLZ6mWyQb+9OLTrIrMzQVDYXAiq1fnaf/ZC6k5kl89bX5gN5diAfu4ueOCf3wu0C4UlOVeeFZRANJHtkgmJ4zmXXo4X33ATEv1DYBz1+MQE5uemEYsAh/ftQWl+Dk/v2omRw4cFgNkvjttG/Z2LJEE/ed+bN2/B9NQMjh47KtHzAgtrhULoSaYQDprjeF5vfx8Glw0jFI1geMVKpPqGMDS8DKk+8sCplm52Swj6mdhLcG/yB6qSeEmHQhTVvUi/cvnZFlGcKZWEXkPKk44//06OuXK2BchKUq9xlkwVXqPTbobSo1HxF293QMA2ATM12T0v1BPlNBQr7x0QUM0dHx0fAf1GPagB3M2cocIQ+4RQUWhbATP369xi1hEQWkbDsWgGwDyeoN+MuTonuoNgxskkNNdBlgf6I7EIKhwTAf1VZObnpOYA21HI5eXnVMrw+SUhlwnVbF+phHw+J/OLDgKjkSUvGsm+7+nrQ5xjFw6ZfyMRqeI7OzmJYj6DydERHD2wH3ufegqFzLwQrrjjQMnQKmlGnFPVUlNV4Xag356b5jEbwNor12Wi4lbxMnlHJGfTKC+Jsg8lpWpe8rf8jfkJEB5/LRRB/9AKrFq7CVvOPQ8XXnGFOIahUgFH9+/GJz7yIUQ5SqViPQnUvOsMIhiKDxWg3I/7XDaYV1BqOwn1XStrPG1wzLnD8+xovA3GldPvvtvShxYdTc/R43QHVhWlXAUy1+62Wpzt5/Wzc2LLHHUhXkuPtfvCDwzY1/f7Wc/hdy7o5+/y3pX5Dph5cHTkyGIwybPHtumBbgGbfQkGExg8OFmg2u3AnEgb212bdEkGb+z5u9i2LHWbusU2bjsX2w6/4/k3Bgw5pov5LPbevxKgv9uHXuqXwwX9ttFVYyygxYpKLTDQTgVfexHy+1mjR/WokIIp7x52xNXmOmsf2X2g29w22Nbj7HY2FjfDybUXvVZ937hmgzduL5LuYqUAtNNY2g5B08JmcnfrkX4iW0b8ZaFklJRRb/LQCXAqJspOBRvSbKrBMDafcTZuetWtGF61BuVaAOn5NGamJlApZjE7MYpcehrbf/4wjo+MeMU5/YuO2c9hO1NnnnkW0nPzODYyImCKbSJISMTi4pUoOGeknxSfcCyCtRs2YeXaDSKLyfYnUtToryGTzYrkJyPNWhSMwNZE+kPyXITl3G1QSVEdT8kLCbFIWLjuQJqqvjFUyp4ajzoBqgwloNpwZAzHnkCbvHiq9hiZTzPvPFDiYUsDGC1A7c1RUc+pg36CFlJHjAoRNxDoFBlH0aOayHXLiEZCEnFXVRzj7BCELORH666UVoSuA1ahMzX0Y5pAv0fFq8nuVEAoPZICW60I6CdYzGXmxYFgEnUqkRTN+Vg0Jjs3RPnk5bPgmumfoFTZzczPyy4BF+mevl70DwwKTcsUKovi+Pi4qEOFazWMHT2E8aNHsGfXTknqDZtORZR9XWXxsrJh2ljB/nbvYOMdMWNHcK3vZr1ImaQJN8uAckgkX0RmkqlwzRdMaHOy01XlZhFdMVRYHyGaQCzRi/MvuQxX3/hShCIhlDJpBIpZfPgD70V2esY30m/Ug8yLStNiv9/tQH+nRdF+D+1AiwJ01x6aYIBRoHLtuGfwPCeosa/qzm0bqHdaaxRYsx22Y6Jjo232dUC8QJFtt/3uZ9tbPoO2T53rdm3UdtnPpKC/WjF9cGz09Kj3dBrrX5XvO6199nMyx+Gtb30rnvvc54p0aU9Pz2nphsW0sV2DaA/f8IY3YMuWLfizP/szk9vW5cduw1K1p92t/d6Tk72v3/kjIyN4+9vfLuN688031+We3badzL072qVCoeDDcuxyZJzDWjW0UyP0MqfyQTs9kRpA9zgb9NsG1deL82JsjJzKQueBZ9twu0bZ/l0XMcFTHpByQXu9fQaZLUiebfS1LrIGCGj0Txc7s4Ggi58Ke5ik0XYAw128TFtNcS47cqTPou23x9jc1yQQevHhpm63gUGDOGWiuCJDafWrRJzZ10I/MbkV9b7z5CmrtQpKNaBveCVuvuW1OPPsC1Dgbkq5gtnpKRwfOYqdTzyKYm4WRw/sQ16SeDVKvnDmaBKvKeBEMG8iZOvXb0B6LoOJieMeYDNJsnQ+DD/HKPIsW7FMuP3BcARbzzobK9ZtEGBI799E4AMgJ59gt8+T8dRIfSyaQKFURID696LcY+oIGH128v1NZJU68XQiyDPXMaf2PxM11Rkh95wReDMS5J4TdHM3wIDgMGUkZY4JU1v61wAZU2zJnq9mzijZylCUvBt7OQdhaR+lVUl1It6XueEpzfC5zd5AVSLsBhAZ+UAjsShlu5ibLPc3kWOzC8CP2Q1gQSyz0yHOitSP8OAmj/WKiBGol+h4CNg29QgY5C3kqNFfQiHHqrvm3epN9UjuR29vn3mmQEC49/Ok6QgFqCAOpkZ+SYehZCe5/Yz4yziHQsik05gZH0d2Zhp7nngco4cPYer4mNyPSb7ifHi7FfKMVj5JK9u18D1VU+6AWgWQnpRm3VH1xp1Ogjg5XkVdHVuj4sSdM5PEzKJx5XINZ190CV722t+W+ZWZm0EsWMOXP38ndj/5hDgw3P3Q5GuxD/q+SqVnIxRgrwl+P6vN5PluEMU+3wXQaofswIjaUznPAdOmbz3vynNo7eP1/m5f23bQjZjb57vn+a0F7vpoP7uerzUxOq1j7ve2Y+R+59pmHqvvlJl+jPQ/C/oX2+dLdfw///M/49vf/rZcjgUAP/rRj2J4eNj38t1irMW0rRMO6HSt+++/H3/1V38lh9Fh+cAHPoD169c3ndYN5mt3jN93p6Iv/J61U9tdZ55rBMH+2NiY2L+LL74YHGP9dLpep/7u9rmXjN7TqcGdGtTp/HYP3OnanTrLvrd7LRv08zp6rBpHdwGqR+c90K/H63X1XwUrblVIe0tb280Xhteh56wUEXehtLeEzaJhgJJ9f10A3MC86sIAACAASURBVMmoz2AAnfK4zUKoUTNdyNwFrQH2DAhsOBLm3rrN7i4+Gk32W6TsvzX3n5GLbPeSuP0sYxaoSpXRWKoPL3n5q3DJ865CoWxA//zsnID+n/34RzhyeA+qpTwiISBM0oUlS2n3GaPmRqKxsUgKQO/tRzgURSaXMaoz9g6P8GSDUviIFVoJBnv6+rH5jDOwfN1G9Pb1ScIoAbyhk7B4EpNIe9DXPwBqwKNmkoA5QiwWRXoQ28BztK95Ls9T7j8dEjoAbK+p7huVMZFIu9HnrLtfPIaOB6/F54lFItIW6ribiL70ZstEbVvBR+eUAWEm0s/kaZ1fjeuZd6oeda4XdTJjrU6djrm4LFpHwNsF4O/cMuWzJmImD0LmCc8n2PfmpUS9JRJOx4B5AnQq6EAwqh1AMZdBsZiTysrsC16TxXzYZr6DEkHnO1GpoJDPYj49h9z8vPQ36T3G7wmKpCWTusntT/SkEI6GkZ6aQn52Fgd3P4V9O3dganxUADPJUvaOhZCgxLltbbVa2UrbCVNbZdsr/wUyiFjMVJTmcxiinOcGemCdz835x4rJ3MlYtnotXvvWtyPVN4D52WmUcvP43ne/jQNP75EchxoLo4nj5uXcSK0HjgeLtjXbF9uuuD/b4Nd9NtcOuXbX/l2P1cR713Zqv9iAXG2hbRv9bLm7dtj9ba8XfvewQXer4IjadRv0d7tW2rbYz2b6fS823NsL4c+nU72n0zr96/T91NQU3vSmNzWpGFEh7l//9V9bUmVOFgd1A2w5H//yL/9SlJb+6I/+COeee67vsJDW87a3vQ0TExP176nG9olPfKJObel2Hvsd1825S90f3dzT7gz3/lSO+qd/+qf6Ifz+xS9+Mf7iL/7ipKf2Yp51SUB/t53RqmHdnu/XM4t52G4mtbvw2KBfwRANtHLvXYCqQNCAncYCZwNiXQzsCJFexy9qpAmNqtEuIEkioQ1epru4KzByQbi2zwYF9mLmXqfBwW4UerLPNd+b79yF1+5LF/S7wILH+tONmrncKvtnL6j2z24/m+tSPjOAajiCiy+7Ele/6HrEk70CEifGxlAu5PDog/dj+6P3IxJklLtgIv1OAqg91+x+YbsJECPhCCLhuHCdC8WCgH6dJ9GwiaYGQxFRjYknk1Koa3jlKqzZtAmBUEToIPGkofPw+gTrTAgl8CdwpnR8IplEJBaT6aJynQasmSRStpEFwrRisM4nuSbnDdvoafsL4K/v+JhqvzxP5y4r1PLniBfx9xC4AckKpL05Lg1gkrBGdT3QaoCUAdpK5WmeCybyK0m/bItEY41jpwBEJW9NNN+L+nvt5rMXWVmXEqmlsgBzjgedLyFy0NlQrjbPkR0FHkveN0Pqhs/P+ZjPGIoO78HrsvIuHTHma7C6LkGvAf1U7slgenoKmfScAH4WTpPk6UDQK7LGwlx07HplA4QFuGr5HHZvfxyjhw7gqe2Po1YuiR6VXRujHuB3lGRs0OaCT/3OBXEaVdd3y7UFpo9N/QYea0CxAfwcC03s5AOo4yaBh2oAl/zGCzG8fDmymTSK+Sx2bH8cuTSLjDGZ15N+9RrGXAK+t1Qk4m6L/Y62sj22jdG5YDsBtm2x7aEe49pnnXN2UMV+nxXc29d1+8+1Oe7aY89rmzLjrm+2I2GPnd0GHTN3DbHb4Doceq36u2OpvnU6T/tN7LjssJndmNOp02+3/9f958997nP4+Mc/7jnijd4g4L7hhhtads/J4iG/C9vzjIpKBPtcK2gX/+Zv/gaXXHLJgtMef/xx/PVf/zXm5+ebvvud3/kdvP71r+9ahrgVNuwWM/r1h3tuuz7r9j5+/eZe9z3veQ++853vNB3KY7iDs27dugWX6Ladix3zX2vQ325AtSMJ+l/96lvqVAaNfLtVQ22j6i6+tmF3F153Adfr6wLigmVdMNVI20DZBQZcwF16kN7fvU6jHQZwCVXGU4xp0HDM3xc+g/mb3VZZPCz6xcI+0d0IL9JrSULa46KLXmMhM5Qa++O3+Glb5DyRjwkjXwWWr9uA6156M4ZXrJJobGbORPofeeBn2Lt7O6LBGgJC+fAvjmSPi7uQCu+7xKh1AEUmNHrFg/gMsUhU6CSship5B+EwNm7ejLPOPQ89w8MSBSfgTvX2SDRVuOE9vUimTISZbSW+JiSORKNCY5FoPWBoGZ4jKvKR+YJE+jU6qLUfVGeHII+0IBPtZwTWMJ3V0ZC+FceS9B+22SRkmjHQ/w29zCSCmtEIiMa7lxzKr+s7Yx6T2ivqZRKHvbwRj+3NYmYcJ2JOScrVXSNPXEbmuychauY1yTwB5EsF5Io5T7KTTpapZBsKsuaBkT3lNoLMI0aeReGJz2LyEyQq7YF+0nsoEUo1Hd6fCbp0vJhbwf6JsuKsAKIKZmempXJuPpsRJ4DJ2gT9VJHimHGMSItO9qQQjUcwOTaGHKk927dj/1M7MT0+auRRBWRbeRGmAxcd6XcNvw2QFUy6QNTMZeOQKcA16q4NaqCxc4aGZ7T8A8jmS0j0LxOHhs4Pi5pNT00gSvpOuSTjKPk0Uv03IHUl5B7i4DTyhVyb2QQ8raKD7WymDaDt4/izDZj97KDbFrsPtS1u37UDRe3u2QoU2G1w7Zhtw9ydALvv7Gv72Xc/W+k6GPbaYUf6Txfov/POO+V9O5Uf8ssJVH9ZPp/+9KclMm7Pi6uvvhp///d/3/IRFgsAu+kLvT/XEfLRDx48WD+NAclPfepTol7nfnbt2oU//uM/rr+H/J7Sx1//+teb6H3t2nA6QL9Z1xZurZ4M4Pe7Ju0RnSTSnuwPI/3XXXdd09/87t1qbBc75icN+hfTMa0at5hruBNksQ9sGzfXGPpdixUCCfp1EO1Fxo728vt2USQ10vY9moCppdCjgEevZy8Mer4u0qrLru1rRKdMtM5dMG3QagN10z4+QyPpzF3E7Ge3+1EdFb/8A3sR0vPNgmroIvY17d0Lv3Ey1/Kn9/iNnfyNGIP6jOEwCtUaUkPLccPNr0TPwLBE0MlWf/znDwnoz8yMI1RjYme9TE+Ts6f9pZx+e05Isi1pEsSQUtyKSZCmWis/IUZUPTUhUhwY6V+/cSPWb96C1OAQBoaGBaiL7j5qmJtLC7ru6ekTFR8CTjoGBOzsJ0pgakSOSjlK5ylJJVkmobKAlBbk8vrZi3Lr3w2n39CYPLIzQsLfb3xErUQqExsePc+VcfKoYzKfvM0YA/o9Zn7AJLebPjLKPeJYmKSLBUZWzvIAr7m7l27pFScz8qteLoGnrMRgOJ2rYrmAbNYU82HisxFiCSNG1Quvz5VqxcuZCLaXQCy0KeNwFIt5+Y5SnHTAGNVmcyWfgk5UOCptjwQDmJqcwOyMifTzfDp1bDPHgknZ3JEJR2OSF8H/09NTOLpvP/Y++QR2bX8cwWqZ8fMFoL8bW2jbDfv4dguFH8jTd4ZOpeYkmJyJxg5l4zzjIIiyEKlxAT5XFIV8DrFYBMVcFolkDMV8TkZO6mWwAJr8S6eUu1BiZZp4/S7Q1pln2y3XTrsLqt+7bwcc7PP9IvC2jVI73sohcO9lO1c6LvybfR93zbKfUe/j55TY91Kb464ftp10n8O9rztXbEfCXnMkyu8pYZ0u0P/mN78ZR46cWqWgz372s1i1alWr4XjG/Z3j9ad/+qdg1Fw/Z511Fv793//dt60nioXaPbg9Zw4fPozf/d3fNTlk1oc8dVKR/OYbo/1uleWvfe1rdTnmbu/dbi53GrhWNsY9r9vjOt3PtWH28aQ9veUtb2lycG+66Sb8yZ/8SdNlXVvebmwXO+4nDPq7WZzadaqfIe+2M+3jFvvAPNdte7sOVnoPz7MNs5/xbUTLGhKBem1dHOqJUlZxGXtBthcMO8rtB/xdg9+cZyBP6tul7Ra0cpngyyib8COUEAekaWTXXJyh2GZHgde3pfPcdtbPc9rnOiHuONtgx4xj4xkbIMGcpcnLAjcrAdSCQZSCIfQML8dLX/VqhOM9SFIpp1jCww/chx2PPoJyNg2UiwiS5y3+RfPuhc4B3ksNHxdj5fhT29poiprwdD2Z1XQkYtGoFNsqlkui375m3TpsOeNMRHt70dM/KFKcTBhNJhOYnZ1DTqL9fcLpJ02FFAlRhBGKibTGRIWF6sOEUZMAzGen8kypVJSodsLj6RMAS/Q+ZHYBhHIjyYsmQVUj+wZwm6Rc7giQgqJcb+Fpi/yjp87DeaIRfi83W7nzpnqyl4dRMw6BRv812m/AuHEiVC9eEj89pRUOhOwmEJxLMrHy8A0tqFQuIJ/PiOIP3xcC7mAwglg0jkSSEXozGUxOAf0/I00q8phKaSHjnGNaLArli46TONPePBLgzyJnkpNQQzhYw8zMFOZmpjE2MiKJq3193JHxJGLpACYS6O0b8PowKKD/yL692L9zF3Y/+TgibAvnmhVZd+d3K3voB4ht8NmNfWwAVOOUMQeFH1KeXCBqAKcmb3vJ0VK7wcwDUnaYEB2NGqBP54w7LnQ86cRKcjOP92RXGw6Gqe8hjqInUylz28krch0WtZF+fzfD3exUql1Wh7XV2mUDX7229pMf2HfXEntcZEdJkuoX1gVQO2Kfbwc89Bx7vfHbNXXnh/vceh0X7Ot5fmuYHPsrCvrvuOOOOug/Edxgr2N23//whz+UiLz9uf3221sqs7R6r/3+TuoHnRX9bNy4ER/72McWHHoyz+N331bvCIH/7//+7zflGjDK/4UvfMH3schj/4d/+Iem777yla90VCLqFl92e9xi+pzHfvCDH8TDDz+8YEwXk1DvNya0CSwQx37UD3dv6By59sTvPfV7jsWO/QmB/hPt6FaNO9HrqYFfzIB2Avz2tdhepfe4kRubVsPjuLDo4tIu6YrfafRXDbkmmKmRd5N7Gwu0AfH2vfW+WjRGF39NlNXFtBWgthcYuU/VLOo6ATudz3NCYQMQXSfFXWx0sTbPo4mhDSesnWNjL2h2+7SdfkBIIuJEkiXCxiBKoSASQ8O4+ZZbEevpx/Jly5DPZvHYww/iyZ//HNMjxxBCBXwc0k1EHtTb9tN+UB18WwdcZTMFKNeCpj+oBsNCT161W4J+RvqZ0Bii6k8wgP7BQZx7wUUYWr1GYDUBEkE9ATujzKSIMHLNhFDyyam+0wT6Pd1zA3bDCEVM8ahysSTnZubTmJublWRUoWnUaihXqojHErJzwGejUyCOnST5mii/AeGG10sgRy520HPsCAr5vw2kDOjn7ob+y4piQZG4NGCG12rQLbjToaCI7eGOhYIeG2wpt5/Aku+IUHrE4aiYROlqGeVyEdVSTsaxSLAdTyAhhcuMVKbuMDCPguCfSbiMY0sRojroN+o97Lf6nBVak9kpKVfKMn8oXUr6T61cRiGXxvzcLA7u3yt9tHz5Muk79uF8JotAOIKBQW551xAJB6Qg175du7D9oYcwNTaKiOwGESAvrD/Qyvjbi4CfzWwF/E27GhQe2xYovYfPpQ6dS6njuZKzEmHiuAf6qQIluu4h5Aukk5nfDS3QaPJLYngyYSL9PM9TfbLtpNo2F/TLnBbHtDmAYjsI+m669lH7zwbSKperNtbPnuiOpWtT7Lbpdw0726AF2JFzd6fBb4fBvo8L+vXZ63PUZ3fMXav8HBO/vtHzmu2xJfrg7bKxTacrkfd0RPpt0H8i2KHVe8nI9Xvf+94mGPLNb35z0VrsfjjmM5/5TBPIp/rNJz/5ycVAnvqxx48fx7FjxyTKLEINsZioAfGauq50sj38/n3vex+++tWvNrXhrrvuEoUh9/PQQw/hXe9614JjW9GsTgQLnsg5nTqQFKqf/OQnC8ZU63R0Or/V/OL7/I53vAMHDhyoX+KKK64Qypb9HO67/I1vfAP33ntvN7fteMyiQf/JdPAvGvS3A/w24LR77b77foZbbrlV/mQvhjbwtqNV9sKs59iAlPJ+Aka9CJfe1zX6eh1ZPKxCUWqo3fboJFMjr8l49rPYoMBeDJpAQNVEg+12qSHg8+ukV/UanssIs+4M6D3svtYFsDmq52nBW1w6exHX53GBjP38zeDFOB3at3VgQUBZIe0CqIbDCKd68Jwrr8JlV14pvPjpiQn8+Ac/wJ4d2xEhWOH/lCqkvKMl4Wc7ZAoC7D6SdlKlJkBw2Rzpl+cibUoeKiTqPQNDQ1i5ejUGhpehd9kyxEg1Ii0kkTCSk2GjskMgnUyR20/gzyi2GZ8KPZIgZTlJmSGVxqjaEMSzkiwdC3LNZ+dmzQ6DqLNUEKJ6EGknHueffUD+tVyzUhYqUaHAfARTTKxcKQp9w8yBCubm5rB69ep6IS7R0xdAbyQ7pd+ZKEtZTW+3SOZIIIh8Ie85xxWJCAsNJGLoH3REGIVn6JvdxeuyvQSjYU/1h9dmW8yzMCpfRrBWQj49jWIhb9TmQywRFZRkZz4D1ZJkNyYSaSTf05nzpE7N+2h2PSqlhgqS7DSQo24pWJG6w+1ZkLtfzqOUzwnopwrPunVrEUvERJKUDgfPY9XkQar/lAo4cnA/jh04iN1PbEdmehJVJh/XTHS9TiYTfr2hr3VrZ7s9Thw8j2pmA2m1Iy4o5bxrAORGbpBeIxKKSkEx4xAZelmd1sZnMHJM5jlk24wBBVM4T3cBJWDgOcXq7Gl77N9t26b2TO2AOgH2Ma4z4Ldz4NppDdzYzoAfiLbv38pG2X1p2367HfJOWGPt97wuCNA2ahvUDtlrkX2OXtNe2xrrg7mK7ajUn9eL9PP7XxS9hxFtJq2e6Mfvvdi2bVu9/oc7/t3cp9W7xsj1+9///qZL0BGgCMDJfk4W9LPNBPu33XYbHnjgAd/m8B2k03Xrrbd25ag8+uij+PM///Oma3E3wk+HfzGgv1tb5vcQJ3Ou3/Xe/e5348EHH2z6isBb68d0M65+ePdEQf9HPvIRfOlLX+rmth2POa2gX42k26qTGbBWjkQ399D7uve3r/nTn96HW299jRfJNFu1LkBvAvUen9N1BOrGtkUZeHsBcQ2Syve5DoJt1BUcNxYtVeEwkSi9v73w2IsBjzFA2YBKfmRh1QRdj6pRB9MsJJVIyPZ+Lp+tH6/3tyPBdnRN79PQ6W9E0+1zbUCvbbHHRZ/ddZ7cRVaiyBXuRoRRCkCSeddu2YIrr3k+BvoHkJ6ZxQM/+bHo84cIVKsl4VoLhvUi2vbiqA6M9mez40Huvj/oJ7hU0E8ufW9/v9B7lq9dixVr1yEcM2A/mUxJv+cLJQHg5KXH4+Zf3pu7CkwWrTKNNRQ2xbI08VLkLGsS/SYgJvgnP53/chwJgpnQTADW39sn0VsB/KR0VI3sJceU4LtYJB87JJJr/LcnlUImm0E2O4+VK1cJNaqvt89QYUQph/PFUDUY7TagHygWCt7OAVAsFpDJGoUczg8Cdy6Mok5UNtQcbrOYaL7ZOTA68UGJrnuKmNLWfC5rFGaKWeRnp+SZGY0vlsro7RuUvhM3i04SOflCzwkKOOWuCWU8lbpGWhadFqlEKjtXXl0CRvmFR2XoIpRJlcJZ5Qoy6WnkM3M4sHcPMulZbN6yGT09KUn0LZa5eyLhdVABKRkJY3x0BPf/+F4c2P0UuVeIyu6YcdSsDJK6jnwry+3aKhfk6btuv+/qrLvgt/U9vN2eep5RY1eufv2KoQLxPZbaC1Iro5Gka2yWl+zt1R+g06gAVQGrttMGvQttWaOlCvbt8/zWFb2eC3L9bH0r++/aG/eatq1RG2X3v2139ZnUlmjwhH9nX9i7CXZfLFgLnNosbr/Zx9tOgrZV/9W54O5OSF8YDp5camRstCOIWIoD3Ej/2Wef3ZK73s39usUU3eIHe3zd+5Pa8h//8R9Nf/7iF7/om9zaTdvtY04W9NMZ4a4DbXunz+DgoEShr7/++raHMkpNFR63nQwGuZ/TBfrbjU+n5/b7nsXEnnjiiaav7r777q5yEdx31r7Is6Df641uX9BWg9fNi+t3D3fB9LsOk1BuueU1C26ti5dGvuxFSKPNPMn+Xgy+p5LiLiB+hl5vaooCNZrgAmLX6eCRqrJiT0B74bEfqPl8SznF4cfakUIC1LVr18oizmITrXi68szeroa94GhSnz0Gdjsazktzsq++3DZosF94dyFmfzPBlBzyImsdAOgdHMJlV1yJocFhzExMYvujj2Bmctxw+Rk9DhgtGYJF10lSepY9V+pjz4KtwUg94qkZFfIsklxqiotxcFK9vdiwaRPWb92KcDyJvqFh6cNIOCrAP5PLmwTeeEKiC7zvwMCAGG8WIgsw0koyUtXIIIoyDcnlLLJVLEiFV+rIs9BUpVwSUJ3o6UGlUkM0EkUykZSIORNhGe2Px2OYnZtDLpuVbVqO71w6LdMkl81heNkwEok4ZmZmpC2sKzA4OOAly5IaxGh5WOhDjLQzAkwQn81khIZDwM+2zc3OIp2ekyJg5OGnkqk6EJyZnUM0EZMkWAJ08uslnZeyoSHj8JiockiuwWdLz04iHqghn8+hxB0DquiUmChN1ZxEvdJxLMHCZDV57nAsJuPLPAmCL/L/q0z2liq9pF8Z6g9rKeSLRUMFkp2UGrKs1lutID37/5P3JcCWXVXZ687jm3tOpzvpDIR05kAokPCjKIMomIEYECcsKRmqwBJQEAoZREHEKhxQRkssGURwBEQElACBkAQydKZOOj29eX53Hv/61j7rnnX23ecO771ug55U57137zn77HHtb6291reWaW1pnlYW52h1ZZHO3b+fJqcMg8V6oWQAfyrNdcwlU7S2tEhf/8q/s2sPogUiERM8bMCyuPh4eQl6WPptGdVLrsl3RhHrnsvuzcmnSxVAineakzzfBQSZsDGf0U8A/eizVNpQyXLOBM9tid3rvPaEAXGpR9g+IPUXECv3aRlhK/u6bVrRcD0bpgzZQNneL4yc9QWzluFSV1se6We0YiZtseWerm8vMKFloJbt0neyF0n5JoGdJCAMZgxmsjOvXf9Tlv4nIugP62O424DBRl/w8T9w4EAYZBn4882Cfow7rNW33377wO/CjdhrQKkJpqMw//UzAfq3igHDxmaoxqubodRov3t8BeUOrrKDXi5ZjXb2c+9x4dAfaUu/S3Btx4D3A/69NhSZMG7Qfztb+gXsaQsJ7tdAWINqG5jLO+LsRuEHeIngd20GUh4sgXK6oNuh66It3mbzMcBfytCbj8s67gNy2QA6I+UFxhkFhl0x0mm20sI6CiAIIOkC/R3mGg9wBK183COd+tkbqD0Wrs1QPtOnCnZ/8ubbAFtLglqRKDUAvKNxuvTwYbZUz52appPHj1GjWiXj0g7/Y/bGsagMjRVbyu8A/QBTBzx7EBzrudsopSkiJzwcPBuhTC5L5x26gC645BKKZ7KUHR3jJEkcrJvLsaWdNT0O4AWLT54BNvj/oUykM3kG/ZydFv7hiKnA+LRAmYi4ygYtzs9RvVKhdDJBa6trXG4ylWY++3K5TNl0mgF1tVpht538SJ7m52Z5ru3es4fdWyrlGu3ds48KGwW+Lz8ywhb/sYlxrtfo+DiNjo4bvn/EKyQSPEdwsiF5JZaXFmhubpbGx0aZ5lKCgqEIra6ssB8+MtyePHWaduzayUAf9ZsYn6CpqR0cl1DD3xOTDO4BvMGRD7elVCJKzVqZ67Kyusb+9K1IjNK5POVHxjhR1srKGudEAHMHgs6gcME1Kp5MUjKRYmpUVjA8f3UoHQg+RVvYlz2Z6LhPIdgXvPTF9RUqrS3T/OxpqlVLtGvHFNOwYo7Um8g7gL5IUmljg7LJFC3NztDt3/wmFVdXkPaNQX8nVwVbyD1aU3GF8ShSXRuMDTRtmSrrwSVT5F4f6IqBQBiWVK4FL8GgAf3+yQS7DrYNnO/QskYjDBhQfU4gaPhlvVwLnuHYYsXTSoDIR1tO63ukHngP/iFBkLTDBuT6RE7LPhfo15/pclyg35eTQYYju6/xN1zYtCuV3h/stvt97I+43C/32q5fLhmp+xHPsRLryV+MixikwhKV8dsVi9b/Vkt/P7zQC9jZcxSZZuHTrq8//uM/pquvvnpQfBh632ZAP8b5ne98Z5dPOtYM2H8OHz7MBiSA2vvvvz9AwSkV6ZUPYBDQL32EYNh+Pv3bgf+2E/RDptxyyy28J+oLyp3rNCNs8Fxyuhfo7zVZYGzb8Ixwrvuw17761a8OfPXiF7+YXvSiF3Xdftbde4bZxLa8YqwCtPCXr3pNONwP956XvOQWvp3p/AAGvAAzTA4TYOj76Mvk0yBVv4t5StRmatfDtdEA9ItVRm/oItR1eX4bjeuAvWnifaiv9quVz7QSo/tKAK62rkOACIMNwJLLnUf6VpSMIOj3g4WlD7TblKtfpB62H6rtqyzH5Z33AYQiwBDBmAikbhNNTu5k0AtQvLG6wgw1sZihuoRlGlZfWHj1SQ3K1W3pHkdY9A3oZxCuOck9n34k50KCKIDRg+efRxdeephycDMqV2h0dIxy+ZFOIiu4iiSSJriXrS6SsAlxssk0NZpw5WmwhR8AHYGSJri1TuCcnz51kqqwOsOXGqwz6RRbY+vVGgd0rS6v0P5zzmF2n+np07Rr1y5aXJxnwAv3HWwQoNEbH5uiEZwSeG4ccHtaWlpiDnpkCIY7TzsSZ0UB1nbMjUw6Q6X1Ar+nUFjnTLeZdJIBxdzsNDURL1Cv0+T4ON17770MyJGx8fTp01Sr1eno0aOUjKfYPQmBZ6OcICvKQC+dgqtOhCqVEuczSMSNIg3LfTKXoUw2TxM7dtHO3Xto9759BEYqnGJAYUF/nn/oAorEk+weBe8dgH60AUxJrLxShN16YL3mzMew9OM/JEFr1andrFO1VKSV+Rk6deIYlcsbtHvnJJ+CRCJxSiOzcrNN2ZFRSqeSVC+V6b6776J7f3AXxXDSEodaYwJ5WV6IKwyfahiaWcPf7wHPKgAAIABJREFU3/+ywa4NZlzf4zNZrybvhlFw2Y1KBWNrF0Ujz1AnswYkeNtYFzzjggfqWU6o6nOdMP89ZiCpk8gvDWYFxEvLRY5qACxAVn8mck7LEi2T+slZF2hw9aUNvLW813XG7yIv9TNuWd2du8CWvyjPVl5038j3us66/TLmkCNCQiD100pPp96ewva/EfRvBfC7VuS73vUu+vrXvx74CqD5+c9/fv8F3OeOzYB+BHy+/e1vD5SMOQiqz4suuqjrjV/60pc406/sdXIDrMsXXHBB1/39QL+WOb1A/3aBfXtt2xUOM5KEdT32lJe+9KUmfktdYf0XVo6rfcOCfhdmdb0PdQbI1xdoVF1Uqk840O8SvlteOV4BYYPvGhy5F6Afgbz2Pfje3zjNkbg+JrYFfedvtij6R962MLdBP/cH4Kp3FKtBqNwrAF4rH2wBVrzq8h4BrjYwxvf6BEAAtlYaADAR8Q/ghY0Dv5tssH7woWxEUjd2kwix9GvmEnm/9Ku9kG0lSm9UspGK0qBPHVCOYWABa4vxa2eAA4s7fGnr4GVHUGWL4smoyRhqjJpecKs5lRHLoShM+mhc5iwwvvj0G9jvuybFuVCTXAs2wkgsxoG85118EZ134cUM+mHpHxuf9N4HWs0ku5ign2GJRqAo6tKoG5YasKsiIVQcSmgM87FBzWadyuUSJcDVXy7T8vwCPfLwg+xbPzY+yoxC+B2++usrqwyga1WwDEVpfX2VLrr4QtooFPhUACAP7EG7d+yjNOILUilaWFxgqzmUh1K5xApUqVKhXD5P5x44z7jTIPi80WYee2wQhcIa87eXiwXKZTMUB7VopULLiws0ffI0HThwLs3NzbO1P5VKUrVcpfGJCXYrArjnUzbmzjd++ZjbnBxAgUysj2q9QY1Wm57ytKfTs37ix2l0Yooq9ToV4eKEOIBKhcbGxqlaa1CtFaHxyR3s2oOYAvQv3JNKxTInSAPoZ1pRs3D4XXEoVs0ara8uU2VjjdZXF2h5YY42Vpdp59QkLa4scgI1KByYZwkwCcElqVanH9x5B2etbVVqFGnVKZnAqQAUDLj3SMyND/rNaYj7GmYT0wBbg0RfUTb2esmlIKAfbxaGIwMOzew1icQMIxNO+DqyTIFSljHi3y+eiV72Zw16BXSKG4HIJC0D7dNMLXddMkJ/5towbcBng2Qtj129L30Y5hKk9y+R+VqW2vXT7bFlvzynx82Wy/K+MCCrDSK2ciXyUo8Jzxcm3zLyanp2Zru2357lnC2f/u0G/GjU6173OjZc6AtBsbblVb6HEQNGjUGu//zP/6Qvf/nLnVv7sfdgb4Zrjk50BndNUFDu27fP+UqMORJGIXGUBv7XX389Kw92n/UC/TZOCgP9OLne7qsXjrNlRa93IxM7uPSxX+gL1KPXXXed81GcmszPz/dtEuoI9qPZWT9WRth77Iftfu+lJOEUAHNOX7feeiu94hWv6KrTExL0a8HZtxeHuGFQ0K/vE55+DTq1IJVNQlvgRbjqdnQ2IOGj9jKXSpCg5zHrtcYLvvX+ElCgAbGATgH8mBD6MwH8foIuL3GSslZL3c1kEreeYPIrKcdkbIU13Fi/8S4AfpMczFRUKwga9IsyEdyEzTu1Zc9WGGQzkiHWm59tnXItCP9kwWMfAVDx+p8TDXHCLJxSgI2l4ekusEjCYq/oJz1AIwqTJB3S7ZHjcgmCNv3B/+efgplQNl4E15HJnTvp3PPPo4nd+5i9B5lcs9k8xZNpSiXSXA/u51qNspkcpTNpKteqDPoTiRSz7Bh/fzM2G+urVCxuUL1aoXJhg12Wlufn6ZGHHmIQBn9E8MvDdQabAwB0A25aHh0m3GUwpsgjgCuRjFOtWqdEPEGTSB6WMN8nUkmmegML0dzCAgN/WOITqQyde+4B3iQW5xd440mnUrS2tkxLCwt8UMGKXrvFoB+uMmzzbjcoHgVDkJlIPMfgksX88D7vO9hfjAIJQO4hfgBzKODImJvO0pMOH6arr72OzrvgIkrnR1gRAAVqAQpK07BPIWaC709l+FQBbkk4lUHfgzGIT3hk3DxlDW1qNKvUatWosLrCFJzV4gadPPYIzc2cZjejWCJm+PnHJymGuAHQhkajVFlfpzu/+10O5k3FQCNrsgszhSUs7dxqMQRwxoJOBmRZo1rMhckxA9yxphT9ouVSY29+XBb73/u0q6JM2SdqZi7j9FDWuqHTZFVAc+uza5xnmRZXEU9x0vcJwDTr1K+3WeeeItSpsKwlbz11TkfM5yJHxefIrFXxcfTZkCR/h1daJ3DajK8J5NayXisd+jRBf67lgFaybMOPHkuRJfbGbo+tfqeWf/Y4aoONvSVCccac5uzIzRavKchBxMaY9eeNp5LhpjyimdnpIXbYzd96NkD/mQD8aPFNN91EAIr6uuKKK7poPOV7AOw3v/nNm+qsfqAfDDNwLdIXEj/ZVmDXy2HtR7ZcubC3fOITn+hyaQkD/a7EZ0800C84pVfn43QbXPr2yQeyC7vcZVDWBz/4QQJj02au7QD9MzMzhCRp+vrpn/5pev3rX99VpScs6B9kcIbt4F6akxauulyAfgTyagFuu5O4rM7yLm2Z0UJfPyP36A3Rfl6DaLE8i/VZW2qkrCDA9tl7pA72BqbLxD02GHeNRxj4kP6TutjjZJ7zQb/0hbY8ucbWtelJe7TS1a08+Em2DCe9hBeaNFTGJm8uX8mBO5ehcBSmDbFMiksX7pfNFp8Z2kIVRyHFMtD1EgaBBhKuNskk+5yfc/Ag7T54kMZ37KRdu/ex9R4JtvK5MQNu2y1jdWtH2ErN4NWLDwA4hmsL7gNwL6yv0uryIq0sLdL87DRniy2urdGp48fZSo4gZSg4zM2ug/i8YFnDKY+gVS9BD9zAGgDaUZWdFqxNWQ7yzebzXA542sG7DFeY8fEJVi4KhQItLS52goVRv0wqxWCfT66YxtP0PoKROXmTF78AxYJpRuFO1EKMhUmu1WjWCcxHDFAjAC9N5sMHI1Eyk6P9Bw7S1U+5jvbuP0hTu/byd3UE6HrB0whaxlDnsllP+TNubkahbRufdChozIoEXnmeXTwvcALUbEPhKlOtVKKNpSUOyt1YWqC1lQWKtBtUa9RobHKCxqZ2IDKEVtc3aCyXp5XZGbrj9tu5/9Eek/YLbTM0rhI0yfMPea74WwNAXWvHpeCa9WxYt2StmvvMiYENCrVhQlxxtJItjGF6Lcvv+oRTyzddX1v+SB10PJOpqN9+W5F3yQ8NtoPtDAbV2nWxDQgu+SLucxr0a9kqskaXhXu1DHD1tdTTlulyb9heYe8RuE9kkJQpZdjt8eeIkR/s0iMuqjwvJIGZMXAEvMnYw8xj75n50QT9un9cc9g5/pv48NixY11MNigGvt/wAXfxup9J0A9r/W233dZpCcg27CDjsGYeP36cM+7qvf/GG2+k17zmNYFHXKD/k5/8pNPf3QX6P//5z/N+sd3Xdln6cbry3ve+t6t6P/ETPxGqrJ0J0C/yRirSy9KP2AwwDunr2muvpT/4gz/oascTGvS7Fu5WJkov0B9WLtx7brzxpq4NWINmG/T3qqPLciPCXAS63nRQlv5cb0LYbJjvXGg1VapcG4yiHN8a7QfrSfmuzWMQa7qrrXpyCpDvHstuS7993OzaLF3KjNTBpaiYMvwMnbpuMhZaSZC+Zs57L0upBv12e7V/LP/ucftzOSaxLANbWJMNoIR7SpvdYMbGJujQky6i/I5dlJ+YZB/0SBS+5ib7LupQKhTYWo6HkeE1lc5wpl6mvWwjkRh8dCO0vrpKrUadrf0P3H8fHX/sKBXX15mrPwJWoEScONMtg2jjxsSXByyZWQjAEa45sEKDFJTzAUDxMBZdM0+RRCxJlQpYhMzzeA7B3agTRhXjCHYeBMGyeuXlEZAgdvN+nBYZXn/8BIAH1GD3nmrVUJNyUicP6Hh14RwSqHfMnKSkclnKo1+yOXaTevLhKyg/PkH50UmKxECfGqVIFEmlvERkTAFq6myC89Fm0HdyZ7DbCicq86hNmW2J1yCCMmHlrtE6FKvZeZo7cYLmT57wQH+TMrk0je+covz4OJXrTVZG8qk0Hb3/Xnr4yBFWgHDQw0G8cCPzkiDxnO4kxDOAS2g8bcEfJlvMXDbBuME5bgKGZZ52AWvT6kBAvdcVXS6NtpzTa1sr3VJne5PSikfn9M/2/beYfsI2PJdSofvGdlWU72Qe27KGXYusfCgiE3nuKPIFFxjHZyJftbuSrpNLnup6yLzUSpXuYy2rdbm9jCE8z7xTE87nYewPnf2sMwfBXMVuWya5WgvxJu3IWXPvgRuCTlgEq7HORLvZfV/vt5sto9dzsI67LLzYM8Dfr5NeSTlnEvTDFx1senLBMg33o36XzE1Ysx944IHO7fDp/6u/+qsA/nmigv5ujNHNrtWvH/A9TkYefPDBrlvhkgSufJcxBtSo223p1zKrF+DHfXABw1zUF3JdYOy0gYdlc7VaHSxizCut38sH6VT7HlcnuoTlZsq2haOrjF4a4re+9W264YYb+TEbjNuTzGUhst/vg0qf81+EuQgo2z1IlAINUlGO7WZi11E2D3sT0gBAysazwlDk6iPXJmv3m0upEpcj6StfCBvQL0oMvke79emFPKMtYbIxujZQrRDpscBG55pjtnKi36dBvw6ixj3Gpcm4JklfsstT3ABS6XcvRxf7xrMLSSeY0fj2w5f8vAsvpD2HDjFl58jYBGWyo7SytkYjI2PGNQauJB6NJkAst5EAYBHgukI7JieZ+351dYWiAB6NOruRzJw6xew9aytLlM1mqFVvUAxxCnJy4CWFkj5g0AOXCCgcjHP9OAb458vY1OomcB1WcZNMqxsQcX9BsfEy7eIdJkDa9JcAC0Mx6luhjfuYUWR5HjDrEoJoTcZgtosj03HdcPcj4VZ+bJQmdu6k8y+4iPYfPJ/yYxOUSBu6zmgizWxFsVhCKc6ei1EnS61RXIxrh7GUS0ZiTjjGibtMkEejWaHFhRlqVytUAVPQ0iLdf9edNHf6FGekzY5kae+559DU3j20tLJGO3fthW5Cd3/3OzQ/M22SpiHIm11hDLtNxzfOkq8u0B8GdGVNCAOQXmtyoqbXjS3HtKVfZIhY+uWdnTntKX+awEDep+/RMkTmjj4u76xHo2115oGWhZ26KGOGXse6P1yySJ+c2jLNLodBO9aGOgETWe2SSXreoixRMuQ9YfukfC736xNk/ay4/4js1nJS+sXeW1x9wLkRpH4sm3BqJRFHXr9D7fMUe1M2Zp85aTo97QNI176wXZ+98Y1vJFiF9QXfdDDg2KBF7umHG+y6AbS5AlM32wYYORAoieRXrguA2+VeAYs63HD6zRV8/9BDDwX44nu592DOPO95zwu4pfzmb/4m/czP/ExoE+05A3ceZC6WCycWoB/VJxYu0A+LMogYcOkyYYG2sxX3s/T3wpjDjvmwePXRRx+lV73qVaH9haRk6GP7QvA02trvQn1wkqCZgXRG3mHbJ+9DHyMgW19wwcV4IhYvICt+FEC/PZH6dWzY95vpULj33HDDTcFOCwnEtTdTW1BDeMnGp4+p/U07qFjYm6gAZmwEAF1YiPDP1lYoEZBSvg3wxRqlG6Q3Ivk+rE62oNKLStqvn8X9NlA3nwUpRbUgt5+3hbzuV60Q2J/7oMB3k3CV7SsiXkKyjo8x2HBM4HXAHaJj9fbZfGSTDoC1Dp4xHPB4j7HcIbbAuGPsPmcfXfWMZ3DugGxulKLxFINZeKUArDMX/fo6TYyPMxUkrPzcf9E2FUsbPAdQZrlY5ADeiy44RLVKhZYW5ml1aZFOnjxBhfV1mp+dpRb81+tNpvPEO6jd5ORasO7D/xmg27jP6H7A4YBxfxGlUAK6fcXLWDkxJzvz2ms7W+vRZi7f+NTj5EW/w6c2REZhxIl4dWh5uRLgftNogzCG/yHgGYnN9p1zDu3YtZtyE2M0NjFJYEZqtCKUyY8yZWezDV/mJCWToJU1IEayGtcR2C2KTjTGvv1I2sVzIQr3HrGYCzMX6GortLGxTKXVFZo/fpxWZ2fo+MMP08LMNFtGcyNZ2nfgAO09cC5b+VG3E8ceox9873tULRZM/zLCNv/Ysuqx9/TbnLTscoM7Y+nX8TXmPp/By7VW8QDcjAKbAtP5eJEGnQRdRkGXNe4C1K51iXLFWq1JCDprWsUDaeOEP7eCJxe2DJf7XH0iskfe5VrLeE7a4qJGtte+tFH6wVVPfY/UQSsoWobaoF+UAamrfk6f1Np7nK10dNrOJ3qcq9oLTO9OBsb3dqYAgjGwZo3cOz3tBrSb3YPDngMH+oc+9KHtLjZQ3lVXXcWZabfr+u///m96xzve0XUipsv/1Kc+5cxUa++jYXUCAP/4xz/e+boX6AfbzM/+7M8GikIg7rOe9Sxn8S6ZA2s1Ak3l2rFjB4FBSGeidYH+Yfq0F+jvJwftNd3vvYOUp8uAm46Oa7DLB/sRgqI3q5jguc3w9PdqJ+QC/PntQGLstR/5yEe6Arh/JCz9gy6QfhNgu0C/TDwt8AUk2NYn+x48K2AD9+qNTgNY3Kc3DxHqIvihvSF7KnynNejXABvPCFATwCkAS29GWgGxg1dwX5ilRW+4uu5a+dGLQ4MCAT7STj12vcbJBdrD3ueX6bsz4V4XYNH9ZjZ675hbByh6Bfrg3bi8SP/D0t+h6fRcN/zgR9+qDXAGnAVMNr5jB137zGfSnnMPUCqVpVgizcmj4N8O//eY5/oBX/t2BO42JnNuvVGjeMK44sDvXrLbZjNpBvXIWAvojARdy4tLTMm5Or9A60tLVC2VGWzCul1vmKy8ANqg+uSYBA8Mw+rODDZN42qEUwBYDZF4qzN/DP9MR6ExfurgcTeJ6HgsOdDWgEuUYag/TWfChQj14KDCSJuDZVl5aOKeCHPf1xvseEHxRIqDdrMjI/TkJz+Zzj90IU3u2sH9BV58Tq4VT1EbVJxwpYoiYVSGMplcp75YD8zmxHS7kgkVMQs+6MdRRweMea4v6OdqdYP/rczOUnFhge674w46efQotRt1arQaNDo5RgcPHaKpXXtofMcUBwzfdcd36RFYgJD0jTMN46cJVDX9HEy8hy86IS9qUdibjFZU/TVhuP71mjIMWUH3HnmWf/LN5kWdMpXbll6XLnnXq172mtZ17sgclXXQVmxca11v+mHfy3u1TBLZI3XQbjNiXOE5ap0q6FM+W0ZouSMy3S4/TP7r/tZ7h9RZ+sfuf91Heq9xnRhw/czIUgvR9vjbU+ZEqeiUz3MAQgnrFYDfgP7pmbMD+nESCP9xmyZRt3+rv28n6Adl8c///M8H/N/PP/98DugFda9csPbDXaTfHhrWtmFAP9hmELypr7e+9a304z/+487iXcAV7ita+YL1HqC/n6V/mLEJA/2DAvRhcNygZaL+Dz/8MMG9ST9z2WWXdWXmhbUfWYv71cP1fRjo/73f+71AF/YrW9+MUyMoK67r6U9/ehcD01Cgf5gOHGYSDNLA7Xj3IO+x663de+xNTIS1bV23Ny+9CUk7xDIsYD4IiN1Baa4N1t78dR1lY8M9rlMD/b0AWXuz0Rub3Y6wMQkD4boOAkZsYag3SdngbeXCfq/rfXoM+Ejbs9jbm6b+XAC8Af2mtXZ/yP3MhuGd+BiGGRPwCxcB48svpwvCeOKzgpgxM4GrY1NT9KTLr6BzL7iQKSTBdw9mnyZceOoIcG1TKm7cemA9BuBHllgE5sKKi9MAKB3VWqXDxgFEHeMMYy1WCBjg1+o0PwPgP0crS8u0tLTIPP1mk/VoVRt1DvpD3dmHHXXkdhjLO7t0xGA9jzGdmVEqjRLF4wjA72VuBUeNtuxy/WGJZtpUZOxFC3EhdwLAsNA8Gss0xgwJ1XIjo1RrNJj3fs++/UwNiv5B0O6+PXtpZHKCUtkMNeBC1Ggx/z5oTGv1FgN+UJsC9Ms8M2MLxh8oMp4fdtQwUYGyU1tM+XsPETPorxWoXtmgtbk5Wjx5ku773vdocfo0x01AkdmxZzcdvvJKSmTSnEgNjEZ3fOdbdPTIEW5rMhlnJiYB/bIeOmuWlQFPUfKs73ruy1p3gUTpM71GzfoxiF4DVvm7c68C/fhMfPr5d51rwntA1oAL0Iock3boe2SeiDwyox8MVtZtdL3ftta7ZIGWgVKe7kfX3sTznBX9bm9XKUPPDddeoscT9+Kf/ZlLztvjadfVlsGiYGjXH5ccZZmONQc5YNE3a7kmbeG1wUou/CFxMhal6Zn+NITD7PW97oV7wvvf//6eVtStvGs7QT/Yd+CbLxdimj73uc/RP/3TP7F1Va9D+NSHsb6E7aHy/DCgH2W98IUvDFBNwlXFpnLU68ruTyQaQyyCXPv376ePfexjTyjQb8sv15zo16+uZ0DTCRYcucQ9BnMSpzpywSgFzv5eGZfDsCbq1c/SP0j7pC7AHrDyh7mY4T6wOUF56czJQd17NtOJwyzQXoB8O989LPCHe8/P/dyNvhXM2wi176dthZd36Hq7FAEbrNobrLZIy2YhQF0Lfq102EBeJpC92cjCt/tDb7p649bP6zrI/fYGbbdXb76mnSZrsGuCuwC6Po2QeaX717Z0Bd/vBakqNhTZaIV+VD9v3uXXT89j3ki9Dd2AY2Mt1v2srYhMcQg/7naErdoAfZzMirFFlC3CF192BZ1z3vk0NjlFqdwIxZMpanDMLThg2hwUOzY6RjMzc55VPMGAOotEVJk01UBL2axx2Qi8rZYqHA+Q8pKLYUNKxmPM7lMtb1Bxo0irayv02COP0vTJk3xKUCxsUCIaZYpJ+OJjaKB0IKi46QXiMp73xgzKBMAr0yJ6yhFwf8cy6mVpTiST3F8A4lB04pzdFtA/QsVSmVkcODaAiHK5DLWbTWKWHWQbRmAvshVnc7Rv/wGmMj1n/35aX99gutMdkzuIEjFKpJNIGcX1RMwBXN4QvJsfGWWmIfj0i1sPtwsKRzzJ7+Q8Ex47ULFYJnBai7LCcyMZY0ULmly9VqJyaY1WZ07TwvETdO/3v0ercwucpaIVi9AV1z6FDl14EbWjMOw32AXrW1//Oi2cPk2JmH/q5vvx+1b+Tl4Hyc2rsOcgwNaMgdBZGsXBzGljsdXzVOYvl+tVQcseSSynZYFe53q+20q0BvQ8wz3t2ZwwGuYloc3kdc70noY2Uo4cTJniXqTpR4MBx1p22PIlTA7KurfXNK9rxOSExA8MuhEPAvIl4y2POQf1m37B5zhZk1gn6SvDcWUCvLWckr72x9o/He5s8C5XVM+li/ctbpivFAqTFLOYUYRmVFDoMPv5Zu8F3/n3v/999mWH37PJA+Nf8KO3OfEvvvhiliP99nb48wNwbfX6wz/8Q/rKV74SKAa0nWC5wTxHBtq777678z1O5AH8n/vc53a9uh+2GRT0SzmvfOUrCX7pcsHKD2u/Pd9dfYAyXv7ylwcCgUE9CtCosQoYi8Dyoy9k+HWdZmD87EyyW7X0h83tzY4rqKUxZo899ligiLe97W30zGc+k09uQOGp/fAnJiYI1vlLLrmk67X9sGw/0N9vHssL0bfvec97CBi114WgeLARCaVqwNLfbwLaE2eQytlAdrMDs93PDVJ3vPM730FyrpcELL4Q7OIrj3ts0K+/G7RPBVTrxaWPYF2bkWx0+rRANgBdnj1uUpb8tDcSexPB82EAOwz04xmX8iN1EUu/6z4bgEufCHixy7WVJylT7rMDefXzLrBg2muAv30JaLAVH3ln1wkOoyrDQc788wioRXZdQMV2hBLZDD31x66n/ecfYj/0zMg4u7TADs6sPa0mFZnBJ03lMnjiWxycip8AsuxrGSEqIvkVklkhx0CTONA3EYsb6zsRKweRKEo1bDnr62t04rHjNH36JNXKZZo7Pc0MQAkE5iL/QixOqUSSiuUSxVNJSqRMDAlOBhAcOJYfo1KpwN0D4YN+TKUNSw5bzXFKEIfbUJyBNDL8Ik4BbjWg9MTmvbaxThPwxY9GKJlMMV1otVI1Ga8ZCCFzcZazFGfzIzSSH+UMu2AOQs4AUA1y/txElOpwe6rVuI/AmAH//nY7Splsln36ofgw2GUfdaJqw+SawCYNJQTvr1brfJ+A/gZcqFJJdnsCeK5VCzQ3fYJOP/oIrczM0tH77qFKscCK2N4D59NTnvY0rh/mzcLcDDMoPXDvvdSsVijh0ZF2gBrTHPFM4z4UUCce/7Ee9AoyB7tli9LKvIkr89glP3gdeMHEeh2zO5ZnGfbXkHea48kCl2Iua0Bkj8hGmSNQvvSG7YN+YxHXskDuM0qlH0+g5RoDdeaT97/Hc2GnAbYhosswYTGkhsli3QZbtsr7ddt133M/e25tIleDSdB89yypn4y3WOulXlrB0qcQun56LDr964H+TgyOp7h39uoOhS/R2crI2yVorT1HvkdSIwBT3acApbDih12D7vWhBXhfLC8v80nE7bffHrj10ksvZT94OXk5ceIEg3ydIAtjDOAIn3vIGLn64QMX6Edgbdhlc+1DGYJ7Ti5nXBx7XVC2fud3fidwC9xdbI5/+PTboB+UnWE8/XaZ2wX6+7XH7mPXPICC9L73vY+gyOjrJ3/yJ+kNb3hDB8Ogb5B5WSfswr6GQO0f+7Ef6zzab65hvMNA/6DtwX3Yt0AJ+9nPfjbwGBh7UHfMEe2qjVMJKH/4vgP6+00+l3DrCJGQ2tpl9uuQYRq9HfcOUh8J5JUNRoM+6VQX6A9b1K7NLayf9KZmt1cEvz5qt5UAeUbq7KpT18bnURniXr2p6A1Igw67Dzsbh2dh0oqLttYbV3U/O7G8Dz9tK530A77Tx9K6fbptuq7mGfOt3VZ5l7w7OMYmE69rjmvmEr2pSr90xsaDcuxT2zJWcO4P/g/vOVqnAAAgAElEQVTW9CjVWk06ePEldPVTr6OJHTspNzbJya7q7TZl0kjSFafC+gY/h+y4pXKZLab50bEOnz5cSYrFAhUKRQbQoL+s16qU9FyQEBswms/T6HieGu0aW1ertSrVSsiKu0ilwgYD//mZWSoXSpw0KxYlqlWq7Fqzc/cO2rVrF4P5SqVM8GcF/zMs6svLS2xNx1iWyxVDcxqJUCaHBFjovwiDfiStYos5Ee3YuZPdgBBMvGfPXnZNKpXAgV9j5SifG+GgWrgB4aQBCbNSGbjqZNldB8pTqVSmwkaBMjmw9BhmHwwXlB+wdCAjLnz2cUqQSmZMVmPP7Qrjgyy9xkUL5SPbb9IEO3rxB2gH/hmGIdCJEtWrRZo58TideORBOn3sKB0/+jDjdvD6X/20p9PhK65i16NKuUinHj9Gd9/xXVpbWqRE1DAZYdTN/PWSv3VApukpk53X2PzjbZ9z3yXrXGDOTFcfuZr5bkq2DQgdQAtjP8dY+Nl1mYa1k6zPt667lGW9bjVIlvqJAm/WDCzpfmv4nWzp9xMC6rZK/SVzty13etVH12WQvQJ1QBbm7vd3M3+55IJ85lKutGzi7z23G+k7kQta/ui2yfMC+l0yieetJ+i00cQP7obcMfSs8l69L0h+EXMyZBRufD8zc3qQ7jsj97gwyWZAv2ufGKbCAFiw3AM02ScPMDB89KMf7QK8AJOw/MO4oS+cSsBCvHv3bkUWEF6bYUH/HXfc0QXchV++F97B3AGD0g9/+MNOZYSiUpQZ+eKJDvp7YVnpA+xFX/ziF+nDH/5wVxKuQ4cOESg4JY5BZOMXvvAFvt/GIAD9YEnCPtfv2iroR/1Rdyif//Vf/xV4HYxpoLmFMo/g709/+tOB7/E5Ti+GBv2uDnVNpkHv69dJZ/r7fsAfPP033XRzQKDKBqqtXQKQZbNxCW0tbPG7bWG3NxNb0bA3PTyvJ6Dr+V79p8GxbNIywV3176cg6M1NC1rZkPSmJIGydv30++1NXQOTsM01AF68wsXS7yqPrcoOa6EkNXL1Xy8WDb0h641UXBvwPYJUAfhhDUcirpEdu+hZz3kOHTh0AcXSWU4oFUsio2uLkkDfrTYvdGzG2IBg6YcLEFwBUBcAVrjPADQLNSZOBxDQiyRXaHcyFqd0Pk1Ngo8/go9BHxljph+41DRrdSpsbND66hpb3NPJJPsJ4mg6mUqwpQi/AwhvlAqI9aNMLsuZfZEpGG1aXVtnS3oimWLAXigW2aqVw9E7MvwmEpTMpDkeAfVErgKwQ0ABgQLRbrb5hAGAH9Z3DrpNGIAPpaFWa7CLFEBpuVimleVlyo3k+BRCOPaRIAzgKJPOUjKVYgs+3gPGHyGpQX/UOS8A2HySnFQMigSYfpiq1QuOZoMneqwBJShCpfVVOn3sUZo9foweuvduWp6f5bwLk7t20fXPeS7tO/cAtdoRWl9ZoaMP3Md0ntVygU9X2G1CzPgdhn6x85tTJYH+LBu8OAobsGhwKWsW7TFzmGef5aLio2znZui5+NhA0qbsFNmlf9oyQssTnueW25t3tMFN6igFnSRRYZKq02mddWqfMuh+0KX02pecstQ62dPyVCsmtqKv22OPl+4v/TuUQNkz5GRYW+tdCo0wg9kKjfxtG5TM36JQ+Yng9Dzo/I4QII67MfS4UIBx/V8G/egbWHjBdQ6aTZvkAoaEv/zLv2Trqet65JFHOGGSHZyM5+A2A5cSuIn0uoYF/agj3nnfffd1igV4fdOb3kQA/64L8wTWblBJ6rlx6623dln08fwTFfT3AvvSbrQVga8AxDBe2c+AnQeuMNjv7O/wN+JOXEGzOFFB/+I0B/txqDTboqX/yJEjBPcynYsB78IY48QLBBe4gBMwdzT9qsh4Bv2DdJYtvOxG2QL2fwvox1HeLbfcyp0obRLh2gsg601U942mxHSBUP2cBv2uTVe7mLjGY9BxDVh8vKNylKct7lK+tFk2Pu3KpO+R3203GL9N4ZZ+uw96AXy9yep2BPvLD5C02yqbOcZU97fL/chun958eSzFVcIzthrgJPELwvdO1ICvvAf6eVvO5Ojp/+//0ZMuPUztWJIaEaJcfpTBMGyucVB81htUqdQYRANUl6s1BsIA0gDQtUadTwUwT6EgAMCDqhNtymaylIFvfQJuM1EuA378AIhIhsUJvlihqHNZmKOZdIZ9MfH+TDrFMBWWDIBwfA+QDks9AxXOrhtl9xooDByw227zqQTKAWMP/kbyKvjvQ0DhmBRW/Hw+x8w5HI8AH3ovkJhPDVotViiYUpRwgmEYcKDQwLVneWmJn5naCRch1N/w+qMecP9BO9laE40Zq75HxYlnOCkXFJR4il2OUEexaHHiMw5OxuBA4QLbUZsKi4v0wF130rGHj9DcqWPUbtap0qjTxZdeStc841mUSGc5eLiwvEx3fudbNP3oUWo20E4vBxpjKpNAy1j7zYxCduEOy5PEufB9/mXLV9vaZOaxOe0Irns/I6/McQ0SmVHJSu5nHRgE5MCgJ5VikNDygtmV7OBWZpjxrdTdMsTE1rBrlvesdt/RgF+D9EFkhn6WDRMe6O9a12oc5Bkp3yUj9bjJfdIPLNs8i7soa5h3oqzbilMAoDvcj+x3Sd19Q4unWPJJjlIBlGsU1wnehnzSZPJUcGAKRWj2/7Cl/93vfjd97Wtfs7dW/htA/53vfCeBQrPXhURXAJFw+bEvyCRYZHFqGnYNC/pRDlhobK55zIcbbriBg3pxaisXklDBNQcnBFqmgJ8fQb2wHtvXExH0D4p1Xvva1xKUMdf1tKc9jS32ooiFlQlOfvDiu5im4EYDRdCViVkwyWbcezCmn/nMZ+hb3/pWlzKCd73lLW/h+AN9Yb+EKxXcgPQJVaRSqfTwHvWLGKRTbcuP3bEuy0vPFXMWvuxXJ/j033zzLT4to+eiIcLfPpq2LUiuzbpXX+oNxz5JcHWHHA2z4O5wi4f70+v6yTO6XL2p2xYl1NuAIQNIZCPTrgO95kBwI+YSuBzdRwK8pU4aqMhnUi8ZA7sMW5myLf267mJds0G/MssGut2uq95kuR4IwEXwLv5AgCJbcFtIjMngG6AYbinYXQFlQTWJvLVXXnstXXb1NTQ2tYtBv/FJR383gDvZelApVbnvEbgLRApADDYbAOhSuWRiAIiYrx+KRbVUogKs77EI7ZzaQXE+EWiyqwv78wLQZzK80cdjyA3QYIs4cgGAFQgAEqcHUDrSyRQjV1jOQdmJuANcEqtg6EoR1GyGldmJFJgEyw/6hLP2RloM9HHag3rwPII7UbXaCWyEkIKPPZ6DcsHzgiLc1rXVVe5nBB/jPrDkQLnA+5LpFH8GP3uA/kw2x+2DAmHqZJiHzAlJipUF0Bmi3WL0hgKF+dBs1iiejLG7DihQC/OLdN93b6dHjtxD7UaJ0AWIDbj82mvp4iuuoXrbZCxenZujH97+baqtr1I00qQaISbAOHSZWA5G+h17vwb9/hz33XvC5IUGuWZOyz+fT1/yYcict4GxoVj11yCvA57IvjzRciAAXhWHv14kAmZFXvhtMtmO8Y4OcJdcBZ2MxPbJhFGaNbjGs5pIQda/XsO2bLDlnq5vB5grYgFb9mkZZ/e7lku2suEaOyjIWKvYrIUFDABCDEt23TtleL738j5bobCVFe5/GUyvfzlM2CNS4L1DYpfY3RK+VsZAIrk0Zqd9NpOtbsenT592umf2Ktfuv8XFRXZD0Z/DZ9wVUGnPyX71x6kj5KFcSLYE33wNhjEPr7/+evb3HsRPHmXBt/+P/uiPmO1HnxbccsstfQOLNwP68U6APZxQYE7pC2MOalGAeYwH3KXsC3ITMQphiczOFOgXGdVvnFzfD4JP8dzf/M3fdFm/MebPf/7z+VRDg3VXmbL/o+8wpjp7MeYG5gV86sMulDkM6MdJOpiCoHy66NRhiAPgRxK7sPkONyAoIjjZYFlpg/5BO28zA9MPYG+mzF7PaBAcdl+/OgnoF4Gs/S9lc7PL1kLCLl+DTC289X3yu308LoBYb2ASBCYbn72p64Vkg2W5VysuAuptBQLgAQBPf69PPOT9LlDcDU4MjaUL9Euf6L7F8zoXgQAAaZsGIroefv8FAZRsqvKcVmKkTA2W7PHV7kD4TteHkx3xZms2UC4P4LjdZleWVCJBiwuLrATgH3oBYvncCy+iSy+/ig5d/CROKlWu1Smdg698mwX3SBYW8RrVq3VjUU/GqVKvsf863FfwHRQKAGmAWvjxx+G7XihQvVpldgu4sOC0IJlK0q7du2l9Y53rBpYbOPEDLMNlB++EewwCZiFUUAYUlJHRMc4qCyAM92c55QFwAKiO4hQAybgQsNkAkDYAnJNtRdpsGUH8AU4w8LcAHrQP441swnA1YsARM/MN4BOWaC4nQgz4wYyzsbZG5VKJsmlz2mEAfsbkBAAoRF4DMom8MA6sbLClOUbFYonfhz5pNAwART/Wa02qt5qeVaRNG4U1SidiVKmWaHlhgVZOnqLH7ruXZqdPUCKGfAU1SmQydOV119H+8y+gRCpHC3PzdPLYUXr03nsp3qpzArR21FhQzdyMKdBvfKxdoB/0oVoWDyaXuy39QtkZBlp5nXkuNgLSNfizgTTut318NUiVenbmhufiY2SXUKJ6+QkQ0GrSPzvdFH1ZEFQEpA74qY0QnGnWo+aVMrVSrte9lhPSbrhq2Zc806XcqwR9Lvlmy0P9bvRNjlmlfNdC5FsxtLG+2w+XARDuuWzZ9dP9zoneOoBd9xeCsr18DJ5RQmSv2TuanpXfyyTOpyoemxARbRfoR11hZQaP/RP1QqCmDsrE3AIQBMjF+ENGAOjBBWQzFxiJ4FONgGCUBUDfT3HYLOhH/RDACyuvfSrYq+6oD04fsFeFyZwzCfo1JhqmjweTj8bt5WUvexkrYhjT8847j5BN2OVm1Qv0S93+4z/+g63+KPcZz3gGx2u4ZIhu12/8xm/wnJJLMvK62osT9V/6pV8KMAfJfaBTBZjXidPC+gyn9sJQFAD9g3bcMIOh7+0HsDdbrus5+11hbetXJ/Hp1wLWPGOAa9jzApo1SDaamkr8E7BumeNXAbsMghgAmURG9qYj9cHGIYA4CIZ5y+hY47WiIM9qsC9H52yRVUF9tsDQ7cIb7JMOObz2N2w/cEzoAzubrOVWgHdJhlnN8a7H165P9/tt9wZTR12ePj3Q4xd0l/LHCe+3N20ZHxkXM84ex7XqF66vlykVggXHwcicB395A+hb1IxGaWR8gi655DBd+KRLKD8+Qa1ojEDYCdcUY6luUhyUl/Bnr8JSXeM5ASCfADNNBMAWlvqUYaRpmcy7qBOy+haKGxRBOtt2hDcaAco8hsk4JTOIJWgwLSZ84rPpLLvsIHi2UQcwQGCf4f0GLz3mXYLpN01gKk4iag3cZ0AGlATUAz7zAurxLsQSoN0yb2Eal/nG7D3VClVxCpDw6B3RBR4QqlZK1ETQ7/oGKwfryys0OjZCiXSKouD0z+c5oBdjDY5/nLKYORpnQAVgxRmBMSSxGLcNTh0Yo1Q6RaUK2H9MoDSuWrVMCBFOxqO0MHOa7vn2f9PiqeMcx9BGFt92m0bGJunyq6+mQ+cf4tOWow89SEcfOEKNUoEDeJFEjQlKPb97mW8ij/RP+U4r3C7ZptenzE38tI0Nes3b81zPaQHPLDGsAHz9t9TFdumTNaDXiKstMu66roYX3g8i7pazwfXM5ZqjCW6vUSZM0KnIlV6nr7Zc0puxrfzbe5fUU4+h7h/dDqmPzF1X3+rytUzWv+sxNNmc/YvnTtu03dTDYm/igOxuFjKZczKOem+026h5y7eyP/8ogn7UGUoK3Hxglb/yyisDzDub6Q/IFwTLwrqM8vpdWwH9KPuee+5hUGtna3W9F+4hCD7W7j8u3HQ2QL+Wa/36aNh7b7vtNvrqV79KiFm48MILe7ri2O924T0oEDAOI07DdtWy+w9/DwP68f677rqLrflSFuqA04IXvOAFQ81H7IsISO+AftfgDtLZw9wTBpCHKWPQe+13hbWvX53A3nPjjTc7XhsO+kVwuoS3sCK4JoMEj2rwaawywlktwt0HoS7mB7/sYCZavYFoC5lsSEbBCFLn6YmmO0Esh9395288egMxgMQoSbpf9CYsdbI3ftdmK3UOA0h2Ga5TE3+z9JUqH5Cgr82G2rXRKlcqKUMYfdBGASJGGBkfWbwfPvgItMG94AQGeATlJCByOxKlPXv30yVPPky79u2jdH6cQ25b8GPmkwIw0UfYN79WrdDs7Azt2beb0qkMFYolZqmBHzuALVxtGPS2DAMRXISQjKuwtkG5bJ4i7TblslkaHRtl8F+p1yk7OsJBxaDIhGtMKpmiZCzFlvJ6E8GsDUqDvhKuPRwAi1iCKsNq+OEjcDeeQLCsUV7RXuNCk+YW4oQAbDrpdJJ9/eOemxyexeeYdwD99ZqJT+BA3kScwPMPBYb9ztstqpaLtIGMl6gTfPeTCba2N5otyuXB1JPm8mUuGWBo1gvHIcAnp02UQBKveo1GRvMcnIxA6GQ6TeuFoqkzKFYjRLVyiVr1Cp069ig9eNd3aWX2NOcCIPRbo0XnHjyfrrn2qewOBaXknrvvpBNHj1I80qIou3m1THZgbx7ZoL+XPJN7tcKq57urLNd61fJIg89eYK/XyYBsshok6zWq155e3/4a8VsNHNtrfbs2dN9jxc8EbQNx3Tb9nZYDem3r3117he5XWyaEySBppbwzzP9f10/HLdj3B0C/SbHATmN+H2nw772dMwV2G0J6zUPdvv+roP9s4KFBsMxWQT/egZPfb3zjGwxM4RsuBicYagBSDx8+zFl7oYS48JDdF2cL9A8D5s/EeLnKDMOLg/SbtGdY0I/nYKWHK9Gzn/1szgStlQu7nv0wLYP+M9FhrgndrzKDLIJB7gl7z7Cdg3cJZafeLKUO4CvXwNG12dngFK4LGvjq5wEY9cmAq77ymfx0WZLMdwa0Sp1sgCsBxTIR8b3Z6LutSa7NSm+CQaARtDYFAYcP+vFe2eCkbgI0bOAiZWi3GvlMzwd749Ztd4EhDUj0s2aTDrZD6uj3k1FetBuDGVcDtAUQwUWFlQckqKrX2U8SR4qwvExPT9PS8jLF2Q2mSaPjE3Towotp5559NDq1kyLwu4dFOgN/dWR8ajPYBX5cXV32wDks820aGxtn9hm2ZicTzE9veOjrFAOPfbVOK8tLVFzfwLEBHy+PgvkmnWalIpnJ8AlCNpfncgGKYe0HtzqAPhAGZ99l6sUIlQpFBrRoM4A7DhHgEoQsw7D2A0TjAnsQLvwNhp+x8VEqlSo811jhqFT4e2xAcNsBT38ilTTWerD9pJLsslFDUHMbXPkVKhULVCkVKQNmnmSCmpEY05nivWD3gYJi3IpMBmP84xMQDqBGFxpWI2Y7atSZTQi0m3CfACtSPJFiJqFmvUaxSJtmTh6nY488RIsnj9Ha3CwVqxWKQKmKxunyK6+mJ13yZENfurRAD91/L60szFEKrvstuC2hdTgv6A6dCgPotszQ1MBhG6GWKXpey++y1sLkpz79si3lrnracsoG/b6M7GYPkrXGa8oD/WHP63ul7ezGY/VnWJ11e7V81jJN1raWt2F7ogb49smArURI4LkeA3uPCMp/oxxivG2jCj7XoJ9d4JQyGTwB9d2UQAEreQ70vJLfe7UT92wn6AenuU5wNMhefjbvASf9Nddcw688W5ioX/u2A/Tb7UHbIB8hE/tdrn54IoL+MzFmmwX9veYOvtsM6D916hSP186dO7uGbJh68rovl8sDBfL2mxz9vj9bgF+EWVh9dAcNUicN+u2ybdCvN06ZhLZQlwApEf7YOBAXKxkptbC3ga29sUv9XQCYXco9NwWpi7QdYMtmIxJALe49+pmg20t34K1+P4NTdTJhg369ODWAFhecXpuqPo7W/aT7QY+7bIS6fvYCkfHRoMHcY0C/PV80QBBwj594F5JeyUmJlGes2PDwMe4ucPGBZQXfg9EBgVS1JhJEEY2MjNE5Bw4yX386P0aJbJbyoHRDltxYjJKxJG2srtDE2DhPmNn5OWrWAaTH+R7QRY6MjrKbD4AzXFZAR4lA4mwmzdz9p44/TpVSiZKJJCXiMfaxz47kKZFKsYUdrEFoOU4KcIqA8awgwy2CZONxmpubpVQ6SWXOCWCUCp4f0SgHxsLFBn9DgQCIhjsQXJN4XFttyo3kKRoxLEOwjkMZEC5rfI+/OZFYh4bSuH5wXEGEaGN9jUrlIp9ijI+NUqXWoGgiTeOTUxxPAAWBlZAmyq2avAEtExcBv8ZoG774dUp7NKRrqyvcZ+iHcr1BI2PjUGWoAvYgxB60mjR3+iStzM/R/MljtDQzbXIlJBI0uXM3Pe3pz6CJySmanZmhRx5+kBZnp6kBtp9GzfjzQ+mDf76XYErPTy0b9LyXeYU55TpRcwl5AfUiV2wgq9eOa07rmBktF21FW2Sga/1poK/L0HWSd3fWnScrxAXM7geZB1r2csC4lUPDLQPdihbK1IHAdn+GbaIu+as/kzbJT/HR15/LmEq/Sj9JOSIT7fawPGkbmlm46LHSo9w+dZ21/GphDqqcC3qMJDbDJRPlvu0C/SgvqJj0Qwzu73vVdXMl+k/p9dgLuG3lPcju+vWvf52zCiMoGWMAzn5Y2UH5aAPxf/mXf6HPfe5znVeCVQeUjZu5Bum7QdrdC/Tbz8M1ZdDkXK42DVIf/dyw9/fqx0H6C89jjWBMEbMBVx+MIdx4n/rUpxIYgWz88fa3v50A4uVCEC4Uzq1ctkzvVdamQf8ggHkrjdjKs9tZNxv0+5uP271Hg1zZvLUCoC39Uhas6zJoNujXm52UI+/oZb0DWGO+ZeVOI+DUUDYa32oRxj7o9X2swwBE2IZuxsycMOjLB+UG/Onjbn3cLsf/8l7bkqaVj36gwxYEssnabj64T8oN1lkoELuBgz6CF/cqY7lG8KWxfsv7DJgyzDX4DAoX/AiRthzCAmnnW9RkcJ7NjtDufefQrn3nUDyD7LwjNDo5wTSQ1UqNRvOjVCoWmU0HIAlWM1B5wp8d74d7TyKV4QBVgpKAEwKwA9WQ5TZK8XiEyhvrtDA3a0AtrD3g0c/naWRslNrIxts0jB9JgP5EmhKJGCsl7I7TbHBgH58GcbBvit2M4tE4Kw3JRIKmdhiWoLX1daJ4lF2JDJNOli33sMTjnWytbROfUCAIGBZ/WOahAKD/8Dus8ZzQi110WhyXsLi4wNbzVCrB7EWg289kx9k1B30babWZbQcnEtVKmWLxKPcXgudwCgK3pcLGOo2MZmk0hyReUa47K0zjE5wULRZPUrVcoVqtTO1Gg2ZPnKCN1SUG/YvTp6mM5GXxJJ1/6EK67IorqVyr0uOPPkaPPPwANSolQtaAVqNCyYQXKBmR2AffgqiBYJisE8VcQKpej/Yzss41sNLr1AVYNQD3ZZFZn3ISKMGmhua0+2TTXj82qBeZY5Riw9wjcpH7wEvOZZ882uVoOejZrjubqUtOaeXBlkV232vlytWvgXcrSmPdZ1IH6Q9txNBtlvK17Lb3KxdwYXnSwumZSexnj50t7zr0rRE/VszeC0RG6XZIOXLvdoL+ze7pwwCazb7Dfm47wSNk2N///d8zDz5YX1wsLHg/ZB5OgZG194UvfGFovOB2tHEz7ZNnkLPAzsgLVpywjLxvfvObA1X+h3/4B7NHeVcvvLaVem6mnwYF+jAgfeITn2Cq017xEsBaON1HFmmA++3EpptpH6/1zVj6nwgV79Xg7ayf+PR3Tz6z9egNAb/LhuYClwbw6uDXoI+7PC+bkkvYacCsNw77XuOP7oNv7RcMcCTWVdmIpc8QaCkbF36GKSFyf7f1xgomC1BymngBecYOCGSe9pgJorQtnK56yBzQmrT0ob0h+5Z3A1z0fe5j+v7+/HivBv1gqYH/uVb2mIHGC+RkhptolAOlcEwHoHv8xPGOS9Do6ASNTkzSjt17qQ52mYlJSuZytGffXs52m4wnGSSBhhOuMADF8K8vlisUT8Qpm81zplmAV/jmg02HFYJIhINxW80qxdoNKhcKtLG+QaXCOoNqMN0kMynKjoywgpLL5dmXv1nDeEQZYIMNCGw5mFFI2AMf/VQyQfMLC5SIJ9g9B5l5QZ85MjpCG6ANbbc4BwAss5lMzpTZbjPoRwAyMuFC2UFgMTY8uNrAhz8RM3SgaCviHgDk0c+rayu0urpCqWyakukEg/x8fpSaLShbxO5K4PvHaUSr3uC8BXCZA4BHOcgmjHIQcDsBZSqV4lOSdDJN1VaL9p5zLq2tFzhIl2MQkP+gVKCVxTlaW5yn+VMnaPrxx6hcqdHYxARdfc21NLljiuMzHn7oQaYQjSL+oN0ihGEn4zE+5Wi1ok6/6n5CWwNJDWK1RVLPYxv8ynf2+rDnv66HDQw1QHYpHd1yx48/kvdr0CvruLPmkKiuR9yMq4+0T7/uF72OdTtcyo8tH2w5pvtYP6/70u5XDWJ0vexTFJEbYUqcDehFnrSbfryV6x5nX3nkEPo7F5ByKaG4738a9Ou6wh0Saw2JiWDwwJghIy6YZsCbD3AVxo/eb63Z328GbLreAYs+kjmh3sNcl112GSfZCkv8NUxZYfcO0kbXPdsN+mUtOuevTuE9ZKMHaV+vdeHCkZhziI/40Ic+NJSrGsp6znOew649WuEZsknbcvvQoH87AfW2tMBRyHbWMRz048XBDUsEvd5UZeLJBmHcbvwsiXpjDm4a2ppjvrFBgABOe+KK5dp2JZJ64Xs5TretPQj61BuibNLyfilDb6oavOusoHrjM3U0m5b0iV9PozzZG6pLGOjNWMrRG7Ze6FK+fYJgl2uDIPN3N+i3667ra94hrE76dMA7+VAnHLnTw3oAACAASURBVACroMLE4i8U12l5EZkBcVKQ4gRPBy64gLJj47Rj7z6qNpu0A8lUcGLTQBKAFpWLJZqbPk0juTz7vMOfHJZznAiAY398chdN7JjiIGD4nlMsbtx86lVKxaMcDFwplWl1eZFw3IyNEkGzsPRHYgkG5LlsjmMI0MZsNkXr616m3lSKFhfmmBEINkf4xaNutWqNJienKJvLUjafY4UGJwToSygVHHIYS3ASLKYX9bLlwkoyNbWTgf9GYYOt97DGI6AXYB3gGy47AOwYT1juwRqUSCc5W66Z40kG87lshkobBVpeXiQcAcBVDcDdgP0ora6usZUtnc6wC1Uqm2XXHlYcoDSMT1EB72wihqDGPtTl9RWqFNYY9E8fe5ROPXaUNgolwjH7JZdeyu5IDzxwP83OzlEqEaMIuExbDYpRi2LtFjU4sDkhHm9d0ipsY7LnuQ3obbDNq8ujx7Tndy/QL+XKPTbA1Z+HyVXbeq+fwe/2+kQ5GvTrTpF227IgAJA9Bh9fpgpLk8/io9eqLtOWGdrI4KqH3R+6b+0+02Piqr+WMy7mHC0v5V6RvyzrwY4VkosF9zldhiRRoIMhyd+HTMsDypHndjU9M32mtum+5aIPsU/BneRP//RPA1lmXQ8D/IPVBNSJmm+/74scNwwLGO0i8DwAP1xb+LRyExeMEh/4wAf65iDYRNGBfdhV915l9gL9dr/BvaefpV/e5ZIvWxmHYZ513WvXB2sMrlYf+9jHNtvlNDU1RX/+53/eNxPzpl9AxCfaOInQF/arTj8Pa+nfTkC9lYb1e3a76mmDfl/Q87bSJYR7bVZaKbAVA/2cgE5/MRjwFdj4bCFtseKYIF5TgmtC6w1Lnx4gTsH1jAYhUi8pN7gR+T79csTtv7/bUiXv0q47dn3l3fIe170uECQbma24yOf63dK3+MxsnnxXpy+kDuKmgL/FLUCAg/nMz9ws72H3HgT3eu4N+BzAHwIA/uvTp04ais12hGLJFIP+/Pgk7dizh6rw9R8dYxrNqfFJmp+Z5eRe5cI6c/5jMRcK61QoFtmVhrPPprO0hxmARjl5VL1NlAa7TLnCTDRT4+OEJLCF9VXmzmclEMGyzTplcyPMz59JZSiTSnvJXcBxaVw+quUS+/YXNwrsZoPNNRaJ0NrGBo3lRymVzVARMQNpJPMygA+ByJxQjIwCsL6xwS5E4xOTbC0BrSdOAeBqA397ZK0Fkw9clwD4cZIAIYZNEK5QSCIGTn7kC6jVmkxbaDL21pjHv14ucTItUJbiVAFloP9h7YeCMz45SbvOOUiJTJbfi1OIWCJFkQRoO6vUbLQ4wRmfjLTqtLY0TzPHH6Pl2dM0fewxWlxcpiuuuoqmdkzRo48+SjMz06y0IY9AFDIBLl7tJsWQX4LBeISDjF2bq8gBmdth81ivfZl7Mr80qO213l2bqy1XtFwSEBm2HsM2VZEt2qXOVmKknpo3AM/ZvvbSLwFLvAf6tdwJAw5awRDlpFcf2+XY+4iWeXKvgGdbudHt1zLHBtt2ma7+5ncxKYDPfmafioq89eUOO/0HFE79vJ57WqZLxmB8Nj27fcm5uhZAjw/QBwAvv/u7v0tHjhwZOB4AbYIxBTSVYErbzDUMWAwrH3Lh1a9+dVdyLNyPYGEkg4LfN+YMGHXgu+86DYBx6K//+q+dmXE30zZ773bJpH7l/qiA/jBZ6GrfIKAfgP+jH/2oE08hIRdyPOAUHwYvUKX+27/9G8dt2BfcoJA4Da4/Z+L67Gc/y/kZ9PXP//zPHS+K/5WW/rANYDMdbFN2+gKap5QT9Ov32BuMdlNxbfSdJO3qyFv7/NuTM2hlNyDLbLC+T7oG+AIYGISq1PZSroB+1+bXSxP33+ErG3pTNuWHg34NXMIWoAYhdl2024Ddrxr067HRZXS/M0g9qjd27RKly4B7DwJbuwUpn7Hzx7BcyZhhc4IAmJ+ZZiAcjcUpnkrT1M6dNLF7D+09eJA5+0GluVEs0nkHzqeVxSVamJ2nVrPCVntY+Ru1CgPtsZERarbalB0d4387d++lVixORYD4XJ4TIQEIJ5EUCPZxuCM1wJITo1gqSadnpml8bJITVEFw7ZraZYB+FVZ2BLeWqFIs0Z49uxhIY1MG9Sf89IulInu7JVMpdvlB8CBOISDY4NYEf35AYgQ6MRVnIkVpT6nAET0SjkkCKwQRg68f1Jk41dgxNcX9hvcBOzNDUqTN9J9QUJDdF0pIuVhgFyQk+cKJCKz8GBPMvNHRcY5vgJV/bGKS8jt2UzYPxqME06WmoexUQRdqXMwMPegGVTZWqLy+TI8/8gCdeORhOv3YY3wq8ZTrnsrMSw8+8AAHDmPcwflvzogA/OHmQ4aSFQ3zuNT1fBGQaM9DW2ZohdReJxpMu+SOv659V0S9LgUUiwuKAEa9hrT8wPc2uLTXlLxTu9uIoo57RVnmd/F/PmsN3qsZsex1yX97PP22fNH9KP1itzUMYLsUiLB22etb3mWPp7Pu6mE9ltLvtouS1IvLbuGEBIYF40LoAv0yV4y4YX6tQHXt+ecC/t6j/Nz/FOgHAH7rW9/qzBg7yD4OY8QrX/lKevGLXzzI7YF7tgr6YaDAu21fb9BiItHSgQMHnHWCcoNkS8gErK+LL76YXYQGScI0SGN7KeuDPP9/EfTDpexVr3oVG8k0NgJ95g033MAxena/4rT4+9//PifvslmrbrrpJp4jZ+L69Kc/zfEG+oICIq5vQ4N+EU5norJnokwXUB3mPQL6pRx/YE2AlMsqY4NMfY+9IUpd/Hu6s0Iadh/fBUbXX2fkxT3+xuNb3GXM7A1eu9e4QP8wfWeDfvk7WG+3O5QcTbs2Xt1fgQ1QBeDKu3ibU/0k7ZNU5DYAkH5xC0E35SnqygmevONylCkBl+Z9dpyHrzwIgw/833EB7IJvd3lhnhaXlqjRajMYhoV/DwD/xCTlxsbZNx5Zd0G72aw3mTmnWtqgnTvHqVWr0vTp0zQxMc4bJED4+NQUtSMxZrXZvX8/NcGgA47/dI6t3dVika3Qk+MTzHADykrQfDKLEEUpP4pMtQ2qlCo0OjLK7jJgoYnHo3xKgD5gTv06nk2ykon6A75B6QCAZBceKBOxGCsB45MTNDY2wQG1YxMoAwG3Ve4DlAdAjxMB4GP0o+lnCeRF0HDanHQ1G+yuU69VKOZZz+HCBM7+edBpFja4PeDYr1drHDtRroKWM0XpTJZ279lDmZExomSORscnOci4Wm+Y4N0aIDoIe9C+CEWaNWrXCnTikQdo+sRj9OiR+2ltaYn27N7NlrfHjh1jtyfMB/QNYg8YjEn+qHaTLf2SnEtvFjJXNQh1AXTXfXqeh61RAX/2O7Uckzms41Jwv1Zw5R75TICqTrhmy1P9jNRDg1mpP8sjBUqDJ45GltnyksuTTLXK1cUlh7Xiotul66uBuq1siAKC+3Vd7PbabdPv1UqZ9IWWHXYdRRbaY8IB1QRiBtTFUHoK6HclMjTZeU1Qvk7uqOcT1q7sGfoUhNvtxYOdbdCP+iwtLTEgguuhviArwHKDf7CoAgTj3vvuu48TXoF/Xl9oHzKkIuPpIJd7HxjkyeA9n/rUp9girK+f+qmfoje+8Y1d2azt0gEq3/nOdzJYlAvz673vfW+HTnT4GvlPuNo4bLvPhE+/7MUuWbLd7XWV55Ifch/Wxpve9CZ219IXTnJEqezVr5ijeB4xKXJh7n74wx+mffv2baV5zme3DPrtTaVX52yl9rrcXmCz3wR1PTsMeLXbEA76YZ3yWXfkORHi9uZql+uqk/jg2wqGiztfyrMDcX0QEQzklQ1Hu6dowOFvBsa9Z5jFp8uRFO7a+uWPWbelX4OCXqBfytMbp7Ye6nlhzyXZZF1jIJu+3ojNfUHQr4GQ0KoB+AjriKS0x4YsAswfR5OlloNV64biUpQH8OXDIgyLfbXeZEv5OQcP0oELL6TUyAhlx8cpw/7uJWrVWuxrv7a8TEsLM7S2ukh7dk5RqVBgy/v87Axb3MFZf+D8Q0TxBGVGximKrLgtokw+x8G+jVqdKutgsomzCw8s8bC+J0Hr2WpSDW4xqTTXERazZq3OwB7WbLgUZTJgwNmgdCrFFnpmg2o2WCFZWVtjKk5Y2HHheVi+JAMw2om+RtAvMu9i/mJzxvfYtHH6AX//MvvhJ9hnHn0GZQbKTovdf9pUKRa5frC6Q1lZXFpgNyMw5qyvrbGywgoJqERTKUqlc9TyMgwj+Vm9HWdXJsRAmFwECGGAwtJiFqJou07ry3NUWpmlE48+RA/ffw/NnTxJSS8PAM8Xzgtg8m4w8PKS2zG/imbNchgHXJtcmAy0Pw+4uqhEcXaZvWSqzHcBe/Ypml4zei3Lu8UNR9aUvEuvZ9u9xZY3vD48w70tP23DiQbWNuh37Qku+avdamywrf8OyrNgnIBLLrrce3R7dN+6+tWWXVpRkH5ghcQTzWYMfNBvzwc4lclzSPwn5ek2aqVBt4nbwtnszKdnE/SjH7COQF8I+kN9HTp0iKkq4RLputCeP/uzP2M3Gd0fkAGf/OQnOdj3bFxow6/+6q8yK5tcYGuDOweuQfALDCO/8Au/0CHbwHNQcsDZb7uGhbWp33vsdTtM3/xfA/1QPn/5l3+5k1MGfYWgXAD5Xv2oxwCKKe7Xn9llDDMGve7dEuh3A9NuCsOtgGrXQggrb9CJvJ3AXyg7bWuOkYp+Rki0QwStfr9sghq02huc+bub9cZvrzlV6LXAUb5sLqZPhfvfD9DSG7LUFz8FPJv6u08UZJxcfavfq2MJNIg3benN1DEo6HfVRW/UKEdb5qTOunz7d7tMYT/S4+fqMxkT9IE5UfApTzXox33wZxclQSx6+DydSFKlioBYZOaNsIvPZddcQ+decIjaySTt2r2HWXjWl9eZHrNWqdD62hIV1pY4kLZS3KByscjZamvVKpWKFdq5dx9N7NxFzXaUIokk7dq3nxKpNPvHx6NRWl1aZnedfDZnOL8jRPF0iuknQX+JDL+wvkMpScQSbGmHnzueHxvL84kBmHLwLALVAK7Bvw9+frggwMLeAod/DJz5JjAWSg9b870sueiLUqnMVKdg8sF6AsAH7z1s7tVqjctFX62urDCfdaNSoXq5zP7+sPZzXoJWk4pFKDEJBuwLC/PM2Y+6g8Y0NzLGJx/5sQmKJZL8rx2Jc+Az6gYrP1x7EA+BAOImW/grVFpboGMP3UOPHvkhLUyfoGalRogeABsRKEyR0deAX28WSNIoBWRVaEggEJ9XvMUipdd3AORaDBbaOq3Xow3+XPJC7tdrXgCgTgIm817qqYGrrrt+hzyDn7jfBv22XORnWYwaN0mRRVqW6nXZ6S9PXNrAXerlAvxa5obtL3bmY7v/wvbDsPfZ/aBllK3U2P0s3wcUCsSGdJRJc+LILjxyIoJTMnyv3CihH7CS5LmXyRhp0G8rh3zvWQb9UgdkjYVbj77g3vInf/InfX2gMX5f/vKX+V7dJrhfvPa1rw3dP7fzC/jnww1EX2DhAQXnIPhF5hJ8skGDqS+4bIS5BtnrcJA2DVIfVzlnEvTDFx7KG+b9L/7iL3JQ9lauQdto36fX+te+9jU+aZEL6w5K3P79+zufud5jf/aud72Lk73KhZiOj3zkI9tO4/kjCfp7bSqDTIAwob4Z5URAv71ByzGrvVHhbzsYLSjQYaXx/Hy7GhN07fE33iCQtDdPAZBBa13Q0i+v0pu5VgIEKIvfvd4kZePF/f1Av1ZeujfDbtAvZUsfadpO+732u22FSnenBka6LXrjtdsYBFOm/1ygXzZeGWfJvCl+tN0CwGNi8oCN9DWEB9hpEjEw0Rg3EPjgtqIRevKVV9DFhw9TKj/CVJqjY5O0sVGkOMV5Y69XC7Q4P8M+7tMnT1I80qblxXkGo8vLK5RKZ2lq1x6qNtrUjsXpvAsvpnQ2y0pFOpGgdrNJG2vrtLSwQPmRPPu6NyNtarSa/D5Yq2F9h6UMrjFx0GjiFICBrpmnsPbj1AMBygD7sN7DSg860ZH8CKVSyQ7vPgAy5ifajNMgvB/vwHE2koghbwD6f6NQoF07d1HDy7mKHAM4iYCiACAymstRtViierVKI7ksrSOIuVo2Qb4ejzx+QvlBgDCCoKPxJKWyOUrnRhngw40KShROEXDKggBqKFzI2AvlpFWvUXljlWZOHKUH77mDQX8G7j6gDo3iuRq33wAyb+QC2VFNDgIGT1EDwmwQ7ZqTLtnmek4DQhfglPkXthEJANQMMvhM/Pq1/NJrQtY/2m1z9rtkRNAYEMxE3lmHimxAQLKul61IcHvNAYETRNngVsss1+/2/bK2w/Ygex+QeSD9J8/hXSKXdZla2dKyT+om9dEKjfQV3HvkGR+0+1nc2aiC+eaRPnAZKsmgLT9tRa4zpz1FDH+fDUu/nqdve9vbAsAIln2A30GDHiGLX/e619GDDz7YWU6QOXC5mZycHAQ+bOmev/3bvw34U6PPEViJpIyDXngGcvHGG28MBAL//u//fl9XpUFBrp57g9ZL7jtToB8uTVD4ROZg73nHO95B11577bBV7Nw/aH/0Av2ogwbrOF0GsBY33bC+tMtEAq/3ve99nbrhFPwLX/jCEwv024IvrAM3A6b1KPbq8F73hc2E7QX936GbbrqZX4XJ2AHY4MH3Nh4OrAIIYG58L1tiB+CZzYkzSLZbDNhM6Jp/sZAWW79nkdETqaVSzrs2eXwmmwnKkg3ZuJF4oMSrj7Ywy/iaDQb1NNljzedoi39aoOtj3ifPiCLgAx0bqJhyfdceuw22VROUkZJN2PeXN+42/mbo11V60pRr3qM/s4G79Jdw6BslTGJt8Z5gu+15ZkC78daWeprgOgBBf9P1+9f0paqVyZIpGX85dwNIHjGJYtRCAqt8np76jGfQBZdcygw8yUyOkqksox3j7pKi1aUFdrmpFAvUqtdpdWmJ1tdWqbixRqlkmsYmpig/NkkNilB2dIJGJsYomjDgFcA4GU2wWxEqzm5G8Thn0QVwh+vNCD6LRTnJFfzkkcW30Wia7LixKCsAoNeESw6CjZG5F+CZ3XXiKVZ+ESiLPmFO/lq1w62NtoOXX9wUcKSNLLug/IxEjMsPgmrxHEB6FlmAy2VK4OSgXqdGvcr+/VBSitUK5wMAaEdgL5SNVCLJgdHZPHIOZLhfAfRjibRZa1C4GsZFAnMMz4MHfWl+jlq1Ci3PT9P3bvsvOv34UUq0a0TNKs8/M77aTY1HORDQL+PsA2bxqxbrPsrwWbIE6InFVtayyJywuaytwLKGTV2E3te4IPK08k5MtIVZy0ktg21ga98nANWlXLhkr7TProN+j1YuICNZ3ijXJQ3YZV3ZvuxSHr9PEuLBNx2+7Zwkr9toEYHW512gwXeBepE5Ijd0u+V+cd3TMlVkpt0nWh7ZfStjijUORRb3wiIIZRSc+Syf5UTJ7EBGuYQsYXlksoKLAicJGqVe+qct041cw9GAkU24ZuZmbfG37X9Lf6KN8JGWHDJ4EVhu4As/zAXXoNe85jUBpRDA7ZnPfOYwxWzq3ve85z2chEsuKBoA/cNeGIubb76ZVlZWOo++4Q1voBe84AU9ixoU5Eohw96P584U6If1HIm79IWTja1awwdto0sGoi4IvkYgr1xw1wLtpr4GeQdcfDCG+gKrjp2Fedi5Yt+/JUu/FCZCL6wyWwX9egL2KmuQjkVZYWVspp7f/vZ36OabXxKgzJRN2SQmNSAbPzv+doomTQSpL+jB7OH3pLRJNka4M/jeAh0E3sXzHbZxoGS9udl9JvXU9/hAGu4VhguaA8d4A/E2lZCgOVEipFztc4hy0DcCkO1FImVrhcX0l8lOiEu76bjGX/rN78eg+5lfB8NjLZcoRGLN7/S/Uo70/Jd+lfll3ueXqcfDrqd+r3MN8bF91Fj5EagXi1IkGqfLr3kKnXfRxZTM5iiRydHY+A4ORoWyUm+U2fKO/kGyLrDNNKtVevDI/UwdCX/7QrHErDQHL7iQKJak3PgIxZIxjgEAqMhnctSoNZjRB77+oLcENSjTZyLhVgpW/gSVCmus0IoFuATwHTdBgDgNMOQ0Josu2gHKSzDigErTWPYR4NtgcI36SgChUU5NGWD1AVhBll+0Hd0LBaPeAJUpUS6TYtDfbjeYnQcKAliFQNMJ/n+cmKBNSEKGpGVQRnCqkUgaV6V4Ms0KTSQW46zDyBpcLle5fsg5AIUlTm1aWZynhdOn6IF776bjjzzIlJ2ZJIIoYbmts2uPljE6Dse11mSO63VklEw/Z4XMPZnrLnCpZaQAZAnk9N/ha5YyHw0oNE9rWRO2Yel1IAqCDUz7yWG9X9hrXLdRyx3Ux1b+pS4iBzQg10DcXlP8nef/bsrw6Y67rNsR//QRJz76HcFxNvLd/l7ezad2DZOXQsskW05L32n5q8dWTsM4TwSyaVerHBcDdzphb5F+co2LtM929ZJ77Z/2/oO/edw9MTo774OdrYKRsOelDgDrCI7U17vf/W56+tOfPvSrb7nlFg7ylevXf/3X6dZbbx26nGEfQODwN7/5zc5jIGqw6RMHLfOlL31pIDgZJxgvetGLnI/3W5O93jnssydOnGClSssUcNfD/dK+7rzzTnrLW94S+BjZiV0Jqj7/+c8ze5G+wIrzmc98ZsvW8EHb6FqXYOjRQeVXXXVVwN0nTJbafYH5jTHUFxRCkEJs14X6o79s9p5//dd/7ciPTbH3uIRsvwW9GcBtlznowG0v6P823XDDTZ2q6LJFMIqA7Wxalv99UNAHQaluU0eZUL6++nsXANebkGwwdpCdXpzyuy5Xb74IasQln9mbdNjYS3n2pmr6xk8F39lU1OYo7/Itd4b1RbdN1yNsrpn7uy39ckIjbgMCqgCe/ZMNf8NH+S73IHsD10w9evP0AZfvS9trUYOXHlodQCqs2gCn9RbR3nMP0DkHz6fd+w/Q2OQUA39wzCPYNBqDW0qLs9fClaVaKlOzVqVHHjzCWWERuIYg2yy483MjlMmNUL3dNNlsmT6T2BqO7mo3jeKKbLo1L0MqsvmCiQfKA1xx2i0DaGA9h4UeJwnGxcBTztotc5rluRPw595U78wJ5rKxKBs9ZYEBPBJxoU3JFNcnGo3z+2B3bMDNp9mgeByKZIMDesulIoMiTvhVrTLoj8eMSxKs+3A3gkIAq36Ey/FjFEEhiizDsPCD5hP5B4prqzR94hjd+d1v0/zpk5SgNmUSUSIOHm5xjgAB0P7cNItdA93+csuAfrF863UdBrTtNSzv0OBX8kHo7yTGROrYD8DL2sBP15rTskzKdM1tW77YG6MAY3mHGBlwnzEUmP7RsskG/fr9XfKsqdeezwLUBeqVpZ/dvHpc9r6i6yYsatIuLWddQCI4Rn7iRdwrpwa+nAoaLGylQsqy36Prp5sl7XDNP75PxaScTfceuHf89m//dmAEAAIvuuiiwGe95pbc+IpXvIIt0nK97GUvo1/7tV/rOb5b+VLqBH/0f/zHf+wUBVkEwKUV2rD32PMLpx6aIhKuL89+9rO3Us2hnw3DXLZSGWbYwn365AblhblqgSYa7i+33XZbp55wi4Lluq/hzGqZq96D4ke7kxBYjlgNubC3wo2rF6Z1vQsKEPJOyAWZByrN7cbGYaDfGOUidEZBv93wrTZu0EHbbtB/4403dyz5AUHKrjPmknfy95ZlTTYAc6fw6JubtCXbBv3yvbxDgwP7M/xt++TqeoWBWD3BTf8GM9HqjcQG4XjWdjGQ/tHv44MPlQ7eBYpFGTD1MUGA+n39gLQ/N3zQr+eBAajGJ1ZvpiqJadf75F5XPUz9usdfj4vuf1uQ6L8jFPNOVKIMtBHwC9eWOGeO3U07zzmHDl95NXPuT+7YycGwcGupNeoM1GFhrFfgglKnhdkZKm+ssd89hG2zHaHde/dTEj77UeIgXVgM4XefhLsL3IlAAd5o0OjYGLvWwNoPBQS+9LD6R+D34PUbwDxoLpl/v2k47XEK0Gw12TKPuY8yO9qUDlj1fNsl+FD3b7NpMu9yVuMI6oR3wic+xn0C3nvMoWgswu5GCGDGP7GYg6sfoB9+/HBpAOjnQF3mAI1RDCcSWCNegqMWXINqdc5XUKuAGalMJ449Svf/4C6aO32SSujDdtPLYhxjVabJ5uOg0q7zamilsHtdaR9043Kn3V00KNDAUc8nmeOivAblCvem56ZnTudMmeZdepO2waAoZXo88JnN3e8yFATmcY/AZBfwdYF4e/3oNg5yv/QdFGm/H41bpq6//I6pKvfxOrCCpuX9GnRoBV/krtD46r50gVPzmToV9hqs5464GuIzmSOGpc2ee+ZhWz51+sAaDy1D7ef038I+hc+Qu+NMX9JPDzzwQFfALZJsXXfddZ0qDIopYNXXFJ4A/AD+Z+LSdYLfNnzv9YXA4ssvv3yoQF64grz+9a8PlAO+98suu+xMNKFnmYPiLilEz0dXwWHliVyCVR05DhB8DdYmYT4atuHbBfw//vGPs/VcLrjjgBFqWAs9noGyIBdcvxBrstXLbuf/GOh3dfiPMugPgHqPGgfc5SIsOxupB/h1W3VfIGOrBveyGeEefVwvm4z45+uJYZetAYNYCmWzshcg/taBcvaEw8Znb6522wWgayVEfreVALMJGmu/3lgEUAg4kTLN875bEZ7RCoR+p3vj6t4Y8Q5jOfYCajs+zsYn356relN3jaNvjTXvks1Z5oDuUxsguBe4cTsyz2N8DJtNOxqj7Mg4jU5O0pXXPY127NlL7XicUpkMqIAonkpSLpvnxB9wCkNUALLsVjbWaWlxgWkz44k0pbJZ2rFrN7vsNDDPwKKTTDGQZbaaRost+gDGsK7DxYjnIuYKxqNhrI+xOE5fDBiEMgCLu1kK7Y6Lj/Q+aDU5fkUFuM4IAQAAIABJREFUM+A+PBtPGEYeDT7NfAAjCVhxjDLBa4N9/5uUjJv3cnUaNXbxQfItTi0Mt6hmixo4pYiaE6JEMsOuPXie4y7g1sNuUYhwIIphTrZaVK+WaG15kZrVEt1z5/fo3rvvpCaSkbWalErE2Bcc7EJQEFhD8Bi7/HEMsm712iA16ILCaFta9Zq157kLsHW/y5/f/toIuhLZG7M/77rd4nptRi43EvuUr5elXstNjJecxuFzec4G6jKXtIyTOur+4sSEHCcjJwV+/ITIko688kC/GdnuwH3pdy1jbfkgsqVXX+q+Mac87lMFlA3lVYIE5V2mvsZoYe8Feo3Zp852vYNz0IudUIpOR9Z70+Fs+PTLvHcFr8KvXbPhDIIrkK/k5S9/eUCuw0qO5Fjbfdn1gRvWS17yEj6BlOt5z3tely93r3pgPsEdSdN+Qv6GucVsd5vs8nrJNHsuuuoyKPjW8/jv/u7v2EUFzEf94hh6tX/Qd/cq4/HHH+c5qHEILPbXX3/9wF2PeQEqV+0mBEXw/e9//8BlhN1ot/GsgH5/gzHVCpskWwX9vcoeZPJt5v2h7D0qHJcFOidN6XYt0cDGgCPf0t8FyD33A1hNUSYspo1mI3Dcalt17NMBLdRtwCl10XXSYycbi5SJn9h82O8ZVJClEnezWJJkPGwwLQAe3wvoF4usjJMuA58Fj/R9i7yUhZ86ziBc+Hdb+vXGrTdFY/1PdFEphs0l+53iK2wrRfa42uujS6h6pyts6UawKHPiG1eZVjROmdExetLll9HBCy+idH6EQG6ZG5+gRCpLsWSKXVvAF88OLK0GVYvrVNxYZ0t/pQIXnzzTgI6MjlMSCgMHREepVq5wv8M/H9SXABuRSJyz3UIBYBcLilAyhgy6iU7/12DpT6XY4s9Bl168B3zlYSlldp9Wk+k2/fH24186iiAz55jxggLBYBwWZi+Db5Tdnsw9cP8BAxBiDJjas1Zm3mQekzbWFAI2UUKUEsw4hODduLH0E5KTmboZpTdCjXKZos0GFdaW6fGjD9Hy/Awd+eH3qby+Tin4/rebFI9F+R1mrkYN/SgHpWuA7IN+e37IvLPXrFF0g7JSgC+eEWVA1o+eL7IetIIp60+ycMu6NPUJutZJWRpY20q1PC9GCHu+uua33KPbjHfYikCvjUv6zwVURV7o8m2wK/dgDbWaftCuBtn28xLIy58r0C/9w/PPkuu2DBP2Lhk7Vzts5dfO8SLfu9ouCjAUcinb/qn7x/5dz8swuak/11QTZ8O9R+/rv/Vbv0U/+MEPOtMEyYtgIbXXgB4De04h8Peuu+4KfAwQ6fI5D5uPg3wehnMQh/CNb3yjUwTG9C/+4i/oggsu6Fssxg7uLYgN0BdoR8WPvm8h23xDWDtdr7ExVq9nA3NOGYdAFY08BWBugpV9s9eg7+5XPvaAX/mVXwkEVQMTgVUqLG+EXeYHPvAB+vd///fAx5jrz33uc/u9fuDvpb2IE7D7DQHDkkhzW9x79ALs1dGbAd2uFm/lHcPWAaD/pptewhs/hH+HGUex8LDlXIF+qZ+9UfGG7fk1o13yvQ0aZRNBufw+L129PCMbkWwy+nMtQOV3AzIMytCbBX63+0OsSRqE2xuRbpf43kpZWqHw7xO//mCgoe4D8ec3gCfogiOnAhLcawuLoMW022IpQEnaYYCfuJAYq7O9iegxlO/0Zm5+d1OQ2nNW941zPnugvwWXHo8VClViX/VGkyLJFPv1T+7ZTRdd+mRm8smOT1EyN8LWbSTTAviOg1mmXiNq1alSKtLa6gplPJpOUHiCnx689aCtRJvxLk6SBT58D7gn01kG67Dqo9/hxgO2H8QOcP8B+LbazDggYwYl1bCHsPHc3MfuOL5fOCyb8rfMQ7HkQklAsDefKvAa8eYpEmZ5JwDZXIaVGNxSq1aYlx+KAgJ/YY3HFzwP2kTpdI5iCSglKMnUGWsKLkBcZ6zjcpHKGytULmzQ/T/4Pj3ww7v477Fsht2koEjI+mtzDoKYURo8diZ/bXnxGJZbiIBLvUY14NRZtmUNSn9o0C9ryDUHNVg31m+jzAXXoFnjYTIzbJ7bAFbPW5TXkYNKsdNtxv3oPzlVdK0xbckPk8u6z3S7UL4r2L8jU0VhZLceY0TR868jMyM+naoJIDfyQxQWkbX+6Z4fwyF11tmJfQXMz5ti97FpU3cSRJSHsqBgyx4g5Rk5a+JntDzX9dMxS3rt2WOn55KW5R0ZyJPb/HW2QL+sp69+9asElx59wUL/5je/OZDN1rV34Znbb7+d3v72tweoLvG8zf3vksPDfNYLg9x///1dAZsIXAVP++HDh0Nfg7H44he/yMww+qQAzGoIBh7WnWSY9vS6dxjQ31lXPYy/+l16HPH7V77yFQ7mxXwHN/4ll1yyqWYMUudB7pGXw/f+gx/8YKAu5513HmdP7qVMQk5iPAH4TR4fcyH3BNy1wgwrm2q099CXvvQlLltfWFNXX3319vn0D1rBYQH3oOVu132u+iFZyM0332JoNz1wqAW7BtFSjwDIk+hBXg3Elv6AndCi6LQ3Nq4T+zSb0u1NUO7vstwJdajaJPTmrwGGlGu+910y7I1D+kfqIO3V5dogxZTtg367DA0upC/h3qIDbPWmKfWWd4rSIe/VFlSXe4AeY/N70CVCt8nVXn+TNDSketOUcddKiLZ0SnlSd3lWAggRU4hxxk9us0fj2YCSksrQ5O6ddNElT6Z9B8+jSjtK+YkpyuVHmaUHlnkkpwKNZSzaplq5TLWqn/0Wbi5IzoXAVnZzQdCsl8CKg7c9SkcGFlAgErCSt5m2E0G0ACISrMj0ohx7YICwjA+7aHgW1jBFx+//NscByFxCPyHOgFntW557EdPgtjnAF88Zes0aKwgA/BzEGyHKeBl80a5sLs+JuKDYYMkA6ONZsPOIOx6YeJZnTtLc9El6+MgRmjnxGDWrRUoiy2mkyUG7PodrlN2d2m08pa3Hpt0CtLUbnguo6nknFLYueaPnk+2qoftK1qyWfVDYZc36CgHf2SUi5b7OHPTcrWQTsteOFCCKsx903814Y2/8et5ruSMyVcsMPW+0UmPLRbzDBvLSP0ggB5c1uQdzBUqnrUyxq5ZOpueBfrvfdV+jDGzeovTqMQwaLnz3Nb2x434zV8yYyLwRBVPvIaJ4yFjpU0mXImEPstRNSBEkg7j0WxjoMeRzZn7P/H/2vgRYt6Oquu/w5vcySRIShECYCgcsh7JQKAd+wBJBIRBQAWfAAZwFUUQcQXEAAWdFcB5RQFEprQJlKEp+NTKFBAPkZSQmL29+705/re6zzllnfbvPOd+9970k/nwa3v2+06d79+49rO7evfvmW7fLvU6qB7vJz3nOc9KNN3ZnCdAPpO7EamvtZl3YAhyYRfw3xwENwmYhs4xepDSJkIFCEd/8N6y0erw2+oFQlS/90i/NoA/53vEeMpfhXgGANUxatC6MFfiBMKez9fG+uJ2aByzPQzMWdTC5wwe7Gojnn/ezXbRF9YA230HCGOI+hS/4gi9Il112Wc60BT3DeRKcy/ibv/mbdM011/S6AX3E7dIPf/jDe79H/mCo/7W+4myMnwfBZZmPfexjc9akhePHj2/M29i8A6FAarPvnq33nBeeslOfK7hTR9c6qyZndi8v/yIcTRML3nSqzdfObP1Nnu12hd8OcLnBV/5yRQrATdMLOthV8KwgtAlczlU6uFcA64ZpyFAoyOmDny7Ovw+UymqyAhLyV/vu4Ko4+U5SWLbGr3JgLr4QTbf31el341xipSODGO2qqHy4PpQLdArYz2Oel8ybiwOWEGO/kFf8F3fuSPd9wOXpoZ/5mWlteVe61yWfns457/x0Gtl3Nsrqe6YHIT4njyccjgWCxgomfscqP8Brlo1yajGv9COXPhhXDubuyGEsCJEBGXtxg+7aSj5n0IUZYKKEYwVL5XDsmlw+1fC0A3Iau9ydgchApgHXmDjktJ45xGch36ZLWQOox6FbjCEmHisrp9p8/8j7DwN7YO+eHBKUzyAs78or+wjVQN5+0Lxy6nRawR0Bays5Nv/o4TvTjR+7Nl39gavSTQcPpuW0lv9bSmu4b7eAfgLlheWy82B3a3Qr1yX0R2XEdYHy0JVh2M1sTDVlQ3VPQZpPplgO/5ac7GUSy8lwdJBXZZHyS/DJ76W+rl+qQwShLtNKW6R7tfcc9OuuAOtUvjj9WibvYC0vp/UcHsfwwrLrRJnC76WNMstudbg5QO591bYJ+vNh+OacEPnU3SnSnUnqxqFLpVx+Kyv27Gu381haY590DLgLq/Kl4+U+sm/X+2G3UR2tXcp/lEnT2Qb9aPOGG27IMe0Iq9APdh2f9KQnpUc/+tFlBxJ28fTp9J//+Z85wwsOf+oHPEWOdcT3b9cnAlrRb6ALmYiw6l8DZ9EumNKJ/j3xiU9M3/3d371d5E+qZ8iXux5OqnCOQq7vc7w66aD0VurD5AxgWiekXh9T99bawZgj/MzPl2wXBqc/wKF13H0TfTLox4PtanSIqWejjXkGtVZW6QTo5+VcFEgyVkGw8pBON6/aNmEH2YwCgM2exWrJUIHvgVvJnoLCqpSuJGiDhzA9pzidgE5WfDIAx6KAwx1g9ExXB0kfHXlpU0DUyD0CxRH2c4orDWQW++LPNKOOj686yPJec8jTLgGKHO5sOyU9qP/uYEnHizxxh8tsT4tNlFHOudJckIOoeuTvz6E+kJ/lpXTfy+6fzrnw4nTpZZenCy68d47zx8FeIAkYnR1LC+nQodvzYVeseuLdks5yZ9ZzXEqF+uE4cdtuiVfH+ZG1tHMndgOW8i25kJOclWQduwcInykhPxzvEuNebpcmgMkgZqPwVUNNCh/6F1KRD7mvOAbQpGkESG9lFRPgfBFaWf0H6MfhY4TZgP/YBeChSExM1nNsfwm5QTah3Tt3pBPHjuRwJ9zie/jQHen6j/13+tB//N907PChvDOyaxmng5EudDVzO4PBJoVKuT8Bn25ySB0oE+wSUkOd0tVpldW+HORvoflh3ex/btnAN+VY5bnQUu7W0HehD6RJ6/Y6dJVa7QRtmdsBJd5tiAIDtU8O+vU9ta0RD7VO/Vt3XfF7PiiOOz6wPdPwjiv9qn9tf5c4McCZj9mL9XwMUUfJElVAP1fR2baOF/vr/SboV5nQfvTHr5sY6p0QNdlyoYp8FHjth4/741lW+vG58aYzn6c/UgSkN/zhH/7h3qq99ll3eXSSqHV91Vd9Vfq+7/u+bcM2arcjefR+gMc4qImQpc18vu3bvi0fCj4TISA1eqI+RrgtKreZPm7nO9tNU1QfkmbgcLEesp7aB8TUIxwIef5rNnNqXWPl3vzmN6dXv/rVYbFPgf6ALTog73wn8vRf0a466+w8cr65uiakh46s55xzru8uLlSbVwfZA/YG+tVZoJxvyWfntoiV1G4VSx2eAmYHFxrew3a0HwrUSLuuZGpYAOouK1hdqkMFHqzfFUDzjbsDrPKo7asftOw4TB5ou4yTJV3qWHTcItBPQKVAn05fgcsMyLf471YeBAduZDnBMdrFHJteVt4X0/HTp/IWHVb5P/0Bl6f7Xf6QtLBzd9p37nl4I60gDn/PznTnoUNpDRdXLZYVeoS27EF4z8JCvuQqA+I9e9vDuXv27s9im28BxbY4cvg3HwBnAlus6lMH8BghOl2aV4CJwn/sGDi/Oz6UHRIFowWclFuWT6/g9ltcsITpTjmoC5CF8jlzDyaRTVgcsuzAuaI/SNe51uySldXeEqqzdupkuv22W9Kxw4fTwU98PH3kQ+9Pd9xyc9qJkI8mhAhziJw2tEkNmpvNO3XlkH678C87YKU/XWpI0MedNl+dn5WfLiwKfHRZq+0WOfimfhD00xZ0IBo0dTbH2+J3D6VRUOM66zqp46zj6roU2Q61ZW6XHGz0bGITVkY+8d0WiDcx/fgd44p/o8kTU3ZmuxVk71H7zDEl6G93VZtCpE9p4g6KPtNdVuVRyQxVflE7V7OTSpuOif/u77N9tds6DtAF3ix+V4F+9B8Hel/xilckZOOZ54N+4ZIvXGS1XYC5BijHgCaeI0T4N3/zN/MOxpQP4tif+9zn5vScEeCeUsdmy3wK9Pc5F/EDO3oIxcIBc6z+T/kgpAs7Trhh2D9nYoxhd975znem3/u930sHDx7sNfkp0F8ZMQ4Es/fQOdJQquHUQcurOAD1jMuW+rPzzCkGK5c2lcXn1ui3jrsB/TXhUpraMjlOpAutUNCvTkCddFmtnM3OE01eHMiyfgIf7aOu9CuAoKNy0A8gRYeqQEBXwxSk9+vpQH8HfDo03QcoZZU2AiNajvzq86GEaDiYQ1ndSelvz+uqXRfaVAP9OfpgcSlfUAVQixtucXEXPifXNtLOfXvTF3/Jo9P5F1+S9l9wr4R1aqTzRErM48eOpZXTp3NYDuIMcX51CbG6G+t5pbIckEXIz460d+/eHO8P4UOMYg63WSohQYiz37sbGX+61Xz2rwCqcikX+dXJmdxMCj41IWplgtTJOP7i7lQBXojDP1l4CNDegP7SJsA9UmdiUltkBLq2iOw+yLmP9KuL5TDkMiabWL1fXcn59j96zYfTx669Jl3/8Y+lO2/7ZNoNZuRLvkr6RNQPcJjbYUpeu1sCO3cOzpmnX0GTy47qBIEjdikcNKp+q05Q1iOd69uEMknpA8B+O2oHHES7faG+ad+o19EkgTRrvyKHprqr4++gX+lxPVMQrXpO0I9Npc4mlYvlGEKj7yJ7T0uP7HI63UVuy63UCN3gJJS6ENkI2la1T24bxkDjkEzwmcpbNDFyfxPZ8778ZhW7S2L6XdaQyQW5zd/xjnekW24Z3nWA7UJsNVIj3ve+9625y7l/HxqjqeMHm4Qc/sATuNEWtwUzMxjsL7LAPOABD8ihS494xCPmpnE7X3A7E9U9td/bSddYXWeKplq9WPV/29velrArhZAfpOPE2RLYCBy+vuiii9KDHvSgfB4FZzhqnzMB+lWPQNcdd9yRacuLEJsN76kROsR4B3ebHSQarTEh2I7nPMirq3iZoU3lGeBbeBTBAZ1JH8CWVbfIqbAe54s7STX2+g4dU0ufhFOrQ3Vn0Z/AlPgjB8J437eKlU5d2dSVrFJmNoZ5Fujr6lYHxBXAtODYbgulc40ApfPHwanfSxA5UndEHU3dBI5lFFT5eM4CxtLakpwrQLpMzwVfbr0tYTkIswFYX0kp4YDv5Q95WLrPAx6YQf+efeekfeeem5YQo9+EviDUZR9u411ZTWsrp9I6ctsDwCwX8ILwnj1797VA+rxzL8ix9gDQAM7ImV9y+heZXZWsNpkP+VbjRjYobwspreazBCX9KHmjwC3Pi5t0ndQPPl89dbrEZSOWH4d9kdmnuaH5xInjeaV/R07dma/vSksbCzm1bd51WEScL4zbSlpDytKjR9KtNx5M1117dbrh49elE0cOpx3QP9zuC7DfXEaWwz0avWz1Nh9ozP+TU3hCjNkfyklZmS1hITq+quO6+1VWHst5kMj+jYFkB7/9yUHfrpRnXZ5+tYeqVy7fbENXSdUG0c44/bX+R7qhY85Jn9JRs1e+Wu8LAahrGYkAmhBBTuZov3yyQtBfbGbf7nRjXCYGCvp5GZfzke8Q3PvETifMbg/cL+hkwWmJfEBkt5X3ar9rcobyeSKdE2ltbEt4z2b9vMor/r7qqqsyyMIBSexW4oNxwAFK5EwHYOb9Bsovr2c7v29X32o0TQGEUzHXXd3vreC2Ke+O8eFMjNV21DlljLcydjN2ejOgf4zIMWfWd1RxbGutk1r3GB1bYRTf9Zj+7OJtBd3byca7AQLZuTeHMrGi2E0AmrdyGEH+n3aVv62v+S07qvx3/+Af0yCifLmtkYfvcu6FFjw6v6lADkyKYyxp4RSosM9RPXQqBGW+0l/6O7uz0U0GeClVt/I9ywhJptIwRycWxbGXTDClT6WQ9rNziN0KdM6DLxmZChAtMdC5ngwK+4cZu7Htg7Zmcye368C/D3a79In8PTvjGRko8eK8/KpcIlaOhOeQH+waISXi8s507r0uTJfc97Kc1WffgXPSnv0H0o6du3Jy2FWA8oXlHKe/gPCTUyfzajli9tu8+juWS6jP8nLav/+cDNazLGC1fG097VreWQAvaEiYECCDCUImSHcTOpEnYxtpJYPvLuyFeb8LQEYmqib1ZTN1zjKzgcw/OMDb7JI1By1L5p5U7glYWExY+cNBX4B+OHxctkW5P3X6RKk7reV4/ZPHjqYbP/6xdNX//bd09NChfLsutjx2IhXu6um0jNV+HkSWHZrcIO4QwCHPHMGzkOvFYKhMdbaoA/0KAqkvlDG01YHW2Ts9FFjTBkTgN7JrpVz3pNPtbjeqNmGY2XHgOGVF4sShjB31qOtH97vaJ7Utkfy3vGt2RGkjCg+68BLeTqv84P0PrEMBQQbnjd7wnRLeVA7t54lms2PTmvEyr2tua+YtxlmTiyi0446zG2V3q6SZLXcgZBrL0njTJHYVFotsNmeHOvq78g76+/Kh9rBvz9Ru8AyD8qKzdbGvYn90J0dlCnQtNVmGbhpZXY9kUX/bDlAUteGyPFRmjMatPD9T/fPxqNE4pf0zgZOmtEuaZ0Cn4KcpvJ/6/hjuVL2Y0u7UMvPwoma7p7a12XI93Dwv6J8qQEMD5XVMZdqUQd0sU2rvEfRHE5VaP3w1yoEC3xua/ERGnI5UgWpkYEu93QqfglA3+Fyh7xx/H+RmJzpzOLCAJdKh/XOHE4UwOH01JzVk6HpCLCu02VU3eclJl4ICHshUh8t2cGkT+9Us4ObLqWbCdZrMQqS7rd9CqpRG5ZECw9xgwZj2ISgs4Dl/kDaShJWOlou2lpbTeZ/2aenCSy5NF1x4Ubro0vum3QfOSasI39mzJ53OOGcx7VxaSIvrq2kV4Qk4I7CxkE4h1Gd9LYP93Xv2JOTpzwC7ycwDwnbgwi5k61nCyn3hbw6zKUeZ21sk8qQAzxCOlncnmuCXZhJcshSupw1sMSKMpkmBCRlZzbn+m1SZDScwkUQKP6w8YrcD75/iZVnNKt9p0I9UmwjrwVmAtdM5bOe2mw+mT950Y/r4tVen6669Ni2ubeQbdnNmoJwcCWkcZ1Pg5pCh5uZmnYc7+HZwr9lvXDZVDimfKjtoz1eGdXeQgkF945kK6jLrVBq7MKLugHRNHmd+l3tBvC9Ky4wvsFtmXc5Dexfdam73h/jkCQfIdYLR30ntwLLzJ/clr4X07yfR+t0eeh+4wKBj4PbV7fSMvoOJlRt5nad8l4scelcJaMihbDhs30xMtM8cK/ojtcWUc8ohaS52pqz2Q6ZvvnXzB3mn+vWand/K7942Ui3iP4T+bFecP3m3FTqnvhvhrin8RQrTRz3qUfl8wHZ+prTN9raC2+Z5d2rZeWifwrOt1jcVU0+hZagM6Zw7vGceAmsOIwJcUzpUY+48NE1pR8swZScdqzvIWn2Rg4ucYARQozrbAWsArToapa0rV6y3vqcORFd5CDhgDLH66x9ti85C++IrmTq+NaChIQ7Oq5rcKF1exreudSegX3+30q/8yH64SaOngCziM1Jd6kSopaUkuC5+M7isiXW5HPDmhj6fy0Ue2HlpgQgiTJoVd8QvIKRleXlnOo0QGMTz792XzrvXRel+lz8w/7e0a29aQJrOBoBjlTLjpXXsAKzlbD04/Hp6ZTWH+ezffyDt3LUnhxDlECFcRLW6nnbu2JG7RTpyVtDcZvk/ZI0pu1GFtzj4ilz5Pd4BaOWUpHZDbF4xXc8hOwjTwUosV/JxKPnUKdyI28Spr2/kycYyTl82PEaIEnYfsGq/vnoqnT5xLB365K3pvz/ygXTDx65Lh2+/LZ0+fiIDfVwwBr5h9wJhHcz0RFCu41azKa6HfFd1QP/2Mfe2+F3bw9+8nAl/66STuj5kI4rcdJPFyG5qmIs757K+34ylyTHL+mSe4670ue4TfPb0w0A/nzk/CGbz73IHSe93YQrBOenBe9wx1SSyblN8gYP00L7ARiI2FgfeedmOAmalRw9Vz4DxCuhX+WC93D3Fd80WRFvMTDwzbTSdU3us/kZlT3V1u27k3SoYqvnWKb9727j9FKk9cZHSz/7sz+aQoO34nM0+RphiqA84Q4C+YhEHB4Of8IQntBfanc2+O49qtrVG09T3N1vubPKi1ta8PNkMzZsG/UNOZ8gRbbVTY8q11fprTNTwnqmMdkfuAJXGWXcEyNeon5EwEwzobZA9Z5qJ7aeUVONPIKEOvxx06/fSHRodjb7vAMKNk4Pc8r1cbkVeKWgnBdGYKqDScv6+Ot8+2IhBf6GjO5Cq77vTzJelBecySuxNdwut0heBuxZANev8+fVmlXl9HaC/WeHmIdqcubI5rJk28oHXnbt251SDyNO/gguzdu1Oe/efky6532Xpsgc+OO3edyDt2b8vg/mTp0/mFXysyONgMA6SnXvuefnQLlbSd+XDvNjbKCk3wTfIxI7lMvEofGxueEXwUKar7D7kUAYcAs9bAWUlNh9CbkLa8oHZfFag1An+MQtPviIJK+zoL4JzGiE8cfpUc8B2LZfdaLLjIGYbq5sAOydPHk8L66s5TSnCd+649Zb00as/kK5+//vTkdtvyyk4EapQLjxrzmDkYTJBF7FXYD+rU13YWCRj+M31gfXV6lX5oh3Q1Wt9rnW4fijoc/mMdg68b23dDeiPdHLIaeXJXtB/9insRxveIwe/LetYtmSNTBTQj1Cc4duwfRGAfc2AP4goHeMr60P7sLk8FEx+uC3H7/OCfrWTET0KzMkTxLAjvh3ATv3EGADysmoj83g1PLrplvky56g/meovz0Q57d+//uu/ppe+9KVtM0hVjKwmtYu+5qFnDJfMU9d2loWCheQQAAAgAElEQVSMfsu3fEu66aab2mqR7x8ZjbbzM7X/bvvmpWHq+/OWm5eOofJTeTFkQ+ehp+ZXali45c284T1K1HYD7bPNtCkMxmn7pzzlylw0AoJDdbgzpyPwlcCa843qVh6hft/a7oS+7IDXlEBBOx11cVL9i4ai1QXdAldnTMeoNEVb76W/BfRnB2MHKNVZuhOpOTNdwVLnyb+7NnKLM3H3pZ1CDwE6/9XtcdKb/20cY49HEgNM2pUGH9NIRspvJaafWwfltybGH2QuICvLanb2q7gFd3Exg/5VrL0vLKV7XXxJeuBDH5YuuNdFadeevWnnnr05x/9JXLS1vCOv5p86vZr279ufdu/anXYsl3z92Okp4QJY6F9Ku3fvSUs7FjOYBwl5jJsxyzsUiH3HSn2+ZZQTg9JLThRavWliqdE23l1dL1lVSraclHbi7MBaSqcasI9Dw2DByVMnW93DDgNitvfs3Z0v3zpx7HBaXl9JC2tr6fCh29N1V1+drvvIh9Oh225JafV0zlZUDuMinehqk5loMS3YhXc6LpHORAaWeoM+aNpcBdxaxut1YO9t1Gwt5XII9KucZsluwpZUN1wW23HCpM9uCp9k5wLZVx2IeFwOrXSx594n0kteZbuFUBa5HVl1yP9WnuZxyQre70003g6CyXPG0CMDlqau9bGK9Lq1XRYGqDYw2oFh3WxPb0Mm6GfYz5AvifrEMae+ZrqbSwJBC8N7tuqbh+Rnu58prRinb/3Wb525UAmXI/3Ij/zITNNTME3NB91VPIra/bu/+7v0qle9qjcRhK947Wtfm7METflM4UWtnruKF1P6NVZmK7Rv5d0aXT4OyGL1p3/6p/lAO8JfueOI8UUGK9z0i/sdfFLLetrwHncSY4ypGfOp77lxmue9KQ5oijBOEWoN71GDHBn1ISdNp+GOD7+7MY54QyChYSvu/Fun3Rxm1fMySi/q8FWo7qKZ7nKuCPDjNwf3SgdBDuXJ+92FBcQ32uoEYMiBRWPnzlsddRfu0B14bJWgZVR/Z0TrU7DU/t1coBWBftePCFiozqnzLTxgRLkGIyAInYe0eWEVDtWu5UO3uPltY3EpnUKayh2707nnf1p64EMemi686OJ8wdfuAwfSaVzMk9bTnt37cmgP/kN4zq5dezJoxwQCK/6lTwtp1+7daWkZoL9kNslZdZoD41yRB3BbA4huSMbBde5aaJhJ2SUoYTaoA7sDPAiJF3Ys7khrK2UM8B52JlbypVnlhl5k5cEzrNzv2Lmcjh87mk4cPZzWjx/JYT0f/cjV6boPfzitnTyRV/3zzkJz9AGpcrEbkncXFhfS8sZwWtjIfvT1q7vIifTW5KUGEhSIe3u6MOCy45MK6knNJrmc+6KDropn/cwh5/XJv+tl224jqjU6IoeI3Z0ar9UW9MKJDDS7ncJ3nrGYsclNTH/Upi6EqE2mvrPecjN0H/TX9Dv0c3kzrOiT2k60SUCv9ln9TgnBLHdTaPIElQltU3ke7X6oP0EdnFjkU2EbG+mmm28Os0xtl7+O6kE6yxe84AXtI9D14z/+45PTcGqfwSdcjoWLivSGX6Qx/rM/+7N8QaF/hnBBTZdZxxDoG3t3Hp6OgUvcbYCLoK699tpetbipFecapn6mYKQpWGtqe2eqHMaf4PhMtIG0nLhfYYocbLZ9jOUf/uEf5nsfxsYffvqRj3xk726AbQP9ClymdGaM2Cl1jJWpCWrU9phQ60FeGsgu1KFQwnrdwPKZh6SwTa1PQaULDkGFOh/WHW0rlzHpwhl0jFAXhB+OS1ewuyvll9vMPQRseId90PYyAMPFT43zcl6Qbv7ed3LNOVQ7dEvHpHVNNSrkv09KdJVQM+LMym4XMkAA4DeVcgzatvIFWt0uEEIcZicT/R0XB4fKH/YVoJ+HdjueN6twaDPnF19tQQMuw8ryhBSUORNJSgvLy+leF12cLn/gg9O+ffvTgQs+LS3s2pUOHz2S9u7el849//wcinP8xKm0/8A5OePP6RWkw9yVlnfuzMAPxmNpx3IJW8qXZO3MMfsFhJ/Oq6649Re0tgAid6jbwWmB/0IB9Dx42BphXrSVFtPaKuLzAapOpbX11bSycjqdPHEi7QbdR+5M2IvasQxwtJr+55OfTCsnj6ajt9+Srr/uunTLDQfTyrFj+dItHOZFrqGcYnNhI61uYKqDs9AlrGhHKnJOsBTJt8odyrn+q174pNDlhO9T5gj2CO5UzvDMQavqTrRIQBlye6b9U5pYhwPrLJttBpwuW4+DSudNbl92FqfaaIJ+t83RDmZLP0Jnlgv4xSeygcovBceckEb0EXRzbDhWHDvylvYl8h1sVxdWZmzZAOhXOVS7SlrKnRslNA900Ja7j1F5ULvoID/yTSqbUy+UGhvveZ5jJfMZz3hGb5cal1tdfvnlk6pRWeLfr3/963O+f/3g4i/cjhp9amPrZaeWi/zZGPbQtjaDm44cOZK+6Zu+KeFffr7oi74oTwbm+UR0YpcE+d/P9Af3F7zkJS/Z8lkEnGfAWZwz9cHt0UgZu9Uxi+iDjuKeil/+5V/uTVyn9AWT2he/+MX5/orW5jO8h0ZlSkVTleRMMGAqfS6oNaUZUzzm6Ue7apDVCeJ3GlN1FIz7pAMjSMZ33aJV8I33Oalwo09jTECq9fKZ0lWAYwEQ7QqOHASmIeqD5S6lZMQbBze9FbhmcHwlMeZ9d6BzaPLj/VKnRT6okx4yjoX2Lu2p1l3Grdv3x5+6wta8Ft6QqHwi//spRLvVTNKnNHMc+nJQcuVrDnisyJeDvFjxX0vrCGvhTaPNuOLgL1bR19cX03oTW797z7506X3uky657/3S/nPOS6dw+BXPFhfzbsCpldW098CBfBbg9MpaTge6/8CBdOLk6fzvMsKBENe/tJiWcLB4GZeFraaTK6fzbzmFKG74bW7zXVtZSYvIDHTqZA4PWt6xnNY3IIOlHHUE4B837FLO0S/E6wM9Hj5yKIdPra2upNXTp3LmndMnT+SUmxtrq+nYkSPp5htvTEcP/0/672s+mI4cuj1tnF5Ju5d35BX+hF2EvLNQxhQHl9dx1AA7IjhncLoA/ijVrK74cmwjIBHZTNcPjq3Krdownk0gsNRJL8uRhsjGKH2gkRMsTuJZr8ub2qmZfjQhNxwX9p2yzT5629QRLT/kVzJNQZpR1SfVl7auJq6fh53JY53A0L7ynXYBo0l/rHzWMWNdfE8nDz622n9tm+NWW8DIWWCbS/bUBkc2QXmhi03qG9RusDztTzvh1oWJ5nD2rP3rDm9TlnDp0Nn+bBfoV529/vrrc4y7fr7/+78/feVXfmXYvalgfmo5lSttcAx/sOxmQD/efdnLXpYvBePnMz7jM3LYzzyfiManP/3p+YKxM/3BwevXve51eZFyK597MugH4MeB7M3KAPiGnTKs/Ge7tpWY/q0Mwtl4N3LYUbtDisfwHjWyCqzdSaiTo5OAs+YqEtvSOlC3AmVdyVOnp05dgZLS1jnALqafq06RM1anVnjT39bX/vBvrUeBsYKTjo7aJKKAfnwU9EfG0Z2Trtw7/ZFi9CcmzD1e2u6PfXe4M0f/Ns4xA6cmE5KPjcsOaXWgFK2oRYCN/EBMfwGfXTx2e8gWwFVAf8t3gj4cXy3IIiEZE/5GrN+Bc87PoP/888/Pcf0bS4v5t4suvSStLyylE0j/t3NXLo9dAqT1xOVcyOqza/eefOEWspYsLJVdIgDpvAvQTpAWcjpOrKYipz5W6REqBLCPtKDM/5/HA5B8fTVnAcKEgqv+J08czzsHePfEsSMJE4hdy4tZKnchReHJkxns/88nb003Xv+JdNutN6UTx+/MsfvLiyktYaF6bS1fvJX/BvBvVvfXuMKKSdFqcJpTzpeoXNNmRKupfKZyR90mSIvAOsoTmPNf2gm3USonkb5RZxw0RvZvDGS0ctvs1Cjwx7u+qk4bl8tZeI/2w4E1nynoz9aH1zU3BUK726S41YUTtRG0kzo27fjIBWv+joN65avaCuWz21TXe38v1wn5Cy5z87JKX0Sb8pftRuPj8uQ2Mts3yeBAGUFd9+SVfu0n7vd48pOf3GPFd3zHd6QrrrjC2RP4hdlsbC7bkR3QMpjI4CDtdn+wI/LEJz6xWi1i+P/mb/6mff7gBz84/eqv/urcZLjd+BTo77PwTK30I+PUi170onaRmK1+5md+ZkKo1qd/+qe3IWrHjh3Ltz3/9m//djp48GCPQPj/X/zFX8y7ZZsG/e5g5pWiCJxNraPqQOa89KGmuPo7QP8VVzyl/am2QuQg3h0Pt2IJQGugPwL8Onnw93xlsAPB3QU3BP3atgPp7r2SWcWdvU5WfOwYiqAOR51QBFTKId6yE+HOl86PzkhBPp5Fuws+lgoW+oAMqQzLxGZWjrqYft6SS9rwL/PKD8kpx93BwNCkjnT0QVp3kLcbN4wNcuUv5ZVzHOQttz8XikBhWQQF2Me5DYTlLKaVtZIUdOfyrhyeg1CfxaUd6cB55yLFSLrokkvTRZfeJ+3avy8dPX4ihwcdOXYs7d23P9/Wu3ffgbQDh2wXFtOBc89LyKqDzDxlMlTynuNiLbSMTD+QBxyyLRMXTB6ay8GaM5Q5Cw+y+SykHBtdDnWntGvnjnT8xLG8qn/i+PF09M5DKa2vpfPOOZDTbt75P7fl3PvXXfvRdOzw4bS6cjqdOnE07dgJMFoy9GQ61tfScnMmoeUNU4nm8wdllT+yYTVQzPGsgTzqoT5vsxQ1F8cVVjXZj5oJJXcV+L5PnCPApjbAwYbqndM6Jrc9wCpzor7+lNXg6F4CDW2L2lK9bYFlE9Nfo1X1mJOOHJZvp3HdhkT15TLlWHe7atbuAEiIIm0Dx4s0+ISEfeR4uC1THqmtybTlg/HdrqPT4TZTV/Mj+vgb5Yi8dj64zVMaeuPfhNz9bwH9AERPetKTemI5BPqnYpGp5bBj8o3f+I1Ti08u923f9m3paU97WrU8AP5f//Vft883C/pV1vH3PR30P+5xj8shL1M/jnn8PeygYFdCP2PvjLUN+/E93/M96ZprrmmLYtENIVtf8zVfM3jfBLJT/cmf/ElvdwD9xY7BwokTJ+IlrwGKos7UnOV2MmGMSWoMp5SNyng/kL3niiue2h4udNCvQBr10VgT/NFREfTTMfh77ljUALNN37Ku9Zc04LIprdeBC96ns+lWI7sMLB4zW+PpGLiIVpE0Tz95RQBEB87vfD+aEJEH6vTVWevzQn93UyzLdf3qYvqZ5UNBWu6n5OLn+yoztcmcAzUdixx33h5opDoW0I+QnsKrcqMoQmlylp2cJ7/JfpQBJN8DqCwZTkrGHUwQsLKI0HYk2G/qWVxI51xwfk73ue+cc9P9H/zgdOHFF6UjJ06mXXv2pMNHj+Z67nXRRenU6bV07nnnlUu3FpfTnn1782p/PoyYNtISUoCuraaTJ06m5bwLsZFOnjiV9u7bmyceWdab7D94Z9eOHRnUr62upnP2H0g33XxT2r9vX16dP3bsSL5LAID+zkN3pNVTp9Ix3MJ76mRe2T926FA6evjOtHYaBymxAwA+5bXTnNITHxz05d/lDEdzGVMD9ME7jGO+/Vc+0er+mK1z2VeQypV+lTO3D9wBZChgDfTXFjpcJzvd787aeJaZsT45MK6B/hndavgZAU3axhldqUwuvE22lfkQrJRPtf3cwWP9tbSaERhWYE6+1wC/yoGXKWZoNuSv5kP5PhdBaC/J01a+ZefSz4R43fqO90VlCmA1GovN+te3ve1teaI/9Dl8+HBerVQ5etaznpUuvPDCwfeQyegxj3lMeMZuDPRH/NlsH6P3ziToR6aWmvxHoB+r/1PwWq3/eBepQBWPaNmpYPdjH/tY+omf+IleM1jVfshDHtL+Bv28973vvSV6UZmH9zzvec/LwHmez9R+sc55yzstb3/72zNI18/Xfd3XZdCvn9pY/tqv/Vp64xvf2OPl7//+788P+rfakXmYvNmyWxFoVx5f6afzpeF1sKmrWQpS6dzpDNToqnFz2iPnk32G3ZKrguag31f6vT11JgTFqM/L6XcF4gpgdcx81amvDB1QJS+Vt5HiKG8isOWAmzzuy2xz9ZDtCpW6NbwH9zh1uxDkR6aRK+t2cZEDGnf8KlvKs5wZ3w40l4O6mAo0F1PltkoKT14s2uYfzCuY5UxCK1dNhhOcYWhx1Toy5JRVdwDf3NvFxZzOc++Bc9L551+QM/9cePHF6cjRo+nkydPpnHPPTTv2YLV/b54c7Nt3IK1srKdPu9dFaT2tp5OnTmVQjwOGK6dOp1MnT2Xgj2w+CA/ChABtwXgXHVjJZU8eO57L57FfWEjLODS8tJBWVgDur8+ZeY4dP5auv/7j6SQO5y4tpSOH7khL5bBF5gQOGiPf/voabtdteKipdckvObBb4p5woLfkJazJrsui6qH+rXLB8XUb6XLLMaIO88xNFD6kYL9mCyK9qO1IRjZVbViuqxWw2dJsS2lt+zsC+qO2Ne2t6gvLqk63NqEB/b76Tf47yFZbC13Dd4ZSTQF7pCta6dcxYZ209Uq7ylPml/BKbRlloub7WFYXaxwA0J6P1aF8qfHbV/q36luRJx4A/Ex8zj333PRXf/VXc4P+qE/bjXPOBuh37ILvZwL0R+1wPCEvl1xyySSQ/pGPfCR913d9V08UfumXfil99md/9raLx3aAfsVEUwjcqgwhDv8973lP2xQmvW94wxtmQiBrOokzF5gk6AdnWOZe6d9qR6YwazvKbMU46bt6OZcD9hpAp4FXoM/Vtsixs7++xa8O1gG4AgbnV2kDh/q6lX6/TCYCyKWeEvqiToBK7qAf371eB7rswyzwaUJRLCtKpkDS2SlwV4fHdtTpRlv1sw5wYky/HORVevLug4QWtKARGW2aHNdqFBVQRZOAzOfmht8eGAHoL4H5uUhpp6zyE5Mt4BBtphM58steQRn79SaFZ5aCjp9NvH3pT4n1X96JFfulJkxnIe3YtTNnSjhy7HiJ+19I+abfe9/nPumCC++VNjYW06WX3TfhVOz64kLeEcCqPWIGd+/YmWnZs3t3PgNw+OixvBqEQ1jLO5ayrCB2HwD/9MlTaT3fBLwzl7/p4A3pf269Od374nul9191Vbr99ttzXD/eW19bSSvI3b+BMwU7C+BPKZ0+dTqfbSj3geG24SYVKEKLmlt8C7NwABmHn0unc3KfhbV28ub6E8mcO7rIDrpO6Ts+UVBgipVP8Ahj57sNKr81+Xb9dN2t0cpyDv7yd8mdH9mDVu41c1eTucrr87736mtmpDpJcVvXyX/zZhPTX8scRrvrfMh8gi41Ez+CeNKreu7hMZFOq91GH3VnlOc0lIbeODSTVJ3UuRzq+JAHkT3lM9pj7YfyTtunXEVjo7Y6Osi7Fd/6/yvoB++RU10/rpc4sPqmN72pLQI7jIxDCOmofWA39JCrj00N9Ls9qzZQeRDJwG/8xm+kN7/5zTluHPHjendEVM2nQP8w17/92789XXfddW0h7Ex853d+58xLQ/r4gz/4g+mqq65q30Hu/v+1oH+7hJoHeWkkfaXFJwIeosKwGaYp9Oc+YO70FSiqAyFo8JCfzok0B2UzWCwXK+VLkJpPBhAZb5bVYfKL2W34veYU2C/NCqTOxyWz0Ft+Xc9Ot58uUcOdyCPlhYJ8XeFT8KR/605En6fBpCZf9gNMWDLL5L43N4WqHIEGgv4akPKJG99ROSGfWgfeZOTJoB+55duUnGWlv/AM/Cqr5VjXb4a1HKLdKPnuEb6D+PgSLcQwCGb7ya02F+80k8GFcmtojtrJ5VFXia9HO1ilP376VL7lF7sDSON5yX0+Pd373pekpR070yf/57Z04MCBHEePW0Hx2bd3X0KatQMHzkmH7jycaVlbW0/Hjx9LO3cu57z/N95wQ17lP370aLr5ppvT3r1788ThwN696fZP3lzCdvIh5pIzHn3auXNHOnWyOE2EAQHkr6+upZ07duTdg9XVcvAZdGb5IuhHuE8GWItlI6cB/afXTidMmnRlNcs0DzRKvHUeQ15WJTsyqo+6wwcGUtPygWVeJJXHt9O1Nl3n6lrJcIT2RUcdEFK+feGgpCXtLuqjvBQ5QqhTuczKbaJPxCmXJd1qFzFWcyq5Vtad56RNYFCcer9nZ1TPMMigNdNo2XxYTvU/84UTjLwbl2PWCphv0snOLjKU1f1CWonrV3AMPvE7zpu4fqttaarI2bUg+1lXmgltbcLToyen1MVkFXLct0dqQ1u7TJrtHIDaNfon0sIFBJUZ0qa/RWPL31A/8r27TLptn+f7mQb9f/mXf9mSo3Tf1eE9EY9cxpBV52//9m/bogDzf/7nf57t45T3o7E8Uyv9aktuu+229FM/9VPpAx/4QEsmMiX5KrP34VOgf1hzvuEbviHhADg/OIPi51LcpnuNHuJzzjnn/O8G/WMMGTNWUCIH/XTuBXz1P/R1reFvwkN6ILVJ1aZOzIH+7EpNcSwEATTadO5aF35jewxlwHessOp7EWjNDqcBSw442FYLVHvhKE3MtIQE0XlFOxzuwN1Bs22lUXnYAobg4LZOqsgLrafnwJqbRxVYuExEDk/HgXzJ7zVOWcevBRIG6LwPChZ0Eqb0ME4XcfLMiw8WcEdH++uTDB37WGrl1wbgclxWNwCIyuFg0LBz1650+tRK2r13T9q1c1cG6cjAg9V03O6L90oe9fW82gP6jhw5mpBBA8+QY/z0qVPtLlHub750ayOn4wQYQkpDAMGc9Yeylq8YK7fF9ieqnSb6JKvH5/bYw0YG/ARK5FtOERrkfncZIF/IY9oZlWuf3OtKtsoHV4RVTyLA2tIokxG3b1HITZ4Iif6DRr89WOU/15HBaHfQVJ+TFz3A3M7mu7CZUO9lMqCTY/KK7VDXMz9hQ5uJGPjS2jYLP3QdhqyqrfLxoH1SHlIHOY60uZyMKV1ZxnF+Zb3LvObjxvIKonVyqP1R2SGPZ0B6k/igBuR1bKIxY1+pT+rLWN7p2+6Unf/1X//V6hh2uF7zmtfMZBoB2EWGsUsvvTT7LUw87rjjjpkYclyGhNt2yWfYGmQ10bFlv8ZAv8uB+4Ht/F7zvYhvf+c739k2hf7g5lUsrESfKZOx7T7IG9GBsQFA1cvPUA6hVjXa8fxToH9YqhC7j7MT/GAihQPU/okmeyyDcKm///u/b1+ZAf01sKGNVMGixTdvp5LMU9cQA7SeqeU0T3+PPwI82npt1byxPiVjBLOFGNiggYoUuDP+Bfi4oyLAYUwwnBAuTMIHcdX5Ippm25k7DepIorFEikc1gM57BafdMwCJcmBS+8MYVwUj6oijvuM3BRTKcwfbNUPozjQKqcqOs1nxU746j8kLHx/lQ+som90UBXhTZTfma/9td+oKFEi3y3UNsEbjyt98goAI+lxPE++N1cmcfWcJaTlXyuHdVFaa0Xem58T3fLlXswqq90Xgb27/UkYB+rHuqTKqYRK9CXdzOJcOn8CWk1vWTcCm77I9BXVZZiTeW3kw5Fz1WSSrrm8RoCeARFnS6bY4kj/VU5UfygV1if2l/ugE2g+yZjnKFXcSQl6wXrY14y8kbEZBdmsXRkC/1tcCbAH9Q3bJ5ZmZtpTfmuLT7RC+006oXpFntLX83vK2CReK+K/2Suvx35V2lyG1kZio6o4o5QW8Ypil0qE+Y2assNuwVvyKTqTUBuDveUD/kJ5EdhCXDb3lLW/pPUJoCFaNEYZAHYZPQ559xDgrCALtyIiDQ77attpw/g7Qf6ZSdk618e5n/D1MYNBPfjCmCO/Bzmn07hCG4TOAfj3MudXsPbW+vu9970tIW6mfX/mVX0kPe9jDquz5FOjvWBPpDjL3fPjDH24LffEXf3HWAf/U5AB1YrcFobL83O9+9+tW+l1phiqKRtHfn0cRtrvskDJoW1PK6UFeGshstP2ga/PdV0/yd8l5rQe46MTUSdOZ6G9czcUzXYlRo0+joE6J7eIdxgyrU1BDQsdO0K/OhnS64+qcCsBe/zBqjTZ1RL2QiGZg6FydJ8orB2QKQvi+AjpfAeX7eTwboEe5aAGK5NFWmYmUs3WoCDlpQoCc/jFZYx06YVAgosCrpn8OGFQWfNy9Dj4P6UQGoCCPN8oCZGtsdTu+zQ2tvOsgy3UR5LTB8Ikmy06+qCgDRmQC6mecYrt6doRtqBzgcDA+iJvFRITpMjkOyl99vzdOzSRZ5V11ZEh3+vo6O0GPdI06QrvCOiJQqHIZ0Ue51zHnGHNCpLLFvugEu9WxJhhIZcJlKdIDhsS5fpIOnoVxWdZJCMu2clgMbSuuaj+cJpVpBf1sL5Jh1wO1cWoT1GboOGmWL7fnrkv+XfV1yL5x4oo7MfQdpUMnWSofyi+3YzpObv/43lTQr/IwM4aBwcItsQAkDAtEEdwW+8IXvrC6Oowwkh/7sR/LK8T84PDuH/7hH7a5ylXP9O8I9CNm+ilP6dJxK5m1sYps79TfIh7xXaySI2Zby2BMkcUIudjn4a/S7qAfdeFSstoHN7hiYrCZD+4L0NX+l770pe2FUFF9ZxP0g7d6puI5z3lOYtajefo6NIZez1bKYgxf/epX9ybFOP+G3+5///v3mqphi//4j/9IL3jBC3plcSagjemfKlRRuXk6Nw+DN1t2DGANKbe3yZV+OlUakmyImwUxdWLkhW9v5/jaHMnuMfSzDm3WUHcXWakjBg34L8dlryFvewH3eF8dHG/9jPipQKa02x0cVaDhNCmPEQvvzhht6aqlg8qe45QwnZos0RlzNVm32nUFj33shQgEu1CtE29i973dyFnqbz4Oub4mhaWXoxN2h8RyfiCRTl55rA6aY1tz6BFAcYBR063+uDZx4Dz/0YQolQkVVv+L/CH0p9y7UM4S5LHCZPiHX+QAACAASURBVBdgvtn9QhmAfoRdAOAXiI9wnlIO2oFwIO4YgV5dvYQMK18ctHK1k+AHq4OUFddPyp7WkfvUqKLzit99kqq6wzrJV8orxz4CeJQHpY/ldYxdNlX2VC/Ytj9nO+SNtutgMU8CmrMdbkf5Hf9GOgf+cbJNWmijMk2iH7RR+DeajLR9LmH67cd1Qm2U8h6LKzpuY/4Nz7kbqnys8ZL15bh8oVDHXevhuPJ5ZFu9bxynVrakT1oP+Bet1uN9n9QpTa4fkU04E6Af/fmRH/mR9N73vrdtEoDm9a9/fbroootqpin//vGPf3zmZl2EQTzzmc9s39Ox5t9bBf1uuweJDB7W/BqLfvSjH02I2fbPL/zCL6SHP/zhk0G/66yD/jG6ASh/67d+a6xY+ByhJ7qqPHTjMSo4m6AfE0xMGvnBBPPFL35xTiQxz2dsHLWuqWVr5ZDSFKlFeXEl6kb42stf/vIe3T7mKIe0t9h5ufbaa1uSENrzx3/8x9uz0j+1c/Mwd6tlI0bU6hwqq9l76KAIPjLAmbnVtQO7dGxoF4ciCXqGHLqCu85p4aKj7qOANodTNNu0NEy6ZY/f4Myw+lnrZx/oFdAWAcraOCNji2YKchCjgEiBA+ltHWhzbkEnLCjjQFSdnIIKLat1RjsKLEug56uA7pzb8hJmRbra+uWwtL7v/NCx9HYIwiIgqO15X3W8KB+se8oK55C+ZbnPE0lC9XLwcmV1JYN6HJ7Fv7j4qz1U2aQR5UFx0qIXFlFO0TZohoyqbBOEEZwM7djohICTBZanvEAmKC+YHIMW/EZghIPB1HHnr4N2/a56HvHRyxJIUv5V3/i+91XlL6rPyzv45vs+EdeJgOoZFiciME5aPQ98rt8y/qhsZ5ob0Mo6dHzUJvZkv0lVpeBb+RbaJKSAlYPRHHMFwGzDbZ22U5t89/TXbu5mnyP5GVqIGLMRuU3sJEr6We97ZDN0ckGaxiYcKl9TQT/HhLyp+Ro8P3ToUF5lVZn95m/+5h5wH7JHWL1EOAk/4CsOwDKLzVTQv1038g7R6nyplUXWG6zi+gc3BmNHIpLziMf+29kE/bgd+NZbb227MJYL/2yC/h/4gR/oZbEBkTggjTsB1A9tdiwxefihH/qhdpdqXkxcK//KV76yF5MP+rBbg8ngeeed1zu3RFnDBPd7v/d78+28+mH2n172HndsQw5Mn03p4JQy3t6Q4RgbHDW6WynLy7nUmKnDiMCAOlZ1bGNAUIGqGgveXqtGjkAjjMmVDCHkoQJAd6Cst4DzsvIWOSgdQ3VuzMTjfFY+uDNQkMq+OhiIxs1lgn1x+dI+RoCB5XHzbul3/1i2tuO09vveXciG3/NKtmcGqUyitN6IXpWBqN8cIwUCCp7c4Qzpk/dJec+JEeXiVHMIF+8QSGE1wkPIyFfXF/wOOhmCw/h+XPCVzws0OwoA/ZRz/TcCVirf1H2XV+fHDM+blepokhTpOdshbUN2Bu8TiA9NQlmHT3xJa29cZIfM63QwS1o5geIYuF3L/WxSYrrcq0118Jn7Z7frqnwWpehuQVae+Wp0b8LShPdE+u02pcd/aYty6PpCPWU/FeSTPo5bzT5QNyJ/qPrhslatz85u9eSuAf0u3z7Jr/kR94lTfLLG0E/xo5Gc+nv//d//nRBe0drgpaW8AsnY9bF2PvShD+UVUP3gBlKAIddxft9KTP8UPtVonvIuymDSE02wACYRvoRVWv9E9tx/O5ugH7stmm1mM6AfqT6jPP1DvmtMXvAc8vW7v/u7U4puqgzCorBThQPoU8Y8aiR6D4ekn/3sZ+ckGPrBhAXx+bhlF/ci4F3ID3bPcC4EPlo/CNnCRAF0bkvKzqFObpYBUzi/FUGY+u673/2e9LSnPb290IWG0x1iu1qoFwFJnD8djK9oTeNPc/MqDwPb9e1craODovNSkMEQIBpB7X8fHJW0kPj4ShedpzqP0mZ3u6mWiQzwVMfj9ZBe7as7Px8bypA7ItatmWD6POgCCgie+NzLOU80hz/br/Fa6Y1oVB0gWCO4neJctf8RLVq/1qtlS8xy6RVTQK6uII6/XBTGMcbh3eWl5XIMlPLZpHPsZ3Asu0gtSMXuSA7rKTcH69RLwV+kJwqIHOSqnrXj3dCluqt/5/uOZdLhPKZeRKvctfGI2vKxIC9mQLLscrEP2o7KJnVf+6pgVttUkK08VHlBSkzW6TbDZbGlX+RB36UdYXYrlTWW04lcjz9NeE/NTrKPyucuQWmpiTzxhQwH5bqzUfMPMzJhfXa/FWVlYh1DoE3tTVu+ub8k6xPD6JoUu31/VAJPSyrXJn1vcC7CJ5aqQ+zHPCv93vfa9/e///0JhxT5wXkcZKmppab0erAj+PjHP74HrrBKzkOjkazMk72n5rciezq1z/6ujj2y3Pz6r/96taqv/dqvzZMC/2wG9OM+FYQL1T4Ir9ILs6I2EIqEeH3/fPKTn+xlWMJEZWhMMY64QEo/F1xwQe/eATx73OMelw9rF7Gv5AMeGAjIw5133plDyq655pp5h2xSeYBpTDwB+rfyiWT34MGDOTZfQ6fmaQNZsHCzLyYHmYcnTpzwzJOD9Q05X3+xZqhrv29mUDcjBKRzyruI6b/yypImyVft9Td1sOpcHKS5k62BSHWGRc7LarSCGXVS5B3b85U/39pWI9SnqUtlqKt5DjCUd0w1Teeq/PXVfneaQ7IQARIPOfD3la4IbA85beXJkGxoHT0amxVSH9M8epVzBZGyOd0K5GrhGMrzMR0dAjRKT1uuObOh46syHumt89nb1OedjEDKu9Ayyhz+jWLIyVcFKy6DQ/Lh4Isx6dQzlz/KnoYo+dhOsSluf0izgn7+reOhcuAAjbS6rLAvKjdqK3TstI7o0K0CS7V3nATwULwC8d545EvU9LK5/sQi0hMelA3lsvkx0vPoAj21Yc4D7jaRXy5T2oaCZewUku7ItnmopY+P9tn5i++6gKN3snDXTcc3siX5jojg9naVOZcrlQm/kXcQHEx8iLSdCD/gB5dPAfTv379/Ug04BOyZeJAp5jM+4zPa913vI9D/oAc9KN33vvettonQGqQFdR2cRGRQKLJFWBl//vOfn0Oeah/soCKj0ed+7uf2imwG9GPF97Wvfe3kLkRtIKMMaD5bH4SljE1EarQoz3GQF3nrMelEfL+vhm+lP9sF+t0G0qZg0vKyl70shyj5ZL1GN3bKP+dzPiefXdDJ1xkD/WPAY4zBU53n1HK19sbeZ55+NYR4J6+icBXJQF0E9LGKmR1JEKOu4IMGGP/SsBfAXy6MUSCO55rSkI5KV+i1Hr6vfXGnw8u5dIKjfzsQwvelpS7jijs+N5gqF5GMsHw0LlFflHfteAThTa5MLQ8kY4u+PyYXLNsDHBhb24KPaGLbDpzZdwVfLKt898mYOu0xvaqNT+SQ2rGwA65DY+zAqjaerENl2sNKXE71u/KIcuF8i3ihYJrlCeYBWgm0qvJiKUVZTg2xygRtQUSLyjMPaznYrNExBvrxnk70Ge+MdkCrxj+rvWp5aLfrahmOg4LSbBObtK14rncBsJ8M73EbMsTrvHHUMM9lNBpL8pnZe6gbSvOQbVG9dlusdFJ+eQt3ZMvYb5UB1VWnw3d6+F7mrdy1oH3p6U90viyfuelu5VZ5bcfFZFr1+0ys9F999dUZxCnPcJvrAx/4wDHzlZ//3d/9XUL+cf385m/+Zr4J1m0ov0egf6wxZAr6ki/5kmqdY+/r80g+MHnBIWQP3cChU0yC1KZgYgTAep/73Ket9myA/sgG31NBPxlHviHTEA68qo2YZ0y9LNLMRos189apsuK2EqAf9zlgAhPJFMfrwgsvTC960Yt6E+G2//Os9NcaqRm8MaGfwowp4CsSzCl1T3nPQT/pyfCducsRoiApDdU5qBEqIRLNnZAWu0laHLgUx10OHOLDkAct19LUbPm2uwHNDZl6K2d51k0+9BbM4mS61JtKkztP7VfJuNLdYkl63OlpHer8IjnxcVfhV2A5JVzKna6OoW4WRjzVsVQ+u/PO3xvQ7/oQ8Y59UJDpMusKr/XW+KN1TNWdmh607UvKWaUpS2R0FqLJ3uNGlu3omJG/mdaBWHK9Z8KNtIKUGs+U3yq72ndNcesyyTZc1wi6amMzBvr1XANpqcmEt1EDr853tymqnwSUMzxtbrbV0CP8zVX9iIdM2Um9d91h5jLy0sNtXA4znUF4j+thaG+bSYs/UyAd6baOAcfW6VJZyBcXN5cwur2kvY7oU3l0W+j2Q8fI9RtlPdxM5QJhWj6Z0B0rBSmRPM0b0+82LPqO1W0c+tR+Io4bQH7MZiErF0AxVj71gxAZjXt3Hm4V9Ht9U/oZjTvfQ4gMwJvGwOPZV33VV+XzCjiojBVa/cAGItQHvKsdPnX+RXn651npj3zDPRn0D8nXZsd4aJynyon7m5qPwu+wwZiMQ3aQ4Ye7RAiNQvaliy++ON373veuy8hU0D/EkAjk1DqxGSa4odtMHUODPfRML+dSB57/xgVF3DptYmAddGCFv8cLi/mvOQQObnEOwFZdXL87ba2jF/6yUFbc8Bu2stT49xyD5KRfXy2p69i+OjL2w4HMgpxmixwWy6tzi0CSghM6xQgws1y0MqZGakgu2X/N06/g0ZVO69X+9OiUeHaXf5eLiK/K35rSk0YHurX6p+qKy4O2ryDH24nsQq6ruagp6pP/1vYlAP2sXzP56E6H60/EB21PdWdmvJtdn5oceN0E51p+DLT4eLgue50OjCO9qY2x1s3wHqzw8xI/rPpHu01ZvgX0o37aFYJ+1cuWv3ofSfNjT66a/P+sj8/amH/piL7nh2Wpc5w8hr5JbhQe0g19V8v17GiTPhbPSSvHvE3FLLcGaz2qr9R5tZ/kP3d66E/69r8sxGhYGep1+6c2in/rfQU+2dZd4uhd/HYmVvrRVxz6RAy4fhB3/IVf+IWDJusf/uEf0ite8Ypemc///M9PP/dzP9f7zWXiTID+UO5GDC7G4K//+q/z4Vxf4X/oQx+afv7nfz7xzpF//ud/TrjAzMNQcHYB/MMhzp6eBPHuZwL0Y/ywQj7F7niZKTxzfUXoTC88Zc64/iGfsBn6av2e0rcp/nisnnl9zIzPmQL6x4jw52Pf3VErUfN0aJ6ybtQi5kf1EfTzGQ3vUnMrKR0QkHl2CgLOabh5sDG3yTCfSm561OGHv5aXS0aToRslZ8BYkwedoB9bWXphkTqe3nitN9fLBxeBkWdavoCJAh4icK98JlAgz2o00FFWwbWE71CWOD5aJ59pfX3PUHZeavKtYM5lVgEVZYs3mUb0s11/b6rh9CxNNdoiGdb+1Z4733zcWjm3UDano61/IL+685sgPuuJrEy2+lPJN06aKFc6RjXb4HKidXCi4rqkcsixjn6r2b0pdspBHN+JVsMjJzY0fqCZd3XwhmSsmBL0R/UB9EeyOqRn4N/QO7yYUPnBtod8TAT6VTacv9TD3tiKQLs9oPwo0Hd/ofTx/WzzbKV/yK+wDk7AaOvxjoL+aGUeZQjSdQyUD0pz66821ts0tMrrqM+q46xr3pj+MTkkf/7t3/4thx/oDjkOmf7Mz/xMmL0FfX/nO9+ZY9v1HcgzsrLgsKLbLP0egf6v+IqvSI94xCNqJjjH8yNkw23/kKzWKsOhVaSoxIQl2j3B+QKkZ2TYHet5+9vfnnBewScIeP55n/d5+c4ChEVxoc7bn3oj76D+zQmyazzYDN+G9MnHe2qse3XAmwfbRafTtx2pQaf4ksh362+DMf1TO19zdq4sbHhqvSw/b0d7HRSBnVKPl2F4j2+J5mwjqyXsBu/k52kjrTUrPhm4C3BGmQxuBmL6yS8afRi6AtTLSr9utaPd7nmXCq/leZO1Ad9RH0A/DQPppcPoOf31/ul49lsdpa4Y4fnKyqlMp+ZHZ3kFhTruQ2CGDoc8IyByh6JOVMGGgkDygw7NyzGOW2VT6YwAijrXHu8sT7+3pe9pe7U2VI556RrGPJr8qa5EoWYOdKboooKAGlDzVfdWhpvL6CIdroX3lOw9XWpLHccZYGfZSFhWx2MKaO2tdDe7E84r1sNV3ggcKaAiD9Q2RI7GdSMCqT35CpxSZNMi4IV++kqx09mTV8new36jDtqD1p5xsQOXtNkhbNCuNisf4m3MC+9IoE444G71tg1G7B+GZ/u0b6yH/OI9A5Gcu91QW6q7DgquyVMdDwX9KhukRftO/tOW0fZysURDdKIVfPYj2plxGVG68yJU4wOjHTLtl44v65wnvGeKHVM9QJ58vV2XY4nVflzsxBSemHjgQiKElbhtw0FFpCIcsg+od0r2nkhHh+RHyw9hGoTyYAUfqRQjYIpc8egD4vajD97DwecI+GPMkJUF9UcXm00F/dS3qP0puGmId0N1j703lR6kgdWMUJup90y/8+d//uf5Ui3s3LzjHe8YbK4mT/OMRQ3HnHXQP6QcY0yfp8Nal743pQ4tg5X+pz3tab3MOTTqs4YG8Vb91S7fro1AsNOn38t2ekbwzUoPJhhLPWeqhqQDSiWVpjr21tktZffcPuvzHROIsjrkDoHfueuAvnFXonNUaBc3tG7ky5ZKWAbi/bOba5saM9JubJ0ePmc9enCQ/CBNHC+tM1IIl011pgoUyOM8Kk0aPTqsSL51zGtOpNY/ltedFAfN2j+25UCgpbmyauM0KkDQiV/NkLju9mSHtxW39yGUjCczfYbcVSbFOpY8h9IbH0yxJZKOK9UKoBxwcczakJUmdaiX43PVJbcBPiYu3wSpLh8126SrwRGYUoDu46+6oak3HSjj1uTVtbVcXO0UZUVlgmPFfzWTTNtec7t1jR5dFEA9KleRPLAt8j3yD5nWZldCy+dDxQC8cmEYyuZwSwln1HfYjgJ45YuOv/IDv9PWkS/oK1bvvZzqf2Sf8D4m+KyPuzGoh3eAqN7k261lAqx2ol14svNWHN/oXo08LvlMTlGmG266MWL7zG+RXx3z9QgdAlCLUhGiPqz8ow4A9uhz2WWX5fCXKIe9t71doL/mI4aYhLMK//iP/zhTBGOFDEGI0R9LV4pwmte97nX5oiafOCADEW7RjVaS5wH9NT2LxnaSUDSFxuRgnrrUtuh7mFjhErO78+ctb3lL1m3IO86l3FWfKuifOlBDSqDPptY3lRHzCGLNsdba0vIE/WrwFVS6Q9bsN3SaaohRj74frXgrXeo0dIWXjql+dXy7wNNzCgRj3vcIWBB4eFk6Df7OFSLQhEnPUs7XXraj6egL/8qNp2MOIgLbESgeq6fWlho3B7sKmiM6tK/k5ZBsT5FTtlmrz58TkJP/zhtOxNRATgX9SoODrgiwKo9cbusThHIh2kz9eSesgA3yLapfadTx0781lll1jvWyDv6bZX0VN0v3aVO+1ca5plM+Pr4arKBXxxDlOIY1+WTdpClaAc79bvipcq381dVorVP5rmNRG+9cp0y6lCc1PdJwQ81epPZF+VKzQwr6Mx3NnRLReEW/uUzomKvt5rvKc77bXjC3Wm5P58q+1u30q31VmQYwQPgVb40mDTwI3avHzs7oJAV1YuKj58p0LFUH1E4xIxHaOXjjDVNd8uhqe1TRBz7wgfSTP/mTOYXiPB8AfmTXwcHF6OPjvF2gX32H62CNfmTpee5zn9ub3OAiMWTueeQjHzkp4wvHByFOf/RHf9TLN/993/d9+d6C6LMV0P/BD34w/eu//us8w3JWyyInPhZk8fkU6J/O+hD0D4EYrdrL6Xc3kEPvTSF3DDzN83ysrDpFXelXhXenWBwFXU7Ziu5tbUvWHjg4PIfT0wOKdDaRw80GvDkEDMOuMaCkl20Wp5OjTVvW0un3VkybFaKpYCYCIFpvab8D/Vwh7bbMux2EIePJOiPg5zTUDG/kbGsgwNvROh1Q43uUSaZGs8q2yp3TMvSMvFIgpeX9XYJJtq2AoqZrDnz03WhLusYz1y2nuXzvzlH0yueV2fjaEB9PBWahLNnlUr4Sz8vqSF/+vlJWZrXvU+2Wj4GOrwNHluU4qV5zF00ny5RBHzu1E7XFg3yhLXK1S7YwpTUK+VDaUdZ3S/Bc7UjLLwP9+D2SnWKfyi4hacHKdmzHyq5Q9Gnluhmy3tjpro9kPlPd9n66LVG+R/7MZZ0ypTYq9hP925ndpnGXgDLAhYbV9S6LG3nl5x04NpxQYHcg0m2Xh56eZoUq3Ljx5puq/K+NSaSPQ5VgFfuFL3xhQogG/VqtPCZCOMiK2H7sBNQ+bl/PJOif0l9kF0JaUdxF8NjHPjZ967d+axiH7zIV2SL07W1ve1v6/d///RwC9apXvarKh62A/je/+c0Jl57dXT+4kfZ3fud3MnmQne/+7u++u5Ka6frLv/zLu+dKfw0YjXFT34sM5BTFGGtDn0fKUVMYGsix96P23/Oe96Qrr7xyZgtVQX3XtxKGQzoIdukg6UAZz6oO1QG/OwsFcnjPt9dp5DsQ3oF+1k0+6KFQ/NaB8v4KawTgnJfeR/hXhveQlgj0R2OldGo7Llu1d/FOBHhV9iL5rgFY0tCCi2B12mVK69Ixrcnm0GRBHbECA6XHx6MGyObRP6dVZdHHpTZ50Xf4N8HL2lpBFA52sMqfpbYNA+pCgJyvBGTOC9bLFW4FrKQd9WPixvAL/M4zOm4D2I7TxHJRqNVYHUN2qqYDynfdIeDv1H+nB6vgQx+2V9OpCPjW6iMA5bhGusZ3tV7+pu9pP4ZsfbbDMqlp65ewHv5WmxiRFp2g1OyE/q76GdWtNllX4KNwMe0jdwl01wl/r6yVXQSVfR4+V59Dv5IXl5qD8ZHN4KTC30XoJ8WG4T21sRyS5WHJ6z8FT5B+EGEq733ve8NXv/zLvzwfXEU6wrGP0gXatxP012xpxCP+hkktQnPQB0xWSN+QbLtv8T6jTvAN2W1qnymg32WadQH04xDx3fWjoB94KDrzMGb7xmzxdvadYWgnTpxIb3zjG7ez6lzXkL3tyRKz99RemFKRgzInYEgZXDn9uzq7iEs+aLVBnKpc3ka5kffKmVAElKPx7sAdDPJsFhvtw1gWFnWASgudSrvV26z6a8hAdoDtQWLQUWpQ8ElQ6Hx2YEcHrI6txsP+DaVl4qNgohv/LqZfnaT3WQ2igxIPbdF3xwBaTTEUUCrPnQfkna+OartTZD9qo2YBXLd01didAnnlK8sqf2P6rH3WvkROagwwOn2ki6Df+xyBfp0wqxyzLl0tV3od9Ls8EpCxXwT9Q/I+xDvyjX2K7BJp4HhQbxTEKwB1ucJ7Pv46XiW8rp/al6BfZcPHzWmP+jA01m35JqZf65tqR7RN2jHtv/JzxnZVVvpr9krBvQJoXUjRseJ41ewEftedGcqhAm224zpVm9y4rOWJQJS2ea2Mt4eDob28uCRZmNw2YeLrOzF4T8N7rr/hYM00tb8PAafRl5sC2l+Ew9x66635AiLUDZAMoM9UlmM2TO0d2wfox82u+sFBYsTUT/lEbY79NoXOIXvh9nPGXk7IqjMG+p1GHct7EuifMoZaRvtdk995xm9q+2eiTtdr0lLrYxveMybAtU45KHECvN7t6nTNCUQKX/tt6Hf2l+E9NZCsoIOr3MqDiPHqPPh8yHDCMHOywNVSvIffONvXgS6OtoT4eFtOj4IcBxAOoocclz7Te8r6/epf4EXH6jwg0HNZUifqY6e04xmdma/8RwriY+vOXXmkq3CsSydiW5Vv70ekX7pq6ADLQZbyVvsR6TPHIzt+OaBck1Ft2x2Uji3rI92rqx0wVbnN8fwWchbJHMc+0qO2PgnvcbkBbbqKyu8a019bFY74hvp9hT2SKeWvv0MatU+uf0P99j6ibO5jkxufz3WCwfoiG80xo4yjjE92Z0CI3dzMd1nX0Oo9eTNEH3mj/+b3GtDfsxsNGK7Zba2Df09Z6e/Jq4Au2mINWSJfddz1/Wiyp3zW8cmTVAnXbPvaxPTX5CdnkGsmCz7eqgP6fv674d9WDvJOBUI10FKzUVPq7fudkr1nK6C/RuMQvhnDPk6jfh96xv57mYgvOPz71re+tX30gAc8oL3TIPJVWieyBiGufyvjgHdx38C///u/t9Vg8vac5zynmmZ0bHxJIyaDj3rUo8aKzzwf67fq6NyVj7ywVXwwdSyG+phB/5hw1vqhRs0ZFYGV7WbgdijJmOIA9D/96U+fCTlgX7hi2Dm0pcFuKhhVhxrRoYBHV3Lwnl6sogd8O6dRDvJGq740/jXQRAeAcuwfx9PBkAKT8l4Xlu2OiNl7FJh6aJHzwYESv7vh43sRvQo2XGaVxyqzygOOE8v6Ds8sD/pnKeaVe4JQ72MUSqLAW4ET6a8B9iHjoTzxVVF3fjUdVD6jjE5UOClUvuV2MFnVFDxCpPZjSEYo2zz06PLv46or/rxsj3KPf7l6rm1GtNSMbARmVYd0HCLA6+PI/qntiMay1e0A9LNfHJca2HXdGJOlKL5cbU00aYj0UfVN5Y19UruVn9tqdp4DNLsO7CPaUTvpNtDlWvXK7VjkL2GfcfgWq+dKJ8c/smORzaf9poxo25RpjkteAGoCcRgyqlnM8u4Dxt/C5Zy/atfIF9Y79SBv1Jepdm8qEJpaTnWENJxt0D8VUznfXMaVhxGPN8v3Gi+n1jfPWGC3AReS8YMwFxxGRvrKzXym0qh1Qzdp52q2esgnTqETKVen0DbGO4TljZ1tUXpq9Tme4TsLx48f752ciyoYItKNthrPqXVNYdSQY4uUfOpvY2179h41mLPgo38OUZ2qgzM+87zrCgjU6dYGucZjrvTzPS0XOW/2RfNF14xM5EQIhBHeVIB/l4Wla7ufstNp0vYcZJF/Q7RHfdXfyE91wGPKHCkOfqutSNYAgvenVUC7HMwBTU0+Iz64M6/1rfau00Q+5iJC8gAAIABJREFU1UCqlo/Gq6aDi4tI49qfGOW2muw9Gcw0Ow3RWOnETvmtvIvCe5QfnbzKwV2JA9e6SIPrmvd5aIyVV0NyGjn5IaMetakr3prxRfvMOn0SH/VRgQj+9pCQVp6COHq3W7R7zgP3I66rLmukI5dbKhmX2lDH1KSdbGSMYSxqg9VP1fSkNr6R/oCPcNRc6Z8CMFS2OQ6+CEI6s81Znl1QwkRL61HQn/uV0+U2F0fKbfDkVzQeiOjPIT5nIHvPrM+MD+5HY1LTgzFsgOdbBf1R2/6b27Qpeu78qPnAyH4M/Tbk18b4OIaJxt73tu8OoB+Xvl111VVj7n5Lz3FXAs4ZTPkM8fANb3hDb3dmSn3zlGlB/xShdgMeCbUb73kFZIoCR8JeE9QacI2ca9S2g36tb3aFrH+QVx0XV7loxGlsaXydHgeVtUGN+FtoLHk7Il4pLUoP/y6+op9ak47F6STo4juI50cGn+ykmlt6Oz4V0F+nuX+4k3Vr+aFxdtnTvtPha51jxs1prTks36ZXcBEBBO9P1L/ovZr+dbwfV/2hev0ZecX+OdhT/tYAr9oIllla2tE7Z9KWyav93Q2iPv5Kn/O4F9ohhzvZZuSgXca5Uq27EtTPITtGWXfuOwhQ8Fwbc+qZ0zA0sqqDM/old3XU9EHf8X5GIMRtQdsvw281PfdJJAF8JMdsS8eK7eWV+wbU9njQ3AbN9j2FLetUGXIeOi3RWDpNDvpVXof0Y4ruZBkz0J/rl/CeyD7lzE24FE0Ozkd97fU3u4758vSPW57NlxjSvVqtzovNgv4xvY9sssvKmO7yOUJ1/+mf/imH7KquTuHcFF+GepDi9OEPf/iUKretzNkG/dGY4fbn973vfdvWp6iiX//1X8+3I0efiKaabP3ar/1ab2dku4nOoD9yiEMObEjQWZf/q+9MFdCxdyKHFDEoam/qux7eo447Xs0pBra2qqYO00GHPyPg0HKRU1bHSONdFmr6aUNp+HWb3cGHOqqIl/4uHWdHIw6QFXCvoRWlri6mv6YE7igdYCi4Y3+6PnepIPkbx0LpjIBETbGcPyyndRBUkDcKJpyfYw6sBlLHDEk/fKbbUZmqD06X7zgpryMZdJvgK8h8jv5hpZ/j0tPxJqaf/NPVT+U7eaTPHTj5jaxKv9LSq7dZqfbx0+81gK3AMhrzml65bkey6frtcu+87405DMFIBh/nTU3mlVeuh1nfgpj+iNf+G0F/ZOecb6ofrY8JwhiX8o5jsX+e/rTWP99divisY6H2DX8DrOlv7nci2odsu/I7/91M4Ph79j8N6PcEEewLxh6g3+XWF368r7xdGeE9Y/JQs51b/f0FL3hBPtDLzzOf+cz0f/7P/5lU7XaA/jFbrc+jv8fezzoj50IwMUHu/nmz0ExiSFPoCU94wllPbXk2QX+N52cD9P/Gb/xGuvzyy8PhqNEV/X5WQX9EwNhvQ8LeGmW5AdE5Ms8EoGZEXXkirm/2XaTs5I28Ncfd8WA2c40a29YQy2p35AjUKWooQ61fbpRLnVhtX89xrAVodZMR5ZdPfhTgeHvt9nmTrYLP+210oF/zTKPs2tpKez+ByxWdKf6lAyPvasZV6YvGl78p3VrnFNmrOTx1/vck0B/1OZaf/l0TrmMROI1AIcupTCNPv9OBcggpAK7pZ4MqE+ja+OJ3DUkjeIlSVQ71k6BV9VX13Venh4y465DW6ZOTjOUaUIa/VVbJc+V1278Bm9p7L8hs43pds/FD+uH8IP8cPKrcqP3j72xDb6/VOnQM1FZqHznBa/m8kdKO5eUsFzz75HyNeF6zi04Pxxd10D4ztz5pJJjn2OliCZ5xwcjlodbHTINN3jIdTXgP+6M3Aue2IV9L3Uq/yg9pYj9aHS2Jp/PXKHvPFLuptmDITkc+jb8961nPSjfd1N0T8F3f9V3pSU960tAr7bOtgv6afmvjQ9hHZWaI4Hsq6EeMPC4FmzJBufPOO3MmJn4gbxdddNGk+Hdc3IaL2KbI0NCYvfjFL+4dJp4kRAOF0JbH3Q+B/iF5cLpxn8Ob3vSmrZLYe593Q2Ubd+zYsXZTNgJiNSH3TijAj4z20KBNNSKbBe5qzCM6htqPDvK2xtHisbEjiph2/9Dw10C/Ojbyjk6D32vg08en35eysq4gxL+7k4okbQh0O6DRmH46tw58r+XJSLhKKLxUmhw0TjHGOt6kIYNKCTciT8Zkb4jvXsfZXumvyfJUHkWGSOUO/Yli31VGp1omlUEsUGo7rA+An3n6OYZ4LwpHI1BxeW71RQ53RnYtGneubqoto9zoKjD7PEU2orL8TYFfBPZquu39qU0qMi/kIG8ENnVcvD0CWrefzrvWfgXh2arLzguXtchuqq315+w3wXBLV55ALraHsKOVfl2Rr9nESD/UVuuY4dwAATd5qgs2CrDVJrmtczlQnuHsgtPE3RV9T/nKNJ/OR7WH+m6ms7nRGL9/4uD1Myo+ZjOHZH6ed7/hG77hfzXod17ck1b6T506lb7+678+Ib3qmfxgl+BBD3pQr4maDA35PT3IG9E7VS6pf5jIPPvZz04nT55sqxsD/ZE9iX4DQPd7mIZ4PMXf/8AP/EC69tprczWTQX8N+EW/u9N0pzHl+5SB0YEaG7To+ZT3NabfB4jGvc+DbhWTxpdORZ2POg/9m85BD2RFwGZM0Uqdsyuk7EONHw4CImBDIBaNY7mYq1udVce34Ok9pBPKA6+X/dc+R2OncqfPlX8tULCLtmr8rPVfQaA7XOWh92tMQWtOf2i8va9juuBOecyIauaoCPREtEUrmV25+JZVpuzkGM0AnGYrnCEbkSy3MmAZXWoGV2kH6PfVaB/LGkiOdMF1fGzsdVx8TPlsaGxDvklMf18Xy0ou++O2iv1x+cXvnpO+pW3CmUzXRZedqTxSfgD0u1zC1HB130G/jlXU3pDtUDkiv9EOborVcE/yM/pNbVCvH7J7E/KhOZCrzzhRdfloFyCw1i96oxMCl6W23nzBYrmiayvhPd6HqXaJPN4K6Hd9BJB6//vf3xO3Sy+9NF144YVV0zomi/o8+ntMttyfAZi+/vWvTwDUNV835AeiZ+94xzsSACo/2xXec08D/UN8m0cuKZuHDh1KkM/tAP01PzfPWI/J6vOf//z0kY98JFc5E9M/JrxTBT0CapFjnAK8aw5vK+86LbWBL6D/6a2DLP0HsMeZw36GmuJAF/N2qoPF/BZCEVbXs0HN4cv5JsnSu8454HnZNkb5blu6lGNmHBrvLiSw2/tdX1/Lh2n5jGV1S57tOR90VTUCHu6wWKY/Fl3/VQ70srDI8c447uaFfh1x3D4VJ6I5Ai6FmeV/JJFMe/gZK4WtMmbWFv6WP5vwKYvJ1HGMZF2VuAWnzQ7EkOKPKbROFFB2aZFZPrKQdZ+mH1l28w5QI1Nyo2nUVhjKMbPL1Ud8CiZJQKc7DD9TjrTYpFntb8ame7m5+E4B3uJMvHpuo2y5sXPNmFI/Gp7kg+p9fWLGEpVpHSf+7uFHCmQjudbfuHPisqBgrCbv+ebZxvaI+OZ+uAx027cy/OywyrCwqsh3SZqqMlKOBTCZaqEhH6Bt/kMYYbY3TaiSynIPoDYZmXRhA39r+uG+RHTf3J7ySbZHnTI3fKB8dbuclPVse3NfmFu4ZLfB17X1tYa/Hn7W2Xz0G3Yfue9hI9qcCQ1Bams0pMflItrlUT2h/pCXeXxbve38DsNwavKDeDmVDZ3c1XwAyizmBZqFdPCGG2tDMvj7ZgG/vrdV0L8pwu2lIdvrz9RWTG17DHBGz4fecf/3nd/5ne0KL2j6FOh3nzPhwFMwmAD9CD/bLtA/VV6Gyg3J6qZBfyTUkeBruRrgGgLsNaH237cT9KsTUcaWG3k70E/jnd1KA/pZvjXytg1Lx5R5sd6tJm5srBWH03wKoMbqfN+Jq3FWx+D9d8evjobGXkNQFJiNgXkFIurUHfRrnR5HO+QItP46YGwuHLK806Rd+6s01iYyJcFRBwxQj64ORv1U/kcONRorpc+V1p+psx8y7jUQlOs3udQ2s0PHRT/rzaHqBRTHBLE/mdJ3HPQrwFAe+d81naoZp6H+apiRgmzSrfS38mMHS7WMTqoViCv/VZ70d269Kl+ikLUa4K3F8EchRD2dbkCfO3bQWQsdpIzXxqInz2KHxnSK/GC7Gr6SRVDSQ/oz1I3Vd67AY4Uzkh3ln/oR5UnNByCsJdIRyj+eRaBc7ZDKOcac5RHKw3LcHVIZoizoOQWWdzuqbZCntCGRTJFPLgOq15Tb3JbF9KsfqNsQTOBKMoAbbrzFTVb1+5B9n1KJv393AP2RftR+i+S11u8hWzfvs8gesN0x0D/UVo129DNa6f/hH/7h9AVf8AVThjqXcbqvvvrq9KM/+qO997crvCfyu5MJDQrelaBf7d/UPjzvec+rr/Sr8aUQOyCrOXcvHzn3yEi74NUEcajcmPBGz6e0A9D/1Kc+rbcNngU2M6FbdVQgAjDoTqp1EgvIXLKR1tZXe2ktaYwB+nV5Vp2Tg5Ca0a6BMpSH88JWtCtcCwIlXafX3wMgBpYJEhQcoc4oq4n3wwW37oyKoXDHPCb4Q/URINPBkg8R0J1pp5mw+aU/Y/TwuTrgmlFS8KVlIgfbjk+TPUnb0XdRTicnetNn9I7TMORkxpxcrT9j76lcqa6xL5EuA5D19NIO0EfGk+BN2xuijXUo6Fbeop7aWZKofQWHfN7KfLAoRTnwCQNlixF1OvGdIp+1MfbfNTaeeu06RH+hIJugH7qDrDcA0iynfiTSC9LgfVLa8q6IZEaJ5FpX29HmUBgbnnGHRw/u424JrPgD4HMMVMZ9DLWPaqcjX6m8RVmN81UeUFZ1kkAayAd+Z5tqQ53H2PFCKCbKXn9w2kr/mK8fk7no/bsT6B/DPOzfkOyq33N7PMafqe86H4dAf6QfU+hAGaxwe0w/Dt0+4hGPmFRF1PYHPvCB9L3f+72997cL9P/e7/1euuaaa3LdW+k3iYPN+s///M+eH91sTL8z7G//9m/Tu971rpCPTnukN9GLuFkZZ0Zy/2spO114HdBrxdqwl1Pw64ZXO+CdGTPYPnhjAzmlvsgxcKXfQQfKElS0hhyHVBEWYqnVWqedbxxdLIfr7Gr0DgD0Qb8bEzXaBNWRA6j1N1r1VqCR+yWZfgiC1KG4w1DnpfXTkdK5RuBb5UX7VpOVIWdVszYRQG7lR0K08JsCATX0M/KJbfMmXIG3YUZhMA7KtE4HTJEjqCl11KeWfwb62VfVxRaYlsiG3mdew6Kyobs7Yzo55B0iGjodKbszNQNOXdUUkg6w2jICDLXOqH5fsVb6dffExyYC/Uq70kL5djnMNkTCO5QXXpfqDm9WnQL63R67XdB2HERG/sABpk9MKDca3hP5EtcL73soRxLWojqnZXVFXcdb69dx8PBIlFtaXMzhdJwQqK2ryWjUFmkkX8lrHRMNK+PvtD38jn97u1iVyY/zxMc+b1ZvIHvPmQf9NRt3Twb9Q/yN7PyQLazZuci+Oi9roH8rthn03NNA/12dspPjW5N1HX+k7HzjG984JhKbfl49yKvgSoGZC7N3QstGHXTjEgl0TSBngJc47DEhHnp3SAmRslNX+tuyOXa4fKOhzlGQ5mzIL/IzcpZ9sIEMN1290fvqlCIw4w5DgTva0pXIqO+svwbgIuDtzop0R2EHLq0RAFM50z7WaB/SAJVDdY6ZT3LoWB2vK6nKT0uv3ASK8rW+orwCBr7v4xTpVg3gDIF+pvGLeKL1ZTqwKxWkkFUZHJIXBRmUrbGJ5ZCu+vhExjIC1VquHR8J71EZ0nF2fqg+R3ro9sqBndo/7Qv+9pVll0uXsZnxk4OckTy6/OQyctHSkI4438lD13XyUW2DrnC7PXH+qo7QZkQTksivUNaifvQmC3mQZs85ROPpcuF8jfSsJyPrRbcBvsdSDbtseNs+fkqv0hGFh6kc9hYfJHyvNv4zvrFN2JnyQd6xzxCQGfPLtT7j97sT6B/qYw0DjfFtCm/c3rh+eRtOi4P+Jz7xiduSp38roL/W7zO50n93Af1D8s6xPOOg/+jRo72FPjVMSmDPqDarbDVFUEcRAS4XZBWCKYDAjfeQYsxTNmqboD+qZ2OtZMfJzgsXYTV88RUt5SOdP8qwXD8coMRSFlqaw6OVrDcKJGr95Fiog9F+0nkr8K4BodrvGhJB2knbEJBx8Ms+uAxqnWMOJnLSCra0DxqipWBGy0RAIY+n3XQ5RQbHaFcD7mDSeePGngAq0zGQRUV3cXLZBvRHbUcy5XREIAm0EwBFjm8KH1zWtH+R/YjK58QllQkN6+N7PsGNVtprtmnIDioPVd5rYHJoHJiaUuuhbanazQHQPzTpQL2RHVM9wfsKMH3nSm0K2/JdD/CZO5a1vrNvQ7ZkRk8r5/OiMWA/1R47iNadHPYhh9tsbKTlpZKu00MZ1a5rH1A3Jzo+bk7fkC2K7L/vNkK/I7+kky/lex7fkTz9QzIa6fu8esM67i6gf8heDdnlKXYu4pePR61MxFdvE3cbMKwF9Wwn6H/GM56RDh8+3JI3JbynaqdSSmOgf+jdMZm8O4F+2uzauJ410B+BeiWuNhkYcuoK/n3AIkM+Nqi1OqYALn03aqf227vfjcu5PHsPInhKFofWCTa337ojjMAZnQEPsqkDiBzx2tpqL7+9AnnEwhKw0FG7UKkD47sakkH+0YlEoMLBi39XgKDAwJ2byxHLDhlP7U9NRoacY7Qt3vK5Ce+ZAcPBwVYCxbyyl5PNd7s8NRlUUOnARPvsfJjCj5rRZ0jHDBCSNEUtqEUol6W3rDmriMcODNkPypmCZ8g7ntdyEKvcKd9cpyJeOW0EL3ruhvzQSSrKOaCjvClo5fgqYFOQ6PqkdahsqG64o1K++85QLmtnhWryo/pe2/VxOxPZjqmghTzB+CofPHyGfEdbNdDrPsfHmjqovkXtF+Ugyk/vPsd3XvRWWx0/yoHbuMz/HLJZdnE8JTNp1XHW31x/dWLE/lFnNGwo0mvSqD4lj4XJjNp/v9RO66UNqa30TwHC7vvm/X5Xg/7N9HEz70R8GfNzqicuX/odK/1nC/T/1E/91OSY/qjPEegHAPY8/VPkyMfBQf9jHvOYmfMDU+odKrNz585tOS+Acwwa3oOLzHBhFxMIbJXOhSNHjoQr/W58XciGhNuBnRMZAfCakA8J9BiQd+OozneoXi2n2XuiFWPdmq46MsmmgtU6dWTqvEJHnwntMlEQpJB+D73wuvEcwsLDcgqgfLLgAFUdrPPOHahORBSA6dX02p7SGYFJ9s/lTLe23TErSIvqdBpRZsdSmTTxPwVMemCP/e/AcklbqMCm5sRrfBwD18oD5ZfKXFQHgJ7Lgcp77x10oznDUXMk0Qoo+YF2olVxBUjKU6eDgJtgRfWBfWAbDr5Ql65Yut3RHY/Ivqg8qFwpf3UMvB8K4BQwOiBlH1WHvIzW7XatLWtnhZyXTk/+Dtle6+wHgbnHgkeOxPsb9Ytjw7FS0O+yOXQ7+JANUD2vlVN5z+WD9Ja6E+F2d2aFvJn00y7geWR7hnbVsuVusmRRTkmn8kL7pDxzXSANKrdsw21MK7cL3Y3PzJK0e/fu9uAxy+EgMn3F8tJSm5kuAv3bBWzHwMs3fuM3phtv7M4UAMA++clPHnttW55vVx83U09kqyLsEtp+O7z+/yvod1/moP9xj3tc+qEf+qFtkZXtrsRB/8UXX5zvb9CdxK20mUG/C48bHgdgY4Jce78GHCOBjjrlyuDAs8YId6JaLlIw/Y3Ze2r0KOgmWHDHp7cmrudUaCVHeM4XLekn/b3O6fYPLqqDi1Zr3Ikw8wSFxgGZgyl+V8WpAVcHMv7ddzEi4OTy5WCG30nDjIO3FJ4RGHIj0MqOZWAi/RHIdoAbXQoUyX4NcJKmmpF3mdNxdfCjgI+gn32J9FXHgWEjOg6qWzr2WlcEwFwnHbj4WLPuKNzAx4By2etrcJNzy7eB0JZohyKizcegZvs8tGOqjdSxV73zvmdZ4dUDcomTj5lPHrjST9n1MXOwW9OTmv1TnYh2O/Q9X1lXHkXvuh2r6XXkP6KMVDX76mBe29HJUQj6JRTGbRvq8T5zXF0vIn32saAt7elus3unaUR79rJZZOLzKI0o224XMHgWBCk7b5o9yDsm2zU/PO/vuPH0Yx/7WPvaFVdckb7jO75j3mo2Vf5M9HFqnWOYZMhfui5EoP97vud7chVT6YkYyJSdGt7zwhe+MGEFfbOf7Vzpdx456H/sYx+bXvCCF2yW1DP6XrTSD9C/bSv9hw8fHl3pdwEZEpYhwB8ZZwcJQ9xUZaj9XXNOagi1zJiCecpOFSYHKg5KfGs9g5WFErPf/3QXQSnAIr+QPi1yEijrFwXpJEQBlW6ts17WGTkr76fS5SuhEXBQmRkCh0PGxwGm91dpqoFNBVKhbFlOe10NVLojcDaUTcX7X+OBAljXnZqMu/45bR7eM2ahdPLiuuF1e121SUDUX9V/lTmGRtTGysfZdUT1rqfPAehnu9GqierYkI2I7J/rAMuQNt/FU5rdQREY8vc2tENA/9iYtvZOQKm+48AxsoNDttRtnY+t16fA0tv2cdf+42/fIYzs1cyYNAkV1MapjdA6hvoe7e72ZKNyfkbln/1zuvFdJyJqu2uT4Jq9rNlghO4hpl95jLLnnHNOOnHiRN4BVvry3yIzdyXo/8Ef/MGcFpEfhE989Vd/dXrkIx/Z49tUXfBye/bsSQ94wAPC1yMd32w7rt9D9YzpofqLKfWcSdCPy6nuuOOOlowHPvCB6VWvelXatWvXplh1JkH/S17ykoTzmfw87GEPS7/yK7+yKTrP9Euve93r0h/90R+1zRw4cCC94Q1vSPv379/SRK31CQr6HXRETqJmdCLBrilODcwMCXzNiaizGXJSbYdt+ytqU39717uQp//KXk599CsC0e17vO1UVqBb/jSgvw9Uyg2q0apQ2RUoKT7pwCJeKBCKnEsEWt2A6Hetz7eVHRzpoU0f80gG1AFFTjlahSUQiHY2IhBQk1PvMwGy0lSTw15fJNWl/h6BXQcAlFlOMDxEy/WOfdd2HIz0xqs5AD7VOOlK/5Czc75EwIm6MaZX+i51ycFfD1w1K/rKC135VKDY6noWgvLNbRtBv+uFy2ZkN1T+FUhG9jLSRbVZ3r6PWU9eJbzHxwnlXI4KgCsHM/v2psweXI9JV8STiA8R7T4OSifDnHxHdIwO5/eQjLJfWOmnfpGHqiNj8un+rLaLgWQOyluXWR0TlwXnlYfJ1SYcrEfrI30ziz5NeI/XtW/fvrxghBVbXTjKdWIykpF/fCPvGP+n2p2xcsh7/hd/8RdjxTb9/KEPfWh6zWteE75/pvo4j33ddMeaFyFfZwr0Y8foW77lW9JNN93UI/Pcc89NCEep+dChPmES+olPfKJXZLMx/d7OL/3SL6W3vvWt7c+g77M+67PS/e9//03RWuvHV3zFV6SHPOQhWxq6f/zHf0yveMUrenXgXAPqHUqQMbXRBYJ+d4qRA3ND6I24QE8VcBWQmrAMlZnyjjpaN8yRo+VvutKvqyketsL61dFG/FpP/ZScoH1xsdzw6Ea/AP4SCrTeXObloISOg0CZq2IKRgiqHBQ4YOkBxyYHvTo0dzZ0xuSLglvldwSShuQtWrVy4FuTNe2T0xspRZTLXdti/9kH7SPPZxBouIy5k9dypEVBXQQgtf0hnVS6dCKj7dSMgof3KJ0qbz6+WnePL3JguKZ3bAPvebrDqJ/OJx0PB12tXOZMJB3ADce/yb5FevBubdW+1n/V/cgmKg+j8XDe4bval7ZOWb2OZC7SKQ0txDttCIdkDxvTpUhu2We1vdE41PihcqFj6+V9AUBt6hCw0EupanJfkwe320Pt5FvZRWY4duyfjqMDb+U7bQ7boh0nT3XhhfTVJgnaL/CBlzHqgknxO+VSMXz6k4YG9KeUDt7QB3U1WZiHx1PLAlA+//nPT3feeefUV+Yqd1eA/rkInFA48jFqYzYL+od0kvX/9E//dHr7298+gcrNF9ku0I8Lr175yldunpCJbyKM6NGPfvTE0nExTHwQ2ja0GLiVBjLoPxOAf4pxiECOOgPtmBpeN8KRUd6u3wj63eG3adAspjgD7BasF8Ch29NpsX+pUDH2SzOgf2O9SdeZI3+w0r9WvZDIQaqCDBhzgirPmlLjqTpvnUQ4T32iojwiTdp/pXNIaB1IqEzQqaqxo4GKwJW24062DE53XoLtkM7Iqeq2O8Cyh21EwDCSRZ2QDIGKqL4eDXJJFescAv0O8IrHL2dLVB99whSNveuqAhZ1PPq3tsM2fKVfZUftSGQEuXqs8dbthKAS2uK2yeXNV3VDngUCzHa1v+o8tV9aVsdYJ3kzcmEhK0pCBI5z25Bv2CS5cA9t8ECvj/MQbyKb7nwf0mtvyycJU951n1DVnWZXhHxudWNksuO2dMxmddPKbjeFNOoYU04jnXG7ST7zfd9p1fqz+i4uZt2lfvR0GXxoJrYE/RrfT1no2dC8yF8uiTx4wy0zwzJVH4bGc+ozxPTjllasAm83CLongv4h3ke6EKXsHIvpj/xvNF7I1Y/D1rfffvvU4Zy73HaBftCKbFAajjQ3MRNe2A7QDz399m//9t55lglNTy6ycOedd7ZRiS5QkYBt5TenqgY63TDqdxfsSNBrjmBqWS1Xsvc8La8Ylpt0m9zfMInr6yXzSf6xrMhnDIbfF2CIu7AC/J5XfUokj31KTH93N2rekO9O7jXhPc4HBb7uCPhdQVHkFIbAs4O4CFiFQLppXB1JDZCPOVU6QPadzs1XLGuTE660aT1tXQ3LMa7l/0s4RP7I2OVblpmbP+e3xFgWQSBP0L+htrwfTk80fg6lgPABAAAgAElEQVQSCY4dmMxKU7lwqwhj050mrE372h4ot4lrNNFQ2as5Hh1vb7cKziR9o8uiO59oF4tthhOFRldneGA7Ecq/fMEe78locpZn8CX89HHhWCrARBnfMYjGzfkypE96kFflJep729b6RlpfW8v2aLG93AtyC5CYDz1Ut7cpK21dwoNMJ/oIHrUAu8gcnzVWrLTR2E/qVxtnzssNjb8iuF2dMlCgHFlmqJfdo9IqUupmQA65p0rbzk8zqu2r2UY1+l0qpl0vk2L9NEsyuf/4uG3tgegGdOsiAnWZky9890WZHnjXOng3TBN/31t4aG93aajN41zukyGdXAiKJrcoh1uG00bZkT54481uXrYlrnim0oEfEIKELD7XXXddOnjwYDp69Oi20IBUiFdeeWXY8tmc2EzhxVR63J7MC/ojOz3UNgD/W97yloSV9DMB/rcL9IPHoA/1/cu//Es1bfSUsRgqsx2gH/VjkvIHf/AHOXUns25tlTa+34L+KYBfHY0TMHUy0DOclRt1x4D92HO0sRmA3zJF6Hr3u96drnzqU2dWQlH/TCxkU4Eaa2yfwri2+ZMZZCzpBrUuvNsH19m3hkau1sehsaDjwZYvPrq9S+fg4CsSNgKciNc+GXEgUzMiQ2BSgY06RweoXBUrPrt/+3DEL109cpDp8sDnHC+Os4ZWRfyI6q0B60ivNHWo5gInsPB35gGSpJfjST57eAnHZgiURrQ7cNHvClYUELGM88jbjsazx38A0OagtgNu3S1p7VqT6URBUsRjpY/hMypHrj/kbRS25jKm4+BjoweudbLZ8YWLB6VW7WOUWrK8x//6o6eha/pE5YC2iu04jxVo8u9oR2LMmbldiOpyOcMOXs3X0Da4XjoIHqPL+6s2B89w8BQOW3dZXKZZh/6utlXHmTtybntru42qCz5uka9jedCCDWnM5T4hKTPZvzG+/G94XvNFd1XfptAT2UOERqm/RLpWHAitjeWQ7xjrO2SdeGKs7NTnoHdevRyrG4D6yJEjWTcdq0S2bqw+fX7BBRekvXv3zvPKYFkctMcYgtZexMgmWmj7ipV+F6gxAZsK2sbqUQGr/a2Ga8hQRTxwAa6BZH9Xy737Xe9KT33KU7tLuHApk00q3AgTKKgjooPUS2M0g4jGW6pjjJTQeTUkuFGICt7ngRAaBO4I0AmpUYgA6lCbzk/njxuc2jhFfMW7DtQdJHJ88HsE4HxctH8OBCK5isYn4seQ/EcAydv2OvEdW/OeY90BQ60/Y3ZC+ag7KVE/akBsShscHzXmOtaRnqtOadvsq/+byzTZe7RfrCeSQQJdlRntD99VnWIon9IUycLYLpCPYWT3PEWs6+iGHc7oTWxs8tPxEwdRZzOK1UA/+aF9ZF0q01zJVl1xHmj5IbmpyZrKBPnV6pCB/ppMeX+GfEEECGjDSaPyBVlMsEqtz6IJQCi7jY/hM/AuSkOq/aYO1fyc6hj9kdpK9i/v3jR7ntffeEPb7TF/Pqb797Tnd6f+jtGyGWwT1RnhjXvauG2G3oh/YzzfTDtbfWcrNLW26dChQ9WUnWMEjoGBMQIdvI4ZZnfAUfkho70ZxXgXQP8VT8mg38FeBES0nBtUPFtZW20nENxm1dVbfUfBaQRSFBgosCEPsqNoJim9FSM5uKWTDToCdTTqHNR5aXtDAJCTiWjl2PsXja8CLAVG3nd1pu6cIzDN35QvnElH29412YsAqAKJGp+cJgIgf5f9JJ2UFc237WA0khXnXaTbSqvKTW3sajyp6aCDEgf9Nb75eEZ2hXUpqM/hGXIPA3UT9enEsZWlJkwlAv2RrGaeShsRj1WXtH9sMwJ8NZmK8vQryBwC/X5RWUcXzgrFoH/Mltb0V8dZLy1zW6Ogvzdu1nDNjyi/XX+40h/Z/EhuFRCrbRnTe9djfRcpIbGq2JskSoIE56/bWuUPnmHBaKafTSWuW85P5RXL8rZftxcIZ8w3zm9sJF7ONebLI3sy9Nt21ze1/WuvvTan6dS+j727WVqHZG+sTjzHCu95552XyRsqX2tnquy7fR3jx2afD/n7sTqH7EOkR2N9H7JtbqfHaDuTz4fwRdTukJy0vkJB/5ggTmlE6xirTwdmyt81Azw2wLW6pxh3gP6nPPmKXuw23vMtVQo0JwZ8DkdHwIa/YbjdETK7AuM6CU7ckEcCoMqgDoGAX+kaWqGmYUEZBdCqqGxf6VLHxPHprTDaQeYphnDIiNUMB/ngPGO/3Olx7Nlf55fTUOO976REBsOdt9Ki9Hk5lU/2D/9GaUsj3WiVXDLUDDkQludEjXJeA/06Fq5jEb84NhFAdznjd+eV0q/PQjAUrPaqLs7wzA5/Dhlztse7OHyi4HLqz3U8dZwj+W1lqolNj5y06nakh0sLizN3fZCXkZ2OdhVcHqOxcH1o+WRyq7IZ2ZghOWX/arYv0xnkz1cboXXU2lKZdnmsyaGODcJ7mAdf3+figvImst3kN+kg6Fff47LAst5X7wvooS54/7XsDTd0K/1D+jDPszFcME9d85S95ZZb0jd90zel888/Pz3nOc9JX/ZlXzY5XeO8NA/5uchHeD8++MEP5htjP/uzPzvh0iuCfy835CvHeBO9O28/x9qIdGsKb2Zss/xQo9F/n6eds8WLKfyqycfU/ozxZ4GgfyuD7e/q96F6HSi4IR7rpBq4IWbW2lEnVhMyDe+JDL3/hra4tY1nGtMPsIYtWt0Sxm+Mrwev9Hr2MQCrwhEZdXcaY4KtjoD9cKfiAkln5RMB/a6xaENj4UBRnTr7EskWyinocQftYQUOyEiTApFInmrPa6BF5dn7QrnROn0MXSZZluOkdagu1MBNVH+kn0prLezLZdPHNTLAfGdoJ0Vpr/HD5bgKyOwgr+oDadExYkiLP3MdYN8yaGrCICLQrzIb0RjZHOXRDB2Sp1/HiHU7z3Xyvby4FMaE1uxzlMbV6VUaOCbRblkU0uI6o7SqnKuNrsmU27n8fQD0D+0e1vzIkN2KbCLa4K6c2iadULu/w3eWZdgl7SueaRrSiBfKq8gGOJ092ZeDyjoW2w36a/JW4/t2/o6c/G9605tylfC5z3ve89LjH//4yU1MpX0Mt9R8Kn8/fvx4zoHPg7GXXHJJTjfpwL/WztT2x/DAZMaMFKz5mCn1z0Pj2WpnCt1bLbOVvhAXOA0t1rjjjjtmzOOYcDtIqgnx1HrcWEXG0DswxQhH9bgQRUKlv/Egr4JbN54KgBR8+YpOHgw7LKjOAe962EFtVafGD9JCYDgEhn18FEw64FInTaFS8OMgMDspcXyRjAwZJ5WxVljtYjXSxBUrfI9W3vU37bMD8XmMZRUsBZlhItmJgILzSGVJZUMBpMqLllc5YPsRiK4ZFx9b1VGvW5/xb5ZxHXQ5ioyjjncN3Dj/QhrWm9tFmblI0puGoLnRTac9kt124iIpXxWgKd2sT+V0TH9D2ZSdCLfB0TgqeONKv9uXmnOaEtPvYJY6r3Vqn7nrSfuh/Ir03fU+koXQNlQme+4Ma+MVOc3IDuv7eKeW2AHgX89OqQ6orOFv7gK7HcvlJAuR21vVfaWV9bjdq/lY79P1119fE5FN/V6zm5uqbI6XPvShDyWmquRruKDs9a9/fcKFUmOfeeme4ktqdf7zP/9zevnLX94jCcD/t3/7t/OZrtrYjf0e9THyCWO8mPd5zcdMrcd5OTQWNTkfa6s2XvOO+1g78zwf831DdQ3hkwWC/q12Lnp/rE41VJHAjgHyqULu9ej32mDzdz/IyzbRN67oq+GOAKg634WlbpvdAbmvAilYIy/VySkw0H7UHDvfZbuRwvtv3p47ZzyPwAxp0F0Nl4dIQbX+iJaIZ+rkIpnjPQXkF+udCoAiedExV5nA3w4m/l97XwJsy1WV3ffe90ISREsQUDGABAJYDCIKAlJlWYUDk4YAAZkJoJhSNEREEAOo0YQZVJRRZdIKKFSpPz9ilSJCLFEQpTQ/BMgIgYSpIHnJe/fcv76999f99TprD9197gtBTurlntO9h7XX+O29V++uBYCcnah8ddwW8LFPC4BKzjbnUKxMlIY5TiZno6Uxs0+Usf3nJrEe3QEjZVZ8VWa9bQnoL411JN90Dj6veXaqbel4rLwsTVbvbE6/1YNSkMCeBHW2GuDS21in0K0yUxtQGq29tdpFyUcrD0c64LyJWduxIN7qmfVzXLX3/CF1kimCHL/qvvKeem3v29/W/3Gl3+om2uNkIWc7OV3zeBvaSJ1cftllGzkeM5hi4ajcKWDIG3+tPiYvZ555ZvelL31pVPRBD3pQmAyUdHEu3XPbxFuIX/Oa16wN6ZWvfGWHdwu04J6abeVsu8bHOfdLvr61PS/mtdZtKTdXVi1tLymTs9tamzmeB9/zhS98YfaDvEtAgDpGMtwyvvbbOlePnpxTs0qfG8v5H/xgOL3H64uAF391Wxt9akqLB/q1PQZDBf3KEy9YU6g2GLFd6/w9I1egogCLfdtVZMtLS5cNlKSF5dgH+80FAk9mbENBn46VbXlGwskZeZIbXwk0WfnbsSvY61eBJdAtcSrUM47Rc4AWtNScgr1v22wJGhaU5OTp8S5nT2iTdqBpchZs6Uooy1vZ6wOJOXnpGHKno9hxjfxVepBX+T/HUVt+27enBhrMSq+VYQmc8IVtrJPTl9CGAf1WN7QfT9epr54/sHX5m+lRnk7ldFntWccT2kjPc3gTe/U/2raOpUa7tqFl1ZeXbMzqM8rm6vY8SlDc+k/rV73dP4+HWm/0Pb2TBHUuvzTm9Jd0S9tuLZeT6dL6Jb8H4P+UpzxlVATPXbzzne8craDXfCd5VSs35b6OG9/f/e53d694xStGfMcLm04++eS+2RYfndPBKbQtLVuT6ZxxLKVpKl9qY1C/mrO1TdNcaq9Ebw/6baFcpZqAWpmjQX8URNNIbD+131OFqO2VxnT+B88P5/TT8Xl0YMzqsBUAWmWwD8gxWNGReIBBnYwFF/ht04i88Whg8vq0gUTlozItAQAvYFtwwX48feM17hwwEOaAgpW5DaQqh9xKuTfumi4p/2zAU11G/549WPnUbM0GhFyqwRTbyzmMmn1rPU/enp1YujzQRV7hXg700w70qFvS442dRw96crC6Fmw4vHxv/MZsbd/aYbCRdDqQtQvPp+X0VX0E67m7UOmNvOSxHZfSZ/uaBPpR2Tw/oH1q21YXSYPqhi6IWBtlW15aXk2faYfqU1An+A9Z6bf+w9NhS7ftm5MS1W8rc73nncimuqTjzekO2+vplfQub3ezxZfZNm1c0HZxz+b0l2RSk1fO5yhNOI/8ggsu6D75yU+GF3F95StfCavwyGe/zW1u05144ondSSedVGqqeO+cc87pkD6jn/POO68pxSfHu9nEpIoe3/As4JOe9KTuc5/7XN/8T/zET3RnnHFG/3uKr8757aW0t9Rv0Yu5Y2npv6VMS/+1cdTaqNVvobO1TKmvAPoVHNlGc0GwtfNSOQ2MlmGl3zXmos9aGb1fKos38p76iEeOtsYV9PE7+/QAnfLQAgut7/G6FMjRp65iqwMvCl2eHdD+bQDnb51UePL0aNSxKC02QCu/CGJYhrTpKmBuXF4f6qStzLzgvRZkzWAtrTlbsfpnaba6l0szKoEKlRv724RT8fS3ZB81/SSPcsCLMud9TRVj2wRy+pC7jl8BmeoXFkbD+1kTkPdo1fK60p/TyzXZYkXZSUNiuyWd8vTCynxkRyn9SHlatnOW3Oq2ZAI64lH/4tm4jRDaS2/Ztf6IsupbNc/YWHuzdFpAqXqb8321+EGZWvu2R5Ramuk3NTUn21Y6vtLKxpMVeYt27Rt2dSw6Xs/O3XH3b1SOaW/WLtflOp7AevpmZaoLLqChFfQv9T045ehDH/pQeGD1i1/8YhFe3PzmN++e97zndbe//e1HJ+HVdAX33/ve93YvetGLRkXf+ta3dt/xHd9R7DNnxyXfWG2wsIMCfuJtuhdeeGHfzP3ud7/uN3/zN/vfS/peUrdlXJ6u1+otpcmLXbU+S77Mq5vT81bal9pJ63iKceGqq67q03u0YDmYOGfHtVIj5cionAPTJrVsrasWAVjglWsToP8RKb1HFSQH5CwYU2cR6iTHbfun87XjVECofXr8sEDD2+YlgFKgRBq9PFe0WQP9Hr9tMGEfXqBa41EmL560eHJQ/tngxz51xVH7tOVb9Cs3PqVNJ00l51JzJAp+LTAp6WRtHN59z3GW7MlbsbQ2kLMV9q+yszxjW/ZhSC+orMk9s9pr/Q3pKz28Sr6v9Zse5NUUPpSxtpiThdeu8m/EO1l9Zx/U49iO8wADF0AM6B94H/OGRjJO6T2WNtX5nM17PlsBrrU7T/et/pT0z9pDbyu78Ux75RN/o4wH+ikz65vV73iy0WvaZ853W5qUrpyehD7Sm9lVLl4cGOvEINucn1H5WNvAarv9eO2U8ELND+HtqMi3v+iii9YOssjVhT+4173u1Z111lm15kc68I//+I/d2WefParzlre8pcNEovTBS9b+4R/+wS1S0s9Sm3e+85277/me73GLgJ84XQjvFeDnvve979p45/atOtjEwAWFWnVjyVhy49l03zl/1cqeVnpa2yvFlawv8Vb6LWFeYGohqiRE61it0GzdnHOzdLQqTq592x4f5C0ZiTrtHMDpgc3Odt+FdbZ01kqbllFwZINLri0v4NrcVVvGTha8rXcbuJRvPYhKK6Acl6czpUCkQVjbbFF0G0gZmNGON7lhm5aPSh+/e88VWPrQn76PYWmgLPVJWSxxKMqvVhuycvX0VmWVAzfWF1DPdVyj52LSyivue2lbvR2l4zQ9fXRpkfQZtqG+T+1PjDg8LGzlMyWoUs89HVKZ5nYiBh6HVxCHn2sybAD9vY2ELZIxYFZ+qA15tq08a5FtKZYooPZ8PfvScqFPnNxkxqD85Rg8v8B+cM/bCdD0M8rO0layRXsvl3qodISxmNObrIxtuy3+QP2d90zDfoP+T3/60wHIfuYzn2mBFGtl7nCHO3Tnnntuhxeh5T7KpzmgHzzCA8CnnnrqLBpzlQDqH/KQh7i30ef/JtA/Jea0yNnDIzXhtdBgbaqlzhxaarS23M/Zf5/ekwNV2YrO8Ym5QOcxxgYDr25LGQ9U1BhSo0fr65GdSqMFJgx+NlUDjlQDhzpuCzAtXRqQNJBqoG1VOgU5pEfBBtu3eqDy9+hbC7aJeayXS12xYIFtawD0AnPJ4FUm1tB0rHbcuRz5nLF6AM+Oh3JHX9xh0DItAZnlCT7428qKetnapsdD1Q/V8xbQ5bVXco6q16yrAM2Ca6v7qKMrtblnWvZWq25PXtBFuVMma75DVtJJQw5U9rbgpBBZm8nZqNo/acFY8E+P5ut9SzcAWesDIk/xZl1/tT+8OTh9lJ743O52D5BB0woThG788ibVPdql1fmSXnk6anUrpzM5vbYTQbUXu+mhOuXFFbUpflcQjFQdXods8B151/jYlJjAw9Ww06D2pHLmdeubrX30980Gux2HtQNPPraO8tbj56ZAvyfDr371q+EFVMjf18+xxx7b3fve9+7uc5/7dCeccELgJXYB8KLMf/u3f+uw6q4fnGiDIy5zwF/HPBX0k+6vV9Dv2VzpmhfDp7SxiRgzpb8pZUtYaAndORpasZfW3w86pvAo+Byu9Fuw1+LQ5ypXSfE8h6xO02N0jvlzhGLrAPQ//JRHjLbOCR6OrHbdQEpQQcePIIFrfFEXeUtATIDIxqxi2Bd22ZQKDRIKbHIytUHK9kv68VdXtWzwYiD1nitgHwQx5KuXn68gjGNRIM4xWZCkv3VyoX3wu068tL2S7nB8Vs/JE4KfmiErcPRsxu6kjEHZeGfCytSWJQiZYr8WVLfYjY5JJzWUu3f6jI6dMrAgyAJmjkN1nPZidUvH7jla5R3H2AMq7EolXMy+PHotv9mmBXmsa+2ROmV1R89nV97quGsvzFJ9pRwIQJUeq4PKC+WRndxa+8v5f2sPVtY5GXvthUyjdNyo5Sl+q+2wXX3Q21t0ID3WF1k/qjakeqJ0WD7Tb8HXkw5P19TmlB860bAywxt5Vcc1vigvqAfq59gfZarvFOA4e70LHI8TwUsvXz+n3/N3OR9Y8o2/8zu/073vfe8biR3pLi972cu6b/3Wb3XV6/LLL++e/vSnd4cOHRrdf+pTn9qdcsopo2ueH5sC+pX2bxTQb2N4i6+fEktcG3ae/cn5jiXXW8ZSi9W1/lv6KLWxtH+V39y2sqBfG5zSuDKl5XtJCb36HtNbr9UE6gXGuNL/iHiImZ4zjBXc5IQ5BuvcFdTjHp20BlYGfw+8kR4NtgxM2rYXRBW46G4DJx42iHl9WAXzdEIBSs7gbXD1QIEN3iMwlh5a88ZpeWQDNevkQH+rTlgZE+jarXkN5kpbTUdzgVQBU6sd5nTJo83TecuTXD2rDx7A9cCS16enE1p3tFsmOfO0K23T69O2r/rejzftCpQcu/KipI/KQ7Snk1jUYzuqnwq+XLtKOxEtu2cW8JVkb+VheaP+qjXoWd6oP5pkc4Ep6zV0fNZP6Yq12qDlNRcrSj4E9xSI23FxQQcg2gJpb9Lk6Z13zfUX6R0vll6d5Nj4wN9WHzRWUR97H4fH39MM87LPzM/pL/mra665JqTL6Kr9bW9725CqA8Bf0jOc6POLv/iL3Wc/+9leMW50oxt1b3jDG7qb3exm/TWvjVbQb2n3QP9DH/rQbE5+i47f/e537zBm74P+W9J7WvqxZXK4LNdWa9zJ1W/1GXPGYv1sSxtLxrN0LEv6Vj/n+ayWsYc2dKVfnfuiRmVm5ykYHZEGP/anq9DqbNVJ1QS9VDBaP57eg1y+GKhVaMyxxTW7QqPOV4GbFYw6fOVLaYzatr78SvthGW5Bo5wCD23fOn0brHI0q8xsG/yNoJjbqVBgY4GQAjfve0nBLcChfPA3NwFp0RnVQW+FETTlwFVLYFfdsnrBtjluD9h6YygBttqYrYMqtT+lLQ8A6jXqsdqDghbls7UZWy6nJ3Z3JThDAy51TNY32vGWxq/+wfJUbUBl7O3+4MV++ORAv/WnqiOlYJPTWU9OGnhqAcyObQ6o8F6w5vHaAn2PrzUbtG8MptzQn+5c6bjpV7nrRP7k9MPqkcrc+u81fm3nD1VQ30Q/p7LifdUrb3IUacCRp7EvC/pzMveul/TjJS95Sfee97xnNESs8OPhVuvjPL1Bms9zn/vcUTx+zGMe0z3ucY8LxXP22AL6PbpxotCjHvWoESm/+7u/293jHvdw+6r5wxq+Ag3fCKC/lQ+leN5yb0o/Nb9V6m9KP147S/r29HpOexsF/TZ4WEfEoJQLMnZQnABwpVqdYskxLBGMrRvP6Y8r/aOAi4lNOk3B0qXpLnSyHLudyKjQLIDRMWp9DeZe0NDgpkCgBIhydHiB2yqanSRwHBj7wYMHR6Af9DI/VgNkCbCwnK7MWV1SGdjxaz0F/Tnj9sCOjjkHMFQW2ra25+mm5aeWqQE3KzdvTC32UGqnxDPPlkvjIZDyyng6oHqvci3ZCuVg9V379HxV5vCb7Jtsla/eJEIDu13pt4DMc95rMpEHOVsCipV7Ti6e7Gv81f5zgSend3qddbNtpPQeL+Apz3Njtb7S+lQrQy9dB9d0FV9pplyVX/iO6ziGkjpo/ZM3bs/uR+Awnfzm+U36JEsH++XOJGnzJjEjWsNK/1536eXx5VwjOhzly8nPuw5a8CZcnbzi7H28jKrEA9vts571rO4//uM/+svf933f1730pS8Nv3O654H+N7/5zdnTe0g/VvpzoD+HRVr8bi5moN8bOuhvHX8uDk+5PrWvnL7W+pzaT4ufrvVpsUSLPZba3OKRnQyuVglLzGlx9grOaIx4Cx5WgLG1B8O/yU1u0uHa1VdfHXL18B0rKHCaPOsYzMY1/CPjSwKYKxxb74MfPL97+MMe7h6H571oC2PEmEinOneCpxZF0DGqbFDXrtizD7sNrQGPfWtw8Jyj3aJWh6ZOWmVvQTADD9tXMMcA6tUnEFOwpuDMbscrPTaoat+sp3R4YMADI7kAonQp3d4qbE0XPfBi6VM78saqdJK3Wk75UQvgll5tzzocHbvSUMvpt37Gjld/ow/4C/CJq7F6MlIucHrytGMZjdVJ77HgzI5XdcradQ7AqD2rrlvnbtvmzmJOnzx/bHVFy3j8sX4nJyc7Vtu3R6OnR7Xgy5x+a4eoZyej1m/QF9t4Ye2NMlXZWl+B37oLzfv0feo3Gau4y2p9kefDra90/U46XYrjxF8F8xpfSC/lRz7TbhBbNRaMfMXeXrezHePsxZfGnP6anEr37T3E/Z/+6Z8etfnCF74wPLyb008vZr797W/vXvva1/a3bnzjG3fveMc7wu+cjbSCfktzC+j3+q35/pwvRv/7Afo9emo01mTvyabWpldnzrUl/Vyf45rTtxfjZ/FsDuhvIZhOkY4IOXd42x4+3/md3xmMEltmuPbt3/7tAeh/7WtfC/8wCcCT+Lj35S9/OTgnOCtNVdF0FS8g1JiRUxYbqOODvHgj7/j0i3g43vgNngpUvGBOXuSAAup4To/BqBSA7XjYFoESAw2dPvljwZYGSm9FOxfsc87EgibSpePUnQINaBrYSVcuv9YzCO3L68OCAuVJDRwpHyifWlqU1ikBLtu2BgZPrzyZWKCTCy5WDzy7Uf2ztOk9lZ2+mMjTsSn2iT74hlMFepYXnp3YvilXm44X6mYOvrG0KkCyOurJWHf+VK9Ir4I3u2JLvQ5l7HNFhjC2rX4E31UvW/Xa421JV2xMsPpHn1eT+9r9dDqS9S9sT+VoV+nVX6rM7K4M2vL0weq6Bf1c3EF9PaRB+1KeEaDn+vPqjfwaTu3c3s6+KNL6QJU97AcxFjQgruIegD/rKLMBqzoAACAASURBVO+2ur3umGMOhon2Bf9vOCe+JLtWTIA2kM9/8skn97EOtP35n//52sO7OZ0iHeeff/7aufWYCHzLt3zLbNDvjQPXAPof/ehHj1iA9J7v//7v73mYs48c1vD8tvppD/Tz5Vy1Nmv3PVnm6pRk29pPrVxNf2r1J/sVqVDr2/PpS/qzfqXUlocTlvY9eaU/xyAbzHSl75a3vGVwIF/4whfC6j5APo7lwpFdAPl4cAcgHw/oYKUfr9yGg8JLO/AbRoz7qIs6/CB1RLdX1WBaGJMDquo8CfrjcXjxE+ql9B6vHwZzBiY6eQ3u2pYFjbinQVKDDQMH6fDqKh8sQPECjlVqu2KkYMJzVPa+/lbQRVo5Po6BIEXv2zHYOjnwkitn+/CAaM2xsE9Lp+6i1HRQ63r9efalII66oCt8tT5zMlA99+RacnY5WZbsLqcnlo4aj6yMSzaoZbWcN6EF6M/xX2WlAEntNMcvCzJLuu3dQ99h0tPF1e2cPVq7tfZleWEDim23FHCok7kyHki3Nsff9Iuu7oTVlfGZ+znb90C/+lkrH+2XfpLytLRav8lyCsIZi6yMdJw5fcnRObqeVvrRvt25VfpUjviOWIx4ipgLwI84yp0zjht/uQu7Wu12O9tbocynPn1xyaT7e57d5OwSO/oA/fyAtre97W0hzuvHtml1Cqk9SPHRz5/+6Z92wBs5X55b6ffeyKv910C/9WG2/1pssT4cfZdAf8l3t/Zl5ZOrl5Ntaz+t5Zb206SomUKt+ts6lim0tI67lcZa3y7o1+BgO/I6VjBEh8dzpuFwbnrTmwbQDgCP1f3jjz+++7Zv+7bwGyv5FvTDAOGAUBYrKHgiH78xQUAdtK2r/jxBwRpObfCe4aiDxn0e2dkh5KbTe/qAkM5NBm3qiPXhWrRBB83VSkuXddIaPLzArI7abivXeFACmjaQM0AxoHiBsBSsPHBigyr7rMlK6SaIIji0MvPyb6nTOWecA1IewNB+OR4P+FuQofyk7rU6Wg905HhG+lS/dRwe30p2zvL8S/20baou5PhZC+rUBzsGgquW9ClrT8o7j+ZefzKgvxYclVYtW+ITaaJOeH0oKCXo13RHBarqs2u2ZG3W8+meXa75vwTGrY/y+rc8snrv0RD0NwxsnK5h6fBsSCdAHj1WnxT08jtlUwPzpEflzd2dku54Y9axWRngQW7qhO4e0Sb0rdU2BoE2gnprz+qLQlt7eMdApPzSy9pempWTnxfrvJV+gH5gginxC4dsPP/5z+/rgDdY6UeaT86veqD/TW960yin3xsLsMjP/uzPjoaDN/viQV7r53MxsQUwsm/8taAfMsXELff5oR/6oe45z3lOq/m75Ur4IDfOUoctYy7JfEr9JQNv1d/9oCfnfz3bWTLGXi81vUcDhypfTig2gDIgAdRjNR/GDWMBKMfsG5/Pfe5zwSDx2msA96uuuipMApD+A1CPa7gH54N7WAWAM8Bv7BSgLtrGB6v+2KKEMWDVX+mfyhwVpoJITe8ZCSe9ql55g3rM5cc4mH/ckvahgDr33RqdAiQLyEq8IFhgGdbFde/8ZpbXIIQ6nOiUdltywT4b5DNn+taMUgGQrqzaespbjD/3W3mtbVg9UdCmNOSCd46eWrBTejTFxdPzVsdtx1hzaKpjJbBasr2ag/Pk4el5LQB5fFaZ6E5k7wwNuMyNw9KIdj1gqDt0amv8rikl5Kfapk0Lsm/ktXRY/61+rGZvtftsW3VE+en5G6tPto+cXVm+YwfGa6uWkuPRSpu3sUv53uuD8wJKlZPaLGWtvl59X8l/WX9MGtXf4jvlz4W1UUpOohX98Nk3lOPDxLqzleP7UGYPb0aIOf2XjB/kzdlEzT8rr7ycfqSt3O9+92uO4aDtL/7iL8IxnfwgLfi8887rf3v+rAT6S/qJlX4P9NfSezwacn7W6qQF/TVM88M//MMdno1Y8mmhTeNmqa9aPPHqtvqEJWO0dVt1t3Xcc2ir4QLPv87pJ4wh93IuEmEVUTviPTgXzeEFiOd5uQDuTNnBDBwr+9jeA5inQ7JOFsrC1XPsAnBCgEkEtgA520VbdsV/LiNUoBossZrwyIc/ssOW59pH3uBJoMm3NVJI4JGuzq0FNHlVPAOKXenXFSQLMnXFSoNHyeA0GJFO1vW2jdVhs64CXG98qj9eQNV+Vf65QG0BhtJE2Sk4VHlanmldD2Sybkn3c+BU5a502eueHXny8xxSbRWzBrasvekkyQOSSmsJSJVsrwVUeny39HhAytMvBWdsg+PUSSrLhXYroN/qoNJmbdSTvTpu25bSS9+nthbqZt7Iqm2prisNXoqRlaVnJznQYu3bC0rqR62+W9vK+St9kHeKb0f7dlJgabR6wzqeH56ycKP9qI7omOmrKCMF8JS7tRnKX+Xt8Y2r+iiHdB4uROmCDr7rYROMuZH2uNqP+vux0g9dfMhDHtLHbvR5u9vdrvuDP/iD4vn8Vv7PfOYzu4997GP95bve9a7di170oqKaAPQjF18/f/Znf9a00o8jQfWDlX4P9Gvssb62VYfBI7yL4BOfaHumAu3uJ+inTrcC+dZyHj8sPmnl2Zxyubhk21oynla6auNupbXWXw/6KVR15tZJeiAI13gEI2bayMPHB6vxAOi4d8UVVwQHwxN7wEAAeazO45o6PE4geLIP2uJDwCiLfH980A8dGttlHxx0jUm5gKZGe/75/5JA/5Fxeg8euk2rIQzSBGPoVx0tJiZ0qurs2Q+vaRpQSR7qoHUFx47bBl0Gs1yKBOmwgcoDWpQZynqAQvXIAhzVK5WBF4TtmLzV0ZyxsD2Ou2RUHo3WeDx9YptKuwVPucCv7ausLBgr8dczcO0v5wCUXp1EUAdKAEVl4tmQx+ecLebqa7C0/ND+FdzZciobTybKp8CDBPpztJbAljeR0DFYv4p7NiXMts90jP7trltDHWsrKmcrO/alfk2/e7R5uun5Adum13eLPpYCVeko1dyY9N0gnh1buyXdCu7JY29XSGVrfbX1abyvflf9dk6WqrNhnOk9Dda+tD/rK/Cbhzdw5wht6TsJOJb+RKyQ4hOvXnLZ8HKuEvCpxVrrx//wD/+we9e73jUSDV7Mdbe73W1NFTzfjId4NbUHlZ7whCesPWxrG6uBfh2HfsdKvwX9eKOwpvdY/pTwRUnfKXcP9JdkAND/ghe8INt0ix2W2i/R7PkLWz7XdqvutPbv2fvcuta/LGlnad1N8WkN9NNBWUem1/U7nAecCVbkmad/5ZVXBoCMNB0Adqz2A8TDqfBkHgJlrParoyJwh4Kgbazu4x9+47kA7BZgpwDXAPbRHtrCQ8BoC9eYzziVyep8qaBwLo84BSv9EfT3ZRCA02+7tW8BIOnQSYEXNHhNVw1xTdsn70lfaTWLdNgtZ1VkCzQUANL56LhLANQDZwSRlu6cbGqOgWNSoGKNQdvIbbdbB2gDiwdc1Sa0PmnSa5avlkbPgL36tBPKrNVxK39Yx9KsgdjqrAVvOh4vCKs8c7yzPqRkA3rPylzlYMFbjg5Lv0cjQb83Kc4FNdqIToI93+npu6ZpebbDZ4C4KtttR59odaHm5yx4tOW9vr3xen5AfYmVr7Xlks5nx5BO79G2PRtQHUc/dkKlPOM4LF9yfMgF25y/y9kZ03Isz7SdnB2GMnJOv/rTXLxxdTydEOfZcB93MAGOT1P0R3ZaW7XyagUkLAc9PuWUU0Ic5+e7vuu7upe//OXV3H7E+tNPP70DzuAH2AAP8QIP5GIIyuZAv32Q144HacqPfexjR8MG6MdKv5Vfyb5a+Yj+Lei/z33u09nTe+xYc2NvsUWrlzW/4t1v7X+u/kylqVUvc+2WdGkqLUvLLx1L7zOQ3sMfChTsNXW6arh0ZADjeGAXTAL4/vznPx9AMo/axKQABonyBPIwfJ7Aw4eQuNKP68z1xzWs7KNdXMfKF8A9X9fN+0z14e7BVCZbcITfTO/RIzvD+NPpPQzCuZUbC6I9JSI/ubKndKO8Bf3qOKzzRnlVDoIR1OGqDyZioJtHqNYAqMreOgYNnLkgaNtXGi29NeMrKb4CMNJsd0I8wKDj0/toz67g9oYj+b4KhnL02QDs8YTBG3LyJlc52r0go+0rKKAe5GTu9WEnHh7tOSdecpo1vbN0W133dC8XgFVG5K22F/ray7/t1uqI5ZM3To+XWs6CQL3HldiRTaX0Hg+wKS+83TDrU/jb8oC/cxMS2r/lYc3XWv2vle99nLycyxu3HYe2q76PdGsb5BntHLzWFBjKR32w9YWWr+rPtF32pRNKytbbXdBx9X7BHBHNtjQ+oKxd2ec49DrptPbS+9AM6Lf+v8R/T8Zq86985Su7v/mbvxkVw3Hev/Vbv9WdcMIJ7kla//M//9P9xm/8Rnj+Tz/PeMYzup/8yZ/sL+Xi7Pve97619B5MFrBAaWWrtGKlvwX05/iTu27pVPv7pV/6pVF6zyZBf06PS/66ZrO5uq1tlmJ7re/c/SVtttI9l7Y59ZaMp/d9zOlXJeDN0l/c49nEdCrI04fxwLkA2GMmDgCO/H6AdQB3GCtm5fgH8JlzDNgZwLMAcMJIE0JZ/MbDuxAG0ofg7EAD2uXWJYMLTw/KMZYpSfa+Ag18/9CH/q077bQnd1eHh4x3Y76jHNupgUGBBfmpjtk6Wv5WgFeaJIwAgBxjZwEe6eMkArwHwIdDRXoUxwgZXXrppf15zdYxKS8UVHiOngHWK+fxGPOm1SrunGyHZyPC643jv/AYWdpfThOsUC6kEu3GO3t7oxxn8rKXAZoKchpesdDzKbxMGX3EjxSJoQ79iJw1kHvO0t73HHnJgVjghT48cODx3dNv9qVAywM7LKflqQMqR90560HB9nCSiJ2Ueu1ZvqluqQ3peCwgIV88vfTASwBA4VzzrlthhZw6FGwHactRy+L8Lelf2lnjOO1YrI1EHYqTw6C+SPkTrcL9YNP4L5z0S+Q+Ph6UY9KgjzZpV2ExJOVZkwarU+pH2B4nkJThGp/AA5zWkuwhrmUMthEGxWcJ9D0GadXZ+h7lm/JOdTHnk0vXufIcJJbo2Ea6i9DUvzcF8u0i+CU9+p20eGDb+nPQlFvQ0fhobU1ty+42Ks90V9fGD6trfE+D6grraP/sWydu7JO0eLrS2xe4l55Xu+SS+HIufnJ+rBWMaDnEcwD4//zP/xz1gdh9z3ves0OOPg4AQZ3LL7+8++hHPxrewKvPD6Ii0lqe/exnr+EJzw+XQL8dg/72QD8mJz/wAz8Qrd05gCLHK8+vWd+OvnMr/bn6Lf0poz2ZleJUzW6n9l+jpdZfy/1Wvcy1tYQfLfRNLbN0PMFPzAX9TOsBoGcKD0AknCtW/GEkYNgtbnGLYLRI8WFOPsrA4PGPp9zQcABQ8Q8P66I8wCqAPq4B/GO1HyAf9/iAL/pBeewM8FhPlC8JjKvcNj3G1vnv//7v7owzzgiyAR2f/exnA80a0DzQw2CjzhZ1FHwFuJC2otXoLYBucRLqeFieoB98Am/gQJ/61Kd2D3jAA7qPf/zj3Ute8pIA+i++eDiL2dJoA7eCQQZEBSF6H3UVvLJcfN4hgiROvkIgS5vKqtjKr1BmbzekVeEfHmyzYKkPTnypD0BXumgBSsng+NBcCbhYWVKeXrAp6WKOLk9XWpyE0qzfyX/rOChzBR2UI+4p6OF11VGtX3KedjyWt2oDlCuvKXDyxmH1NgLtLrxZFB8FOQqU1G5IH9NqFEhRtlo+tJtWX/kAv9Zhe54cmafOcSoPUV53mHiPoF/7UL2ytqcAT8HlaAzA0OCV+Ca7O+YG5wQKc0HI0uXx2fLS0x3VScpAfar1D72cVsML3ay8WUYnVPRlqvesp7pnQTp3wSgzpceTu72WmzArL8hLyF/twbM72z4Xw1hWx+zt5tj6CvpbfVjOB3i6gowApKx88pOfbHFta2WQU48Ta3KLfNb/5UB/Lb0Hsf9Rj3rUqH/k+NsTfTwe1a55tgJeWdB/3/vet0/vsbaTk81UmZXKlwRUqldrM+dDZimEU2lp+zX6N0VnazuLx9MC+q2zhbNgig3y8PiBYSD3DUTxmE6UxYo/0n+QjoOJAR/2xWo/dgf40CtXpbDKj38E+riPPD60i+cGCPzpqJE2RKMHXTjVB4JC2xqslakA/egfYLj2wQTmve99b/cnf/In4chROELUp9O0jrtVKAoK1IHbYGSVjr/xVx03HYEGf1wD6Md26UMf+tDuec97Xj/c97///d2ZZ57ZffrTnw78ts5HgRfbtFveFkxYXnKMuuMRVzCxChdBfz+Gjqv5w26K8jKsQu6tAogP9Owj6Gf6Fnlix43+bdDUa8oHG0htIMoClzTOmn7a+xYA0wYoTwsO1b6tzFWncsDbjsejx+p3CRCxvuqj9qHfCba0/f77atVtb8UdCfUDrKP9kCf2Xs2Ww+py1wX/wzZK/AjtyQunlN+gR+1E+6a+k2b8tvyxcrW2acfS60naceN9K2dPHjw+0hurB2K8a9Stmn5bvSWdugPFMqEfHC5xZHe0IODpm6dHWo48trpHv6u2wVik8inpuE7q1D41JrB9ju3wblxsGo1VfAT9D2lBOU0/tXJUeSvdKhcsCrV8SnZSu4dYirj0X//1X2ur+Lm+YW9I50Fu/5RPC+j36AXmeNjDHjZKOUJcBTC/853vvHZSlOq7Zz/KY5TFeLBYqr64BPo93+j53RJvvHF6dJfaaClfKlPzry19t7bRWm6KPi0p28K7Je1bm+71sAT6qYD2b9hq3kWqSwT3AN18mx5AP8A/VvhxDyCZ9wHcAfoB3LEyj/oAm8zFhyNEHYB13OMDu6gPAwOYxwf19R5fL87dAwpX39hrBT4F9JNZmKwAJH/4wx8OK+TojyCBgaAPpCItDcZeQLWB0wukGkAUKORWaxiwcB98OPHEEzvkCOrKBCYvj3jEI8LWKd90XDNQOxYFFnYCsgZa0svNIg+G9J5+PAkMWUDTB0VstW+lVX45wtDSzBf6bCcZ7KZ+PQPKATROKFT3c0HTggdLjw3+tk8rW6VTQYDHl9yYciBH9VPbo1xxX3VUabWT214umXcrKL+0X7s6yns6VtVxlYHy1vLN2jjSd+LrNIazLjl5s6CL9kueKA9o454uTAH9o/FljgdlGW+1XY/stGNVIKj3PF0c3Q+Dijyy6SCldlpAf66+d92Ox+qOBjDKSCda1jb2duPCARdQ9DSfXF86sbf6irY8/qie8jttSWlSO7L+Am1rXbVplR9W+lXOVh89nSjR7Pkd6zeWgv4cry0gQTnk6//xH/9x+Jv7YPw/+IM/2D35yU/ubnOb20w64hNtlkB/jVa8+AopRvvx+d7v/d7uj/7oj/qmQYv3Rt6zzjprrXsvZpfiuOV9Tt9q42zpg7pt26rxemrfre21lqv1v6n7rTxc2t/I5/LlXOpAtIAGKpZhLj8cKsAzyhD8A/RjAoBZKwA/wDpAOl6sBQeEXHwMFBMAgGY6MbuFypN60D7ANlbkcQ2r7gD5+I2+8GG+P50sQC5m5pxEeMF6DuhHO5i0nHbaad0FF1zQfepTn+pP9NEgpQLSAOCBB4IsBhU1Est7vZdTFuvIuXJ461vfOuQ+4qg0PtCFB5jgaC688MLRqSA2gJJ/LWBCgyDH7gE1pu9z/KFe6MgProEmrKjuIN8+An99WRFBXC8HSe85giPoDPirGX9YvzUrxCXnqmlMHtDynB/Lefm1nuytXuUcgQIWSwvv2eCussqBfsqK9LIOx6ZgxgYSvZcD/TYYqS4RvHgBi22vASdZUad92XFbu+V98kBX3q0fCWXTA/2aM275YGXJNDZvEkVe2gl06FvO6ff0lwBXfQ5p0b5Gdhwm0nF6rLxR2Vo9Q5tMNfFswk6YPN23bZbs0foPL2aM5Jh2U+hvUZ4pmdY/oZ7yxoJk6jzasvc8n6+yV53VMdgypAHXVd+0XOCPvBdm7V4ixuqU2oaVsR5F6vkJlF8C+ms+1rMn1EG6Kc6nx1HffGAXWQLIKrjDHe4Q/s795EA/3ytUahepvr/2a7+2lrI6lxatNwf0e7bXYmueD/V0uTSuXN9eHa9si27k+l/a3pK+NyFrz5/uR7s5H7vlgX43uDGlIj3Ai9V3GCLANVaJsfLOEydglADHMFjkkQPgY0UfeXMoD7AO54SUHwB6/MVEgSAeoJ5HcqIPOEKAfXzH5ALl8EAq+mOqEIIudg9QF23zCE/8tkED4/NAP/phrj8ZBjr4BmBewzYkcuPhlNC/OmAGCQQZtMeHlaFo4IE1ONAKuvlGYYwJPMI/gm8NxjZ3kQCKMtOgxmuoD/7iQV4cMXb/+98/AP13v/vdYfcEK/10FnbSoCAxZyw5IIU284Eyrvaz38C39MSgPRe7B6QhRztmR+yuVmsP8qqSh+MX00O6WOmf6ijCA55yRB5lQX5YJ2kBsNLCumpXlJMGeuVFDnRNdVgeYBqBPnMKEWiwu1HUMQVACixJt+76eI6NdXQVW0GJBase7arTFsBp/+FeejhXQTeBoLXDnH5QdvZB0L5+SjHLTZRsP/xNXc8FAPeFdwn0e/7M0x21S+XNyF4DlhzSn1RXS4FIJ9zWFjxQS7ux8raxxuOHttfzb3s8UeH4+/qr6FzUfymdFmDznk7ArV7rPc+G1NfpIoDHR+quyqL3c5LCo/peA/20T9TRXQvrn9m3PhCrOqUvRNNz+nP6UIsLJT3SulN9W6nd3L0loB9t4rSht7/97eF0wk1+5oD+NZ1PBLUA8hyvW+rquFvL53zWXB7afqfozpSyc+mbWq+Vj1Pb1fK9H2gB/eqY4SjwDyv5WHnnBw1edtllYQUe9/DAK4A5giVy+pHuA0eEB3rxAZAGIAZwVtCPwaMeJgyYSKA+ygKM4xraxl+0hYkHJgAogwmBfpj+oyk+eh8A3Ob0Y+dBjwIDLThZ4J//+Z87bO3p5+d+7ufWtvrIVARY7GzwSFEaJ/jA8aNvjBNgXFfoKHxMNtAGJzUA+7e97W1HDyyhP33okP1okNRgq+BHx4KHqLgS5q00jQKPk2eOOhiDBYsa2CyI5YO8LBNASXqo0IJkDbY7Dek9gQ+NoN8DOYF/aQV3ChAlnzyHlAMulI9nzMozrd8KzGxQsAGWbVrASpoIYhSkWxmrbKjHrGeBkQU1Nnjgfm7HxAYN8sCjnW2Ek3tWwwot6eHEmcAIdBAU69jVngn6tU6gP+lJCfR7MoZ+Khhrka99I6/6XgvsPABpg12wvf5Edv9hZ09vg56H1Pnh6ByW8+Rky+Vk6dkA/YP1QZSXp0OhvxVPVBrTSF+FdpmiqrL3QD9kjzIKkslfnUxZ0O9NgtUHc8eV/FCgbm0XvzWlyk7i1B5CWSyKpB14jpP9sW17Co7KhQ+aH03QrzjD04VNXPunf/qn7vd+7/dGTb3xjW8MJwxO+WDRDM/EYScEi55TgKQH8L77u7+7PzCEfNiv9J4arUsAaKluKdZN4T3LWj/S2kZt/NpOS9kl/LL+q3UMc8r1MSIH+j0DRCU+eEmHAuCOf1yNx2o+vsMQcHwngC5WsgHsMTums1XQD+CL+1jNx8eCfgB3AHysSmPlHv0B7KMN5vEDYAO44h9TjtAXnKP3ZD/K8MQfMlBBPwUJ0I/jwPCqbmwt8gNH8ZrXvCakLuGBG/ILKwl4AQgcLPLlcVIOePK0pz0tvDIcY8CKO8aL9h74wAeG1Xc+xINJB7Y23/Oe93Qf+MAHwsTnM5/5TJhMYQcFfekEp2ZImDzghSeQF952+OAHP7gfA44/++u//utwcgJBv55TbUEiAwv6ZFDRQGIV0QMyQ9ALoWd0pjRWmDTVQIFL6Dut9IeTeyTdQenqFTutYGIVEyv9CiipFx7v+jEnMOc5AM8R5ByQB3DQpgWJOnHSIE0aPVmwHdKoQERBGK8rKFHHSf5ZcEaeEczbfnCf4MPu6BCseQ6xl1GyT+oc29B+1A/p5NjqotLI8QLwcztJQZFOTqzu6KRDy1maOD5oon1JH/nWlzHPlAT9w7GY6bq1k2AZznMSdnXd1lMdQhsWRFJe3LmJFjgcVar9ki/euEPb6dQiBaw6Xm9yqAC+Zi9WF3WsOf4oP5nTr3agY9H26A96vTHywlj4HhnqI3SWkwE7UbBypSxIt0cT2y35c51oWV5a/2DlpjxjXewmaztKXwvo9/yg5y9tXLC/c7SX6uX69uxG20Gcw4LfEIf2wuJfLY7WxmB10tKhv638cz6yFfTn7KGF5qllavzVuNLStvUzLXVyZXI+paRvc3TMq9PKl9r4Wttp5Zv1o0FXSqDfcxzqKOzKBwjGjBWAHEAdxoS8foBcpgABJAP4AthzpT8H+vnQL8vDuQIUA+zjGuoD0PMBX2UorjPdiKkzOp4S6FfGE/Q/97nPHQFmgGW8kQ9A/C//8i/7rl/3utd1f/VXf9W97GUv60466aT++sknnxxAP08xwgPBD3nIQ4o6gDSiX//1Xw+gHzzFbgnaBj9bPziWE9uR+GCCoaf3cAwE/VzNsgHW6oEHmnL02OCPclER0yayghs5EpzlNIDGSUEE/Dyyk+UswELQCmkLSEdLRxJ6BpV1FJI/O9A8jNIDIbgGHbWr1RacaaBVwM3rBGsWbCtPPGBhAWwOuCnP7IohA4gFRSrfkUyS/Czw0UmADXgEVwRb+r4P9q9/W8CF5WkAuEzxkdREOz6Oy+qBndDY8ff6lk7v8fjo9dXzLq30e3Sjnl3JDjwzL+eyPMrphNqvN0nTCYiWLdmLBf1W1xRE8bvahfKGdmP78/RsBOzNpGkky/D+gSHFx9MnvT+aCGXOXOekCvX0uTa2YyeJyhNPNh5NFnzqb5W/6o2tkwPR1g5tGiXvh7bTw90XXzo+p9/GglIcqtltqa1S3Vq7JeDkZzRrSgAAIABJREFU8UYnAK1x1Stn+ev5Fq+MRy9omgL6VZeWjGFO3Ry/S3KwMbVWtoWunP+wdWv648V7r05O3i20lsq06m9N5pbm3r5bQL8aJ0A/U1Po/OA8kEOPlQ9skwHoMyUHs2qsYmOVnzn3WNHHfazaoyyAsLfSD9CPVXKUR9tY7Ud6DFf44YQxYUAaDEA+2teVfUwGUIZHdyqjAfp5fj2vY6UfK+tqrHhaHyv9eGpe3/iXA/3YEcCb83RXAO39zM/8TADvoPEVr3hFWN1v+WC8j3/848O4IbQpoB8r+U9/+tP74JcD/diq1HcPeAapgRs8Jpi3gcOOyUs/imWw0mlSHCQHW0Eng2cEcXG9MwB/eTOPlg+tA/SnFVM9vScXfNdkgfmCXMwZEAGsXYVukS3LkJcM5PruAm2n5tT0vq7y9gBVnm0gKFdwybFY2msOWUG89pXjAXVJx+uBHQtQqZdWN+j81nQmpa5Y3ciWr5xCZMFBaDdNDilDb9VXwVTgiTmlyhuPyoW84Uqvx2/yRvW0ryc7Mhx7PylL9Fj9JsD1fEG4Jg8V47emzeQmvV46SUmnlS+2HH4rr5XHYSwpp98C8lzAz7WnsQ/frd9TvfUmap7t2L6Ux944e9kanmvZkn/y7FDpXuuTOtp1nZfe0wKarN6U/KHXngXneIiWz7mhrdvf/vYBM5R8DO8hhRjpxqQJMfiOd7zjaLW/dUw1v668XLN72cHzymnbc0A/bbtG437dz+m6118NRM+h0eu/plu5fnITZ1u+Jsc54yjJsZVvpXJNK/3q+AAOYWwA4PoBqAe4RuoJjIwP8MIRIjUFaT58GyxTc1pBP4A4Jg9c4eezBNwJwKQAoJ/HhpIuTEQQaHKgH8avzyWgD+b0U5gA/VjlP++880anBuBoMZzbj1V3AHF+kIOvvMEZ+HgR1otf/OIwMcKLRJDyww9oR5oQcg3RN44je8pTnjLaJUDu4LOe9azgpDD7x26J/fDcYl7HWJ7whCeEkxCoABb046Gk3/7t3w4P9VrQr04bvCgFu5IhcAVNwXbkbQT9BALhXQ0AE2mFjoBQV73jyn18Iy/Te7RdBWUA/cjpxj+e68+2lN5ckA3zDzOwXGDAdV3pZTUFXSXjZzkFuR5PbZC34E/tdJ3fQ4sa8CnnHPhn2TVQZc4HV0el+mLlg9+cCFLG0D371l9tA3LLnY6D9rzgGvpNuz1eMNCdCNWLUuAiv8nJMNED6E8PXnKXx47fysI+YMw+aw6dk1wrd/KR17U/yjer5zIBoQy9+pa27QPxbbds30vvsjps07cs8MyNX69zrNa2rG1w98KzA+qMraN269ma8oft6k6m9QEql5wcPDu342Vd+8JArevVKfmc0r3oZ2MJb6U/5wdtm0vLsT4W6HBEJ5+HQz/nnntud5e73CU7DJXfm9/85u4tb3lLXxbvrEH8Vv1tpbWFp54/Kl1T36k+fOpKv9dOC72bKuP5TrUpHZvXZ6l+K40lX1rrv6S/Of1QmjdBv9Jg26vFh5w/sDIYvZG3xlg4bYJDOjjmdGMWjskAQDQAPkA/AC1W01EW37FqD5A3FfQz1x67CADVSNdBvwDJmEgQ3Gt+uaZZ8AQdHR/TezzQr8xGig1Otzn11FNH7MF59ziy04J+FkK9l770pR1WKBhksPqPnQB+MGl53OMe11100UXhEunHZAQTAU0PwkQA6UH4qPAZdEAPny1AmVe96lXdW9/61hHND3rQg8Jrz/kB6EeKEsbBFXu+M8Hqgg2yvM/+c0aMeja3ODonntU/nKfNB3nVeWlwDUE0vZHX5vSzTh/kE+g/sLPTHd6NL+oh71Q37IpqPw6T3qPjs2kKll4FJl66jw3QFoRYcKm8VseFcnbFnm1ZQ9c2LdjyUnG0Hbt6TT5ynJYm/FYwRBCs9RSMMT/aOjXqDkG/ykDHYMfa95NSFLxA4O1QsRz5oXIhLdpXGD8eQE8PtaqeWwBogTRXoj3gmRubpndY2hTAWH30QC5lt9pdhTfy2nGhjsrQ6iRBP2mljnj2lKONclJdy4HXNT9gThxS+8d4+CZm1Tnbn6bj2H5LAVfLlo5qVR3wdiU8fVdbWpNjOinK84+e/9VyHLst59mGPucxd6W/FUSXyvEeYvUTn/jE/nQ/jOGcc87p7nrXu7rDtrJDzH3b297Wl0XMfsMb3jAC/Tn+5Phauu4BwRw4zF3H2G9IoH9TgHdT7ZTkUwPPej+nn2v+PPMc1hz9sXHO+gQv3nn95HxpAP2tCg/HZbdotTML+gHuAWDhGPGdoB8TAIB1b6UfQsdKNgA9wD6AvoJ+PBuAVW0L+m1esNLVCvpRxwI6/LYPAv/rv/5reNEVeHGrW91qtNKPNvAgL3YHAOqxOoFVd5y8g/x8vBWXnze96U3h3HxujauQ7n3ve4c0IH6wUvH7v//7I9kyWOIlJThzn+PEzgJWRgjgaUhY6fdAP3L6CYL0qECrNAz81lFZoGkV0DecuNI/UmDkLae3g3rBiW/ktTn91N8RCMXpHVtbYaVfc/o5BjsR4Zh64JceVGTgtOCM7di0Hs9pKd9skC2VrwUWbdeuOFqnpKCNQE35ZYG/J+tc2gbo9NJblEe5nQRcJ+j39MbjXavTI7BWp6l80e8qF/2OMlbG1Ikw5pTTb3lDfvTgOp2mEtpOp1SN9NU5J1/9cqiXJqKePeXGomXdlKH0sDNtmDTxN/mv+hP4KWlN6jcV6FLPPP/ggU0bh6x+WltUnRvJTEC/laXqmLa/Nj4nFUPHw3bs5NbTTfU1aEPrWHooL8uzcD3x3Poi8sWznxyfLZ0je0+7Pyhz6eWXrbkh35/HYqV7bXFhKMW2APqxa82DPlDi7LPP7u5xj3uUXGR/D6v673znO/vfwCGYCCivp9CeG2MOwNvYYn2+Vw99eKD/+c9/fpHHXjxpYtKCQkerzyX9WJnV2rLla3pda28Be0dVN9FPD/o1MHoE0uFhRR/pOvinK+tY3QeIR2oLUn3w0Cnz/AFGkXeP9BwwT0E/yqIt5vSjH33jLkA/wDOAM1f1MZHARx/0BS2a3gNHiwmCTe8h05jTryv9LYIBiMcZ/VgdBy+wGq8P8oImAHvkECKHH3SALkwOsNoA8M/Pq1/9h93H/utj3QpvWkS6ixCws7PdvepVA8jnRCPSHx9QZXm8YOvud79bqI3xPunJT+o+8fFPhDbRdji6cK/rfuqBPzUC/fZBXhsIbNC2QLLEr1KwjfXiyvtQLrjd/u2gFuwNtJBXhFuJivRsME7/CWXT21gB/LFCOkrtSS8CS7PdSIq8MyBSMrQ/gIMtvq9rtHsxWhHtZYPThsZJuCODTQ8zQ5w8/UVtMMfrHpxI/nnEgxFMBvAewEEClzGaUWV6+glmCdLCpK8DIIl6yDQrVN85cKBbrfAG7iSj0QuNkF7DB095Ik1MuYlAOH7Hzo5+9B6eztjePtA/4B1oSAfv5PQgthtbLDnk+MK3ZFtMRwmYdTg9h3rIvhTkc0Leywb9ily5+p6bEFF3RrslYWyrXteHA3Ri2zF9Lb74K4wNKUzb5GF6QDXoe6REgTn0P7yptsNJa+iDKThpV0Jm2pTnFo9qSaf5jIFi7C+aV9otSxOdeLJtsrc9HBGZ3uwbTstajU7iinpmE+aSJ0jj7OVIW8SYk3HCj/HNwWT/9vZO0tP4ptqQMoj/cIQwlUN4lBxOqO7tbg3kkU4McPAv5EugpberYQexB3cjvwZeJLsB4E+pYORp36f0E6Q/vBuw14Pg13qSUgWkQ9L+zbGeve2Ai1Ajvv0w+cogdviKNFykj23vQU/4hpOuu+iSi9fcfM7easBI/VspdthyiP3YEefx1biPxav73e9+Lc2E1Nq///u/78si5r/jHe9YA/0t9NXGmAP0rcBfbS8H+ks+bxOgsImp+7SyXeu7dXzFmFB5dktpaAX/rXTVxle7v4l+1kB/rVO+1EqPjcSKMh6aBfAGMGf+Pl8yhbK4BnDP03YA7DFJaAH9NHZMKHj+PfpE+zyrH+1i4qCrWTanXxk2B/QjPx+r9VgZR648JiQW9APsn3LKKd0ll1wSHgqG0oBGnPKD3PzSEZcl3qPdhz3sYSkYIGMVgGDVPfzhD+/OeOav9FVf//rXd697/eu7rXDEZXx7bTzJ6Ej3oAc9uHvubzy3L8v0HowHvMQH/NOAaEFXDzodo88ppBrOGFAMI7ZlPNAb+wb4YaDd7RvQk1qG13LxdjxRJ7QZ4tnQRh/IAVDT2d4xRK/6gF8bl97fw+PDfIlSCqZrqww9BogFvbeb6vg9ngF4AHpgQhcAcDrSlAEhgqU42QugI4DG1HECisNkJoL8AC7FIfY0bO8EPcKHky/W9eQEEIlJwgDyxqA/TggwiQCPsZI+POMRYN7WThIc6I+gc6CLT3SgyJCWwjKkj7TGhmI7GtR5OomWK6VghHYJxo3uM8XDewCbkx/8pW9iPx7NlB8AWEgdEr6PxsZJs9Cye+RIsPl4hPJed/jwkZ5vw6SKc+s4wd4Lp2GRj9CjaBvp4Ks4YgLQXk5U7Di3DLrGc/tTxTgniZMWgHDqnqtfMgELPAnoNNIAXUoH9PbyYxvbW5iMJrs2QLvb4kRg7FVz/ieM2dllrIG8AJol1SjoU+9mzJO3QopNmfPsiMV73ZPmEoeGE4qSTQc73Y5HIUfex8lxAP20qrRrFI41HWbOcUIRdAJyi521gv4qn2TsrWVZDgtpj3nMY8IiHz84oEJ3zcdSHv9CzP7IRz4yuviud71r7Z036h+89lrpVh3nd/t37J9ib1oGfZVAP/2EpXMToLDES73X2tda/JsAuj1aavG4Rn+uvuebPJ3w9KCVFzXaavc30c9k0M80GgBJfNfcWAQ1AGGAbeTd4x9z+QHcASyx6o0JQivox+4A2uBLrNAOrjHNBxMH3fYDU3h+Mo8XBR2WWTnQb9N7kFr0oQ99KLyg6//+n3eHfi+7/PLuyJHDIZ//jifdsXv7X76jl1UA/Q97WHfJxZd01xw6FILmTW7yraHsBz74gZpMs/fxbMBppz05rXZtd9t7290tv/OW3Zve+qb+YWQ8G/DEJz6+u/ba6xLki6Af+bfdatX91AMf1D3nuQr6/7o7++zf6S68EOf04w3AiBcIFgABMfgHBedKo6z0JTc1+mOJJ6gZg7ZYSgGP/e0FxGhoETz24BVANQGD2IYcKxLojvRv7+DvbgSuIQKOXFcEOA7oNQv1faV+POq8kF8fmh+vaAdnzlOKUnntPgb0AbymNV7ZeeBhLylqp7xeTOmClFI+NpoGVCZYi/MbrAyGM4zweuEEWQcwHgF2Gla/uBmnCxEkEG5F0KzgLqykin70zEkrq1vbuqobJyCBF+wOK8NhBMPkKswB0soxQCvqxJXsSEuo26/g4ndaxUYb0N0ESuPOWVyBJkNsKhnI6yeBvWcfQGyUiyAl7MiEo2IjmAxtJ3UKK87h+Yq4GxJ9jawWh50GgK/IgzCpTsfOhskA+xJRrFZHuq30+umRregKsFk4j/1jkn8wdI+V/mjD4M2BQekDPdHGwxlYW9CJ+H272wlAeztNlFAuTmS58zAQGefPUV+oweRb2CnqjTKlf0FXt5Mc0wr+4GfQQnpBX7/rFtU26vR4sPi9sw3Qv340Z1S0OHZNAfInqIM19jpR8dKjWJJW35U+aC13knKAx3umpDxx7bo9eUN4PPZg/RMmQduSQiS7PSwdDk0wE5XeBJIfi/6i6z59cXzeTD8e6GkFxFEl/B2fXB9YPHvkIx85Si3G+2ZOP/30iqSirf3CL/xC/9wcKyBdFguUOm7ve23cHgEWayiYz90LKsv4kPzqJkA/HmI+//zzAxbDouH973//Ks9aCkwBn5sGyV7fLTrFcbWAfk9PtQ/9PoUXLbwtldlEX7NAvw4YDgTAG8RgJg5Ariv8WJnHCjyUDt9RHpOFHOjHgGGM+kZdGC6uAXCjH7SHtnAN4B1lsYvAl3MpcEd/9px+9OGBfmwjoi2PsZxMqMPkEWK664G+MTHhcwfoC9e4K6E7Eeiv9IyECh9t2LIYs44N/dpJi7aBsqjDD3gAmeXeWrxUQXP15ypuybBz97SvVsfQWm5T/JnLj005hxwAmDu+KeOprQJNkcXSYJADJDWwWAsmHh+njGuuHDZZbwm9tbpT9KU2plxbNRrmyHCJXDc55hJPWsY9lZZcmy195WysBK5xuhwAsH5OPPHEtWfcPD4gxuEQDGQU6Me+RycH6FindWw57IB2FNR7+jYV9Hu81P7/7u/+LqQ2Ke2vfOUruzvd6U41Myren6ovls459Wv22SqfWjulWOjpyJKxzBXC0j4ng36CTz60q1vWyHdnvj/P0wfYxUO5OKsfq+YA7vjUQD8f5MUACaqxg0CgD2PGdVzDxwJvgHeUwYREgTYZXQL9qGNnct6pFFNBvwXpAP3gSU5hmWqjDoP0WwDPtkqKdEMG/TWjLt2HDtXqT3Xucw22VG+pMdu2N93e1DG39u8B/1Z5KU2bAP05UAJ6tP3S2OaOeyp/j1b5ObKYYk+t/FpiO61jWErL0eqnVfY1euaMd87ii0ev1453zZ6+w3iIvPzaM3nAEXgeQFODUB8n3fG9O7bP2gQgx/scLy3Yz/mROaDfszO2g90RzYJAWTwQjVSpuZ85+jK3rynxrKbnHg1zxjKnn02NvxbrWvsZgX5vRctriGk6XDUm4ASQZooPjI0r+grMYXwA/gDWmDjgVB99kBf94TfPy0daD1bX0QYe4MU/1MF1CA3X8Rft4R9XvlGfoN8Tbg30exMFywvmwddW+lEPPLKgG9dzq/PIy8VYsbqPuqCXH9CG5wQ4Lu4u1IT+9Q76lxjUkro5oFfj59G6P8c51WjbjzY34ViXyHFToL9FH2r8q92fAoprstyPtlr7nNq3F2NaeaVyaZ2ATaVvCi0ej1r1d2o/rbHZ0pSjZ2r/2m7LGOeU8eoAQzz60Y/uFwuVDpyQ9yM/8iNFVUVaLt5FYz8/9mM/1j3zmc8Ml5eC/hovLehHn57+2nZq6T01/cNkBy8/1c9pp522dvx4i63XxtjSRkuZuf206Nt+x6ca7XNpzPGt1l+2Xu7IztKsFWCXaT06gwboBjjlaj9TewBgkcfPF2ihDE/WAWFoC/dwnYzhSUC4j7qcJHCnAKAfgBmgmMf+oSy+oyxW0DkZ8AZ/tEE/n3/gJIY0AbCDVk4gQDP4ZY8Z5VhRj+lSbAN1S2lCmDTg8/UM+pcaxPVdv8WhLSkz18BLfe5Hm0sd6xI5bhL0e2CAY2vlW2u5JWMmTZtoY65+tvat5aaCdiuPqfVbaWyVWY5X+9GPbXMKjdcX6C/Zj/KutKqOezh++hnPeIbLbgD3M888003HRQXEXDzwe+mll67Vx0LdG9/4xrCwlqOhRZYtsqgBfG9SAIJxQhEOD+EHL+4844wzimaqNONZRBzxSWwBTIFjv29961tnebbUf8/1IajXwsuldrd0fEvtqUWnpvBwDs+y5/SXQD8ApoJMGA6AKFfkAaiR2w9AC8AOAwPgxHd8sEqNsigHhYRx8mg8gH8oJycBWLFHXYBlgGP8Q3uogwkAJhjoH+3gnr5cqpSrfrRBP4TNnRB7ypBOALwdBo4b5bw3D9eUBLsh6P+boN/n1KYNsSaPJffnGPkNBfgvlcOmQX8OuEyRQWvZJWNfUneJLrYCO29ishS0L62/XzbRKoulenG06ls+tY6vVTdqoP/lL3959573vMcVF3DCa1/72u7mN7+5e//DH/5w95znPCcrapx896QnPSm70t8y1hY5tIJ+Bb623ZZ+PJ7jIV7wD7x6/OMfH04R5Ke1zdZyS33Jkn5aZLUpm/f6aqV9KZ1LJy1Bx7yV/hLgp2JxtR859jyGkkAc9wBOAfyxyoxVagB1rMADxGN3AN8B1u3JOnzoFUAX3wGQURY5+mgLEwZ80CYYiHsA/gTL6JsP/Hqn9pBpJdDPN/7WlDiX3sPTi+zxnBwbaLXvOcj1BT5g3FQW8LEl9Ujb+3oD/ercWoNDTRZL29kPY2yheWmZVmeT62dp/Sn0l/raBP9z7W+ibbSxhFf7NfZNjG2KDJeAwKU6OHenYA6P5sh6Sj8t7dfaq7VRql+rm5NVjSbWm1PO1vn3f//38JLL0gdHZuOhXBsTsSiJ9+ngXTm5D2IwnhfgcwHsvzQRmQO6vJX83KTVKzsFpLfyfUqbc3Vljl+Z09fUMVu6pva5BPQvxSlz9G9tvAT9NQFZxgDgY/AA9gD4APMA5vjAmPAdgBwP7AJgA3jCuADiAX4B/HEd7aBt/EN7BPLMaUdZgHj81Qd60Q93AwCu0Tb64wk8enqONzb0DXCPOvyAFoBs7hDUlIEP8uqJOGgLvED/9k2+uEfgj+881tSeLgSHBVoI9jE+XGP5mqzsffAafEU7mjbE5wWO9uk96nCWGuwmQcimaZkqp5b+axPyqX1Ocf5z29Z6Hv0t427pe7+AdUvfc8rQ582pux/BYw4dS2VX87GefecAk0f/Evqm0Da1n1rbre0tnejW6CBPW+mZo5ceyEYMxVGbmpOOBT8cfY2UH34A9k899dSwiq2fl7zkJd173/ve0TWkteD9OvpBe3jzPV/saYF/67hb/HILoC+VAd1L5e3ZSE0Havfn+I1SnSn9tcon19+UvrQN2+/UdpbSXYupRf62gP7cgLjajw6YWw/DBJDWB3ZxDYPkQ6sA6ACf9mU1aEffEMo38TJ9CECYK/yYAABUA6TzuQKAVz2bv7QirqvnlkEWBJfG770cBu1x0pEDOTZFigatyoC6aAfjYF7+pg0M7fHI1f1oW4NAi2FsYnXKtsHfLf0v5cFcY55Tr3U8reXmBIQcvzCeJf3Oqd/SX43P2karLtbaXKpTmwazm6TX8nxK2y3yqvFuKQg6mr6hNVB7PFxK5xx7qvF+iqxLbdl28Czgs5/97DWA/vM///Pdve997zAZsKfxPPnJTw4vqgRGeM1rXtPhxZPaLnYE8EAv7tnJwL3uda+QK88sgk0B/9zktDRBqIH+mkzm3i/Z4ibsdC5dU+u12skmx7R0AmDHWLOrks9tGVf1yE6vEV5T4Mq38fJlKMjfZ349rmEmzQd9ucrPNBoF52wTfwH2mboDcM+dBDAJdWmkPBaUzGpJz1GwbpmO8dlxe3wotYExtRgw21BBs64FIKUz+Kcah7Y9NV1oSl9TDKKm7JwY1frXdqb0X2u39X7LOLStXPnc9VwwKdHX4gxy9afWVbqn1tVJYqu8SXdrXy18bZU1y5Vk3hqIWvucql8tutbat+crpwStVhm10uO1N4U/S3W1lc4Wvlndz+nWVB7uxxin8LjGI23rggsu6J73vOf1R3Gz7j3vec/uhS98YVgAw2r9r/zKr4zwAMo98IEP7HBU+L/8y7+MukQK8jnnnNOdcMIJYSLgvazrDne4Q4c3997ylrfsJwulONLiKz0/3QKuPfxR4+Em7pcmI5tof7/bmBLrp9pQjfYpfdfayvmBXDyc0nfQrdxKf6sC6Fn18fXvq2CwAPzMx8dvgHjm32P1mmkufIiXjOAKOdNu+PIt1keb2PpDvwr8mfOfexlXjtGtzqs1uLTyrUXw+1mmdTxLafD4u7TvFoO1qzVTgeGScbfqVGuQrwWYFn7kHEbrOFv7aJX3FHts7bu13NEC/Uern1YZloLJlDa0bI7nS/WglZ4lvuRo0eiNpZXupTq0H2Oc4t9a5Mj2cJrOeeedt/aCSaQQv/71rx+dyY831P/qr/5q9eWWwBF42PcWt7hFD+axIIl8f54ESBqBJ375l3+5+9Ef/dE+1Vjpbxl3Dei3gv6l/rqF76162epX5/a5qXqtur7p8Sy1UW/8U9qcOm4X9E8BruiQK/pYeQcgB0DHBIA5+DhXn68dB9hnbjkBPnPfcY8v/2K+P0/1wV+0ydw7GC4nAjBWgH6sApQe3p3C3JbA5gXRKbzblLLPbUdpbXFoc/ppnYVO6b/FaL1VmpZ6mxjj1EDB8lN40DqJaRlzS5mWIDTFUV1foL/G41ZeWPq9djfBj7m6NIW/c3S+pn8lPpd4PIdnc/1Ya7Bcwp9SXcuHTevQXBnUxluzoVp96+/Q3gte8IIOJ83Yz13ucpdw7CQW++znIx/5SHfWWWeN3mGjZQD0zz777O5Wt7pVuKx0X3TRRWFH4corr1xrF2fZn3zyyWt1vHhvK1OmHviv+VBbd64vauV/rpzX7/VFy5yxQM5HE4fth521+sGpfYMvPeivCbV0n0CdBAB4Y0sNH57Wwzf4Aqzri6ZUqLYP/EZ6D54BQC4/6gH0c0eBR4DSmAj4a2PxFKmVyaW6Lf22lJmj6HPrgJ5NOfESDSVDbHGmOeea69OC/v3ge45vU/jZUrYFnLSOb2m5XP2pzqdFbiyzlGYLMmq20tqftjMFsOm4WuS/Hzba0m+NTyUQs6n2W+1+Do9a7KqFB0vK1Oiu8XGOPU61qym22sILb0x4c+zpp58e0nP4+fEf//GQimPfWaN9fOpTnwrA3p7Ff7e73S2kAOFB3Zz949mBc889t/voRz/al8GRli9+8YvDASS5uNSCFTwsU+J7bpLQws85/qrW7g0d+Hvj2w8+1eyz5CM9Gqe0N6Ws9hVAf4kZrYxS4A9gDqCOHQCs8vMtvegYhgZib3azm4WHU3m8JQA7QD3aocEB1HN1H22hLNrihAITAZ7+oyv8rTTXFP/6vn99jWNTAG4K/1oUeIohz2lvTp0SoFzSXi7gtIKgkZFvbWVFUdOx2v0WGU9pYyoQ07bn8Ds3GZ1C81Rw0MKzOWU4/lba5/CrVf+WtG3r7hcAmaprrTLZpP9cwkelN6fnU0GJ5cFU+nLlcf39739/yL3Hs3xPe9rTugc84AGtLA/g/YMf/GA4+OLBD35w99jHPrZduH22AAAd90lEQVQ/Srzko3Hvda97Xfe3f/u3YXX41a9+dTj3X+mcOkaPp6VJQEv5Fka02r3Vi5wOzGmvRufcNllvE7Ko0dhyfw4dLe3uR5k13bOgf65QGPh4dj0MF4Ac/+wkgKk/BP1IC0J5gHhcu+lNbxrAPSYMmARggoAPcvAwMUCeHh/49VJ6loxhP5i+tM2jOZ4WZd4Pelr6zfHRo2dqe1PL5wLJ1Hamlqed1YLIFF6xbE6uS+U9pf4UIGbbncpLLb8UWHp9T6UnJ9sW/9EClL125tCo7eRkW2p3bp9zdT7Hvym61iIDyq9Wdqk91Nq392t6ngN9rf20ytOW8+rhOE48cAs8MOWDtpDii9ThXN0SnViMvOKKK7o73elOfbdLgH9NV/X+FH2oyWpKWy0+Y0p7rfKa2uYUPz+17VaatVyrvs9pe7/qjPTti1/84l4t6E8hBAwBIOdJM+gMoB1/AepxCg8nATzW04J+rORjxm5TerjaT3pyD+0eDcFP4cnSskdrPK3KvB/0tPY9Bcy2ttlarhRMWwLaUj1YAlKmgNopZVvGNEVfWse4dKK3pJ9W8DxFr1rpae27Bg42FcSmgP5WfpTASA1Mtegjyyzh+ZSJhFe21SZaeTaFnk3bN/puoXMJiJ4i1ym82A+f3sLfJaC/hNda9SonsxbaNyGLVjqn+PnWNpfQ36LnS9rfz7rkz9amQT+JBujXIzsx++ZLorCSD8COdB2s7COdR9/Wi0kByuMeVvdRli/iQvtY3cc1PRZTmXU0hL+fwrFtH43xTFHm/aBnSv+tQbS1zdZyHlDaj0BWowf3czKoyaa13qadf42uHBAr1bP3anyrAd1W3kwB3i005crM5VkJFJRAzhKfRlpzY2nhQ04+JYDUyqPWcc9trxX4TpHN1DZbwO4SHW9pv6RD1IGpurBEL2s2PwX0t8qjxXcuAf2bkmFpcr2feKrVxnLllvrLJfp0fenuEpqtLPcN9LMj7yVUeDiXb/HFfQv6kf7DM/31oV+AfL6squQ8W5VqU4zcz3aOxlimKvJ+0DSVhpaJUUubLWVygNQGsSlttepMrc0WWUwJErVgVAJ3NVpq921QbSlfA5tTgcoUXrUAipr8Svdbxl8CIrX6NdpadbRWbm4/dnI7VzatgB/lajybqk9e+Sl9zOWdN+ZN8a9F76eC6ZoObeK+x8saf+fUmQr6a3pX05fa/ZaJWKmNJe23xOna+Fvtd5N0bsLON6Gz+9HGRkE/mG6NRIERj+TMrVR6gAPXAPb5zwq2xcDmOKncpMIboycYjnuuIs6tN1VJak5vadBSPpb6mkOH0ubxa5P9aVve96X05yYWpetTg3irY68B/5KOLdXbpfVb9b8mr6l0aPmcrkz1Q600zFn5qo2/lY8tgKKlrRa/WuNH7T7oqI271Eatbm2cLfS1ApxaXy33W+lZOu4cJmihcUqZkg4toWEq8K9hkla/3eqvSzF6qeymAvKpsaFVB1t855y2vEnJEtzQ4sem6PR+yHZjoH9K0ANTc4GRb4dl6o59W+wS0D/HAHL9TVGMqco4tfxcJZrDjzlOIKcbLYbcOrYpoH/OuHXyqkDcu95K8yYBU66t1gCjkzMr45o+2kl8rfzUwLAJfs4BU1PGYcuWgH+r/rX2PwX0t/Y9h+dz227xD61+Zyloz9WfOzZrV1P5urTfqX5hjp1M9WP7MaaaDrVOxKfIv9XutM1WID/Xb3uyWMrvVj80VddKY5yCr5bamFc/13+rzJfyvJWXc/rZCOifEvC8mZVeY1v2b87p12bVmwCWHi1ot1UxphjNlLJTA8gmeNEafEuGOHXlpGWcraC/ZiR2kjnmWZC6+5p21YclMmwJTiXeLukbdXO63iKDTTjfJfRPobGmB1PHMsUHbrrv1kBU8llTeLdWtj8KorGV/AmyjQ2Ui7X6Aq+VKaCvldglOt2qK620TNXrJf1DLayoY3tWYVoUQuuMy5O/rUDRlgNJ8VTjfB85/np9tgL7EhZq1ZmWcktkODXet9pUC91TeL4JOltsqOZreR/jW8r3Vl4W+1EjTN83AvrVkUwBLZ4DKoH+nGBrs+KlzM/N1G+ooH+T/CgZypQAuh80TZ1cHDxwMLzReS1SpUGGeBU+8UFatL/EebU4mf0oU8NoLSG4nS4G+e32Kt8s+fXPgZoSFR3D1//wegpr4/SQbR/YbkDj3DCpZJvvS1amt7Fv8P2q1kGr6y1bf+/75tjO3l5c4KBPj6C/TNeGWbRPzdkxaDc+39oI8dpd0l5brze0Ugr6lfbrAyuEPgMRyVbS7Hbt5VybAjFTQZwF1rUVR0tnK91tjmGsah7or40vJ/wWJW4dS0tbtkyN7pY2565ksO2pYHwuTVP7UdBfMt5gRr0dEfhvFiq3jHlumRKO2fwoyuF/7hi+keppQPD07voIGBEYDZri2ny47SwllYSTUbCav8zR4vGm1FZ1TGsOc76m7a2taNu2fGYU3qU3n5ijXLNs9bxL3WnxOut1pgKsWH6VFmriRGNY5f9GAf375d0t6P8m4D/KJtXUXTZW7IUchW4L/9XeyFv03xnvZMGWB768IJJb5a+t5JPGEhhtAbut/TRxf58KtU4IWsZrA7uSPBXYt9KV67OV3hxbvf6ng/4D3cGDx7gr/dpWNKwI/GlkWDmaQts+qcc3m/0mB3oOtEwWxqCnjXlz6qxh6TShULu1kx97D21M8TNto6mXqk1I6i0sL/H1QEN+FKXtDqfW7HWAuGsY9W9959Dq+zrPUJfgFfXTOmjvur8RVvqX65rfQn2nZb96/ma7yziwlky3BPRbUrw8phKYywH/Kav8NXA6FUze0IH/lPHWyk7hxZRgPBWMt6j8ZkD/we7gMQdH3WngINhfrXbj1nC36rZD8EHUqKevDAFn6KIwVXC3sEfEbdVyD0qcc3rONjc91zXGU1Nv9LNAu51ArbUl4xrvzw830EbLAmKLct1Ay7SAfn9oa2Eiw4Ga/s0XwHzaNy0spqexXY5Jx1bjwyZomo2UN9F5pY08bUGOfW1uj6YLrnqYi2s+rsQHe8//DT8cJw1xtRo0jvUNABfpP+tpRx4jpsS+oyCMfeqCoP+bK/z7xODFzXoLA0G302IJJLeCPW4S9Fuqa6AS5XNpOrheM6ba5KBGz36B2sXSa2ggR3sLzwMck637IjR0dnNyMrPyzPXxdQv6D8ac/tyKYwTtEQSEVf60XRbXuXYMSOfql/61AGJNQ4fJQ4hXGgC9YOi1h3KtK28IakJfANsCYNil6kocuPkAYGP/UP9mckBZJvExjtGbVKCf1F5fVrutAUoGJ08Oth2vjKWL8pjeXtQb+DMFjrU+VY7T+/Qflqy3M+i4+uYcr+3qn6d3Hkiw8h7o8ncRrh9e0NZ9e1oH/VwUWNfpVt1pcPxxrdstGCmK/w9lQt760LfH22DaCVhj67/tY+VRm5BIu71fK/VFfaC/ZT6lHXdceFG/E3dfh/RL5QXGCf3GQs0qqG4E9lysZFzb24uLOi0LOW38+kYoFX3Y//qVlIooFdvU8OumtWJtoSSZC3EKxLe3SqC/D0UbSCZsBZOjsCv95lJ8PAYpU2sM9uj6RgP9U3g/pWwJ5Fug723Jr0FbZ8IxhZ6aLvD+lEkH6uDFb3gpXAgU8pAuV4K2+4WfvW61eyS8OyLGSS9AKJiOocdBy+Oh9G0pOPS+81ruoa0poB9tGPDfg4cczTZgKwhgezna0Bfv1ehMZbMT1Npqvo6rNs6wDhIBBGQVVvkUzCgQ8filcvLKjjyeTLYyfYauUzsBlJVklGjWOmEMdtJYGwPl6IFKtiVlmCoR+jFoa9SEAQuj1VtPd3RyYvnWIKM0yRpscx0sBt6SX72sdaJHnqLQKumDUYleJtq+tXulvzbpSmVtHB5NulUvc7ChNEkydXiaTin293wyOtBfTxN+3zGvA8W95Eg93B/aJL+t/4ky6ydXVm69ubLhmAqE/20F552mS3tb3Wp31W3vHOhX89dX+kHHkPcf49ymYdo329sPDngr3lP72UQbJdxTw6sjr1E7MGSVfP1Wekg9zmi7ra24ELna3eu24QzxE6aFlf5WhrSmUFiCIwF5i/HAey71x9LaWs4CwCmAv0Z/K/82WW6OLDy5tNBUA/2WP1w58dougftNA/+pfXmgH23grdCHDl0dgsbu6kj3ta99rbvq85/v8ObosDMQTMum9wxmxdz/aInr5kbTiHxOK9zckuvtZt1+YnHTnq62V4UbwUGJT4EmOBMG6jgIp+VmNzLU7XcHUkANTay3vb3NFX+Qm4C+8wwF+acr6oH8va1ub2sv/EXzcW4V++lhXsAtsQz+wklGTBPHtcKujrRTbG8LcCFOCMPqaXj+I66jWtgX243Xt4cHRWLKAelDe6Fvfw0ZtKKdboV1z5hO0dftH+AaMK43TtIHvsTpz153YGunnwPFlePEC9CWAowIM/ba6wkpGMuUQ8Rqa8+TEI+2u25nq9s7skrjRNrFqudD4OFe1+0iNWPEr7h6FSfgceIB2skv8DTA9hQIxzJP/ErtOZA/wkToRQ8AIw+oayPbCbYYH5YbJhxBiVTTxHb8yUJMK0mANfylnVqz0wn2MBkIfKUvSe34Nh77H+6B35Hv8TPQAI0exYGkDlFL7Y4P6UoqM7LVrSA/jOjIKL9+r1ut0N9ukjv73wspCavd3W53dbjb3d3tjhzBSjwWabAze6Db3gaaiX4s/otjALAP6Qwou3MwLOrgPnz2McfcqLvV99w6ACMFeLH+bpJxvEf+j/30WBZTQFzVLW+gQHkjP++rr49xtGKzFrZoW7X4X8MbrdhS6aKfYdv6l8eB5/CUXfDWuuq/1vgQ7AbY5HDAKihLLLO3u9cdvvZImNzu7ER93rrqqqtiqJ04jc0BuyqAcCRXY4InbG+i0KIUubHWxl+739p3bSx6fyova0rc2ralcSro98a4X7TVaB0HtXFpSxOCAQMDDTS+RRpA/6vd1vZWt7O91V176FD3xS9+sfva1V/tjj14UM62R/CJwYqrxOgDxoZ2gsEBQKSgHIFUAoTpCNBIU3wD9ZjvZrW0P4ViOD50GF1so/RhP+vH1A21hv6HIB7vrgNzfV5hTDcfvBvXif2DdoxTKbVtr7oVQTPezo1xxZwE53SZCHbGzhNgGIB51W13ALHkORZvt1NWEkD+Trfqdrutve0IaNNuNsETnuMI6RI7XQdMgDKgJoBYplT02U173c7WASD1UBYYLj77IRlLwKh9X5G+fqMhzeXi/C3eY9lh4hL5FPBUEA8mD6SdaQ9JG4UulBnGmU5zSBlbcQ42tIMxoCywWdwijmMN37ctcNBVYMpzOwGoQRejDWx1mMeFCcZan5ADxjvs4kDcTMvYBUOhEOApaElIPU7k4uQ70Azcth3lGqB9yC1PEyeoROgj8iv+5eQrTbYSXXEkvv5HYMXTu8iPWDZObmy+uAe20F+6HtQ6TpwCf8MEKgJx67uD/XAynv4C4IKxGptpC+T7AHAjw/CbvimebBMBNP3YUM87dzxOssKUMxgx/c7AL7Qd7CT5OS9FJOhXmuCtwl/8w7UIvoMEVrvd7u6R6H22trrdYI9xd5b+NfSVJjscFyYSKIiJwTHHHOx2wdutre64427c3fo2t+2P7mQ/qPeFL3yhu/rqq8OiDvzTNdcc6q677truwIGd4Jcx8aCfwc4wU0IJuFAP11EO11AWv1E3xpNV+A668TdOLJJdDNvJcSKbJqxoi3XipCbKjWPGX5QJmh34EGMR6rAP/Eaf+Bw5ciTENY6DbYOf49jHVWPP5/frAD39bI+Te+Ur+450Rtrwufbaa8M/fMBL8pNldKx6DXI9fPi6vh20y3/kLXlEHaf+62/wAv8ifw72sVfxAcYF3oC2yLvIZ/1QFqQ3TlBj2Ti2A0GH8ME91ROUI/7gfVyLerHdXX31NeH7scce2/PruGNvFGwF5TDerRX4cbjXCejc3tZ2d/jwkdBfj0EI+kn8HHA7BdC1zJ5aAH0LEB1JpDCxaRlzrkxLXUvHlN853nr9TpFDruwQFAYjb+F1iQ9T6FInMYVPXlmlqTZe63AU8F53+LruK1/5UnfwwIHkGLa6Q4euCddWNMx4GFYAMuPAmgJgAHURNPZt883UXHXu/ybA368ycXRMjYl/MQnBJIKpFQzVYcETfaX2IkAgOI0rZzGuE1QMYCQ4be6+hzgeESPaw2cAFOMc9fhwnA0MaUmvXzCPOwZ7HQJ2QL1j0N+DnkRDKAN4Fj8RYAP0r2dKIcgF2lmwn/aMaYo0Rp6VdJYrxKFjBNiIfMNEYRQMpL+YRpCgsfAeOxXeaSNT9DvbZ7ERrtQOhZQb6xDUn6CtdxFX43s5mgLMk9aJmer8kHm0DiT6OCT+uoeg8ib3CC4IOkh3PNWlB1FJNvE3c5KFF7L7Eq/qanHSOUzcRqvhpcn0AAJAH0ENZdcD9TV+BUL7q56vUr/M8Vm5hOvGBq2O27ZzbUVlT4ab/MlQlzwA4B92ltwpTZgURNA/AP7xAgZpiGA//gtpCau46o8x4Psq5dorUKZPUl5Q1AHwB3AcKQNo65DS0+10xx57XAD90R8NvgzA6OMf/3h36aWXBqCOvnd3424BaACIxwfgiwszAGv83evv1lYAYwSTKIPy+A0ABpCGa1x9JWAcQHPUn9h/BGwEndydQFu4jzbYV5yY4Fo8kIJ6aON6BKKrfuLBspx8eBhMdSfKzLdf9hk334YylBtBfwCqiU+c1JAnCqgVoFu7uu66Q6NJLukfJkhq08N3tsN4hnpxghRpirtOw8QK9HH8cdK20+3sDItznHRxTByrjmNnJ8oU1yAvfOcEhxNByAF9AbxzEhn1Jsr/uOOODTtdR44cDpNYcDfoE2iHpZlJHqbcHfo5cKA7strtDl19zbDS3xKAakCzBO48JVID0f69fpZcy/XjOYwcH3IAoQQcWnjaUsbja00WtXZLgcXyy/bVKosQRhsfGPboXVLXDQYZWtjPenpPDBaHrr2m+/znrgjpF8GodrpuF0Z57aEYpABL8YCMrDLF/gMH+q198k35BwAeVk7TCjX/Dokc6lgTYE1gOPLMW3Fln74WjIN3SqFIK00EU0PNAST31/p0CMk3MWlG44mPrnrGVT2C4MiL9TFwpdQfQVrlBs39CmJKFzETKFu/9MZl1fsDCTxShy3o8vwVAwcDD+uu79rUrHP9vrZp77r3BkQ8Kq66B66v+qVyZwogx2r2409pSxEgD4GQYDs3mep138lIs7y0AIX3W/wB+7Hysqtyg50NPop1ehDqPbPeKjqYhpkfjOkfVnetP82PczwxUHxPmr3xK8m27fzv8cw6rrz3FmJ0Knki91mtAfjFzT3s7gy7Xhojer734J+7INFHAXRbW2KddX8/+IieN4BFB44JQP+4447vTjjhNmFpgKCfdnTFFVd0F198cXfNNdeEFKKb3vRm3fHHHzcC/ccff3wAbASwAP3cJSZI518FmHoNAJF1VF81TigoRdkwcUm7uLr6zxXuCPrjDsIQg+wC3rBKrRNTayPqD73vkCfAsdrSIIc4UfI+dqyUj8pW9VLtcl3+USe0Dc9+rG1rvF3XofWFG4yDq/ucUMU2x3YytuXhiFjKUe3T80G0h/FkIU7qCOhhiCOehHC/1XW7IcmTxhggxGo7pn6Gh9fhs3dX3daVV14Z5+AT0nusY1HDzfnEHOifAqZbwebSNr0xtPbdGhOmlPOUODfGlsBYkpfW90CqZ/y5a620lHixpA2PRyWHYEE/X+Ry6Nqru89dcUWYTWNlHduiAP1HjmBrMeYMBzcRgFZMhQg2Nf7f2Akm6+QCmHWc6zzhSvtwZ3A6+RVTLxWnl5ccVxfa6tNoShIZgqk6+Bgw+eAbAY3vVxhci71k/FEvU64ySdoA88RJl7fy2OfNZzoPcujXXclXznJSXv7owcpeyL3M+5eghHzyYTfDYiINfqGyHjsiR60pqd4Uae24kl4j/UEOrN3CXDXSHWdPiYzxtjVy5kk7ZByCbEg7AeiPu00hnSDRXPSfIUVeniPpjWTgMeVHOplGY59oGGjiZDgFP3keIrA1jkpAqzyUKfaaivWBM6zupkl5yY7seHv+ykQ4bq4RIEWiwmJBSpnigxi0w2GxYLDWgTBeG1L76AvUBqNKja3Ai919a6msnuCkbQwru/ZNtp6lqTpTr3zQP/A9zizCf0ifCIsDkUf4jhx9Pi4ReTe8VZc+Zd3nDylWgdfbAM1Y6T++O+HWt0kr/TEdS4EUgf+NbnRsd7vbnRhWWOPOw3iyxjoKnkmDpnvkJmMEg4MvjXQQ9IXnmZKfHiYAohMhTWbgLxdLuLvROyXdS0opjkFqfA4i7XKF/erRbvX496DrA13UEabvxLHQ5lIs1F3n1AhpjDuhUU5cUfcnErGiygCxOE6EhsM3yD9OyBTUW1tlWZahHm0HPRl0YrxLEScZUUZxcqPy5z3uVFG21AempKmeKB2qN6jLVCWmC4Xf2CEJGORIxwWq6KdTGmZUhG61jQQDPBOz6q49fF23Orw7gH5VOsuY2u8WYJYDkK0AfQroLk1gprTTm5YDQKZMkmr8q92fAvo9R59rv0VuOb04WuNvpdGOccqkiH0wn5Bt8ei2a6+9JoD+7R2sUiH4IG9ut9s9criHFFs763nLnv7kZEknpw6tphfDCnkZ9K+By4T06Gj7VYXkfMvz/zHoT244OBtdRW8B9qqrrfoUgP0on3949gH3wiYnA8wQffqc05o+a3DO+YqaTpIX5G8u4KtcNNAO+sfdo0ETvHJ1PamX0LFGQD+kayG1y+pQpCPmXmOut/4g+xCglee1AMyyI3oywDWnP1NsqCTLcC9MaGK6XMsn0J0e6NXyY1nrA7Kx1ADokJffe46hiYCHZRIaY3r6DJMoq7OW31YX1Ucp8NEVzKENEpb0IaXo0Q+N++ZEQPgWc8LiSrWZJ5A//d8A6ofdJOb8Bz5hupR2maLfjM9MhZYlJ36wo4HH8TmJ7e5Gx914DfSrPuGZrQsvvDCs9J900kkBeH35y18K+dSgkfnWuG6fKQBNTPfoV2cpKcndt+lfavcElBEQ84FiPn8xpHFY2+rBcsmJ46CC5Os1bSX0Hxauo3CU9rFuxHRFC3SZ2jIG7HbHKE3B+4k/2sF4Bp6pHJnao3IlzTHt5boe9CsvmEIzAPB0so34Egu6UT+u5seFmgHYD89CRLkOflknN2MeRWb2hxHIQgdTj6gnqvvaZ5+Dn2S5m54PYKoYFh7DKVQSD0M2Aidu3V536Mi14fADyPXwkThJ2Pr85z+/p8baGnxVQZudoewo1Pqx92u/lYapbauy2LHkAn/LmDdVZiroV+dVo6EGYObwstbnnPs1Olvl77WjoB+z8CEwxge2APo/+5nLkRrXAdtjhr27exhIIMy4w0OB4QSJ4TN2fPG6B3hy5Wp8Ty2mDi0gGf8eAAccWfBsUi86Ze44cATRz2jefvzt2T1XyYa8dX/lb2hvOJklb29mTTs1ydX8mG6AVQ08JBFPvomAP04KggPHqFJwGwuHc7W4RxNl0C9PDanM4eJwik5vV6O8inCVTwn0i9FDkOI+UExr6tNfEis5OXJX8A1z0l5P1KN+N2k4kYgrd+tyW0+gEk1N3BoAZcpiFx0hWBvA6njiZfWk16I+8CnYHJ7R1T6jTKh35CpXr4L2JRlFHeCKaNTf4TmC9ecY+rGm7tZ4HRmX+JpKp2uDxpcfjB/bjZzwmR5CDiv7PHqv3wEYr4KObdrYW9irFxMMYu/3MJIODoDKArIc2B/7huQLemA05EBH2uLqLlJ0YpFeI+OD0PQP3ksDA+BP9dPzT+qLuZsTrwUnFbtKqT4RAMWJaAD9I5AfAWPUg+H5mdjWsAsUj+2Mcjzm2G/JrvTjPh7mveiiiwKwvf3tTwr+/hOf+ER35ZVX9mAX9/jgqz6cChqYu8/dYwWYaJ+rvczx5uqu+te4ggz6mapDXxUnGlbG5GdIgUm53WN/zVTSAdAPoDrZMGSbFoXsg8ZDykmUo03H4W/+HWQ5gOTe30VjTrvDg97pfQvYyUPdDcBKP3mo+sQcebbBexxv9CdxDArWOVmDOvE6y4WYkh6SHsYegT3bVRo4IWCbjPUWB1hMYmkFp6697rqw+xVSwtIpPPgNm9tJE5SQ1w/7SA+vY2Hy6kNXh9MGr77mmvBw+qFDh7r/D5J8+S/h3Yi3AAAAAElFTkSuQmCC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4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같이하고싶은</a:t>
            </a:r>
            <a:r>
              <a:rPr lang="ko-KR" altLang="en-US" dirty="0" smtClean="0"/>
              <a:t> 작업</a:t>
            </a:r>
            <a:endParaRPr lang="ko-KR" altLang="en-US" dirty="0"/>
          </a:p>
        </p:txBody>
      </p:sp>
      <p:pic>
        <p:nvPicPr>
          <p:cNvPr id="4" name="Picture 6" descr="앤디 워홀 엘비스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68" y="1700808"/>
            <a:ext cx="7404200" cy="437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78</TotalTime>
  <Words>66</Words>
  <Application>Microsoft Office PowerPoint</Application>
  <PresentationFormat>화면 슬라이드 쇼(4:3)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New_Education03</vt:lpstr>
      <vt:lpstr>앤디 워홀 Andy Worhol</vt:lpstr>
      <vt:lpstr>앤디 워홀의 일생</vt:lpstr>
      <vt:lpstr>앤디 워홀의 작품들</vt:lpstr>
      <vt:lpstr>앤디 워홀의 취향</vt:lpstr>
      <vt:lpstr>같이하고싶은 작업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피에로 만초니  Piero Manzoni</dc:title>
  <dc:creator>김태헌</dc:creator>
  <cp:lastModifiedBy>김태헌</cp:lastModifiedBy>
  <cp:revision>7</cp:revision>
  <dcterms:created xsi:type="dcterms:W3CDTF">2017-05-07T14:03:05Z</dcterms:created>
  <dcterms:modified xsi:type="dcterms:W3CDTF">2017-05-07T15:22:00Z</dcterms:modified>
</cp:coreProperties>
</file>