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614" autoAdjust="0"/>
  </p:normalViewPr>
  <p:slideViewPr>
    <p:cSldViewPr>
      <p:cViewPr varScale="1">
        <p:scale>
          <a:sx n="86" d="100"/>
          <a:sy n="86" d="100"/>
        </p:scale>
        <p:origin x="-14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대각선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4" name="직선 연결선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아래 줄"/>
          <p:cNvGrpSpPr/>
          <p:nvPr/>
        </p:nvGrpSpPr>
        <p:grpSpPr>
          <a:xfrm>
            <a:off x="-6689" y="6057150"/>
            <a:ext cx="4125119" cy="820207"/>
            <a:chOff x="-6689" y="4553748"/>
            <a:chExt cx="4125119" cy="615155"/>
          </a:xfrm>
        </p:grpSpPr>
        <p:sp>
          <p:nvSpPr>
            <p:cNvPr id="9" name="자유형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  <p:sp>
          <p:nvSpPr>
            <p:cNvPr id="10" name="자유형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584201"/>
            <a:ext cx="6553200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2616200"/>
            <a:ext cx="6553200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22" name="날짜 개체 틀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7C9C34-60F9-43BB-8928-0727F3C81354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9C67447-7D57-45F9-9598-BD6ADD1DF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7565C1-342F-4C9C-BEEB-7AC89ABC7EA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D07B031-E15D-4FDA-B776-CCDBC25F5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84200"/>
            <a:ext cx="2057400" cy="5588000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84200"/>
            <a:ext cx="5562600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7565C1-342F-4C9C-BEEB-7AC89ABC7EA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D07B031-E15D-4FDA-B776-CCDBC25F5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7565C1-342F-4C9C-BEEB-7AC89ABC7EA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D07B031-E15D-4FDA-B776-CCDBC25F5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대각선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209802"/>
            <a:ext cx="6705600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9200" y="4951267"/>
            <a:ext cx="5303520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7C9C34-60F9-43BB-8928-0727F3C81354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9C67447-7D57-45F9-9598-BD6ADD1DF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1" y="1706880"/>
            <a:ext cx="3810000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1" y="1706880"/>
            <a:ext cx="3810000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07565C1-342F-4C9C-BEEB-7AC89ABC7EA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D07B031-E15D-4FDA-B776-CCDBC25F5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701800"/>
            <a:ext cx="3813048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1" y="2717800"/>
            <a:ext cx="3810000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873752" y="1701800"/>
            <a:ext cx="3813048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876801" y="2717800"/>
            <a:ext cx="3810000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7565C1-342F-4C9C-BEEB-7AC89ABC7EA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D07B031-E15D-4FDA-B776-CCDBC25F5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7565C1-342F-4C9C-BEEB-7AC89ABC7EA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D07B031-E15D-4FDA-B776-CCDBC25F5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7565C1-342F-4C9C-BEEB-7AC89ABC7EA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D07B031-E15D-4FDA-B776-CCDBC25F5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4800" y="584200"/>
            <a:ext cx="4572000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7565C1-342F-4C9C-BEEB-7AC89ABC7EA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D07B031-E15D-4FDA-B776-CCDBC25F5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114800" y="584200"/>
            <a:ext cx="4572000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7565C1-342F-4C9C-BEEB-7AC89ABC7EA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D07B031-E15D-4FDA-B776-CCDBC25F5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왼쪽 줄"/>
          <p:cNvGrpSpPr/>
          <p:nvPr/>
        </p:nvGrpSpPr>
        <p:grpSpPr>
          <a:xfrm>
            <a:off x="-11905" y="-3174"/>
            <a:ext cx="615155" cy="5229225"/>
            <a:chOff x="-11906" y="-2381"/>
            <a:chExt cx="615155" cy="3921919"/>
          </a:xfrm>
        </p:grpSpPr>
        <p:sp>
          <p:nvSpPr>
            <p:cNvPr id="10" name="자유형(F)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1" y="274637"/>
            <a:ext cx="77724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1" y="1701797"/>
            <a:ext cx="77724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6356353"/>
            <a:ext cx="1676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07565C1-342F-4C9C-BEEB-7AC89ABC7EA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590800" y="6356353"/>
            <a:ext cx="3962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1" y="6356353"/>
            <a:ext cx="762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D07B031-E15D-4FDA-B776-CCDBC25F5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0949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24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18987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2373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2848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HyUYg8X31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로봇의 권리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10210 </a:t>
            </a:r>
            <a:r>
              <a:rPr lang="ko-KR" altLang="en-US" sz="2800" dirty="0" smtClean="0"/>
              <a:t>김우민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917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주제선정동기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로봇 윤리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로봇에게 권리가 </a:t>
            </a:r>
            <a:r>
              <a:rPr lang="ko-KR" altLang="en-US" dirty="0" err="1" smtClean="0"/>
              <a:t>주어지는게</a:t>
            </a:r>
            <a:r>
              <a:rPr lang="ko-KR" altLang="en-US" dirty="0" smtClean="0"/>
              <a:t> 마땅한가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끝으</a:t>
            </a:r>
            <a:r>
              <a:rPr lang="ko-KR" altLang="en-US" dirty="0"/>
              <a:t>로</a:t>
            </a:r>
          </a:p>
        </p:txBody>
      </p:sp>
    </p:spTree>
    <p:extLst>
      <p:ext uri="{BB962C8B-B14F-4D97-AF65-F5344CB8AC3E}">
        <p14:creationId xmlns:p14="http://schemas.microsoft.com/office/powerpoint/2010/main" val="181246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주제선정동기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인공지능과 로봇의 발전에 따라 같이 주목되던 주제로 우리가 단순히 기술이 어떤지 </a:t>
            </a:r>
            <a:r>
              <a:rPr lang="ko-KR" altLang="en-US" sz="2800" dirty="0" err="1" smtClean="0"/>
              <a:t>그에따른</a:t>
            </a:r>
            <a:r>
              <a:rPr lang="ko-KR" altLang="en-US" sz="2800" dirty="0" smtClean="0"/>
              <a:t> 경제적 이익은 어떤지 만을 따질게 아니라 로봇의 권리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윤리와 같은 관점으로 발전해가는 인공지능과 로봇을 바라보는 안목이 필요하다고 생각되어서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605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로봇 윤리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https://www.siliconexpert.com/blog/wp-content/uploads/2016/11/A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3432427" cy="347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bo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12776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최첨단 군사무기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5721217" cy="381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산업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59832"/>
            <a:ext cx="5926272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11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최초의 로봇 윤리 헌장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536429"/>
              </p:ext>
            </p:extLst>
          </p:nvPr>
        </p:nvGraphicFramePr>
        <p:xfrm>
          <a:off x="323528" y="1628800"/>
          <a:ext cx="8424936" cy="4462463"/>
        </p:xfrm>
        <a:graphic>
          <a:graphicData uri="http://schemas.openxmlformats.org/drawingml/2006/table">
            <a:tbl>
              <a:tblPr/>
              <a:tblGrid>
                <a:gridCol w="8424936"/>
              </a:tblGrid>
              <a:tr h="35987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초안 </a:t>
                      </a:r>
                      <a:r>
                        <a:rPr lang="ko-KR" altLang="en-US" sz="1800" dirty="0" err="1">
                          <a:solidFill>
                            <a:schemeClr val="bg1"/>
                          </a:solidFill>
                          <a:effectLst/>
                        </a:rPr>
                        <a:t>요약본</a:t>
                      </a:r>
                      <a:endParaRPr lang="ko-KR" alt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75" marR="71975" marT="35988" marB="359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4102587">
                <a:tc>
                  <a:txBody>
                    <a:bodyPr/>
                    <a:lstStyle/>
                    <a:p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장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목표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)=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로봇윤리헌장의 목표는 인간과 로봇의 공존공영을 위해 인간중심의 윤리규범을 확인하는 데 있다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장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인간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로봇의 공동원칙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)=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인간과 로봇은 상호간 생명의 존엄성과 정보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공학적 윤리를 지켜야 한다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  <a:p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장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인간 윤리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)=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인간은 로봇을 제조하고 사용할 때 항상 선한 방법으로 판단하고 결정해야 한다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  <a:p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장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로봇 윤리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)=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로봇은 인간의 명령에 순종하는 </a:t>
                      </a:r>
                      <a:r>
                        <a:rPr lang="ko-KR" altLang="en-US" sz="1800" dirty="0" err="1">
                          <a:solidFill>
                            <a:schemeClr val="bg1"/>
                          </a:solidFill>
                          <a:effectLst/>
                        </a:rPr>
                        <a:t>친구ㆍ도우미ㆍ동반자로서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 인간을 다치게 해서는 안 된다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  <a:p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장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제조자 윤리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)=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로봇 </a:t>
                      </a:r>
                      <a:r>
                        <a:rPr lang="ko-KR" altLang="en-US" sz="1800" dirty="0" err="1">
                          <a:solidFill>
                            <a:schemeClr val="bg1"/>
                          </a:solidFill>
                          <a:effectLst/>
                        </a:rPr>
                        <a:t>제조자는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 인간의 존엄성을 지키는 로봇을 제조하고 로봇 재활용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정보보호 의무를 진다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  <a:p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장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사용자 윤리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)=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로봇 사용자는 로봇을 인간의 친구로 존중해야 하며 불법개조나 로봇남용을 금한다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  <a:p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장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실행의 약속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)=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정부와 </a:t>
                      </a:r>
                      <a:r>
                        <a:rPr lang="ko-KR" altLang="en-US" sz="1800" dirty="0" err="1">
                          <a:solidFill>
                            <a:schemeClr val="bg1"/>
                          </a:solidFill>
                          <a:effectLst/>
                        </a:rPr>
                        <a:t>지자체는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 헌장의 정신을 구현하기 위해 유효한 조치를 시행해야 한다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71975" marR="71975" marT="35988" marB="3598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67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smtClean="0"/>
              <a:t>로봇에게 권리가 </a:t>
            </a:r>
            <a:r>
              <a:rPr lang="ko-KR" altLang="en-US" dirty="0" err="1" smtClean="0"/>
              <a:t>주어지는게</a:t>
            </a:r>
            <a:r>
              <a:rPr lang="ko-KR" altLang="en-US" dirty="0" smtClean="0"/>
              <a:t> 마땅한가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기계에게 자의식이 있다면 어떨까</a:t>
            </a:r>
            <a:r>
              <a:rPr lang="en-US" altLang="ko-KR" dirty="0" smtClean="0"/>
              <a:t>?</a:t>
            </a:r>
          </a:p>
          <a:p>
            <a:r>
              <a:rPr lang="en-US" altLang="ko-KR" sz="2400" dirty="0"/>
              <a:t>https://</a:t>
            </a:r>
            <a:r>
              <a:rPr lang="en-US" altLang="ko-KR" sz="2400" dirty="0">
                <a:hlinkClick r:id="rId2"/>
              </a:rPr>
              <a:t>www.youtube.com/watch?v=DHyUYg8X31c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201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끝으로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3"/>
            <a:ext cx="8650259" cy="486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02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술 16 x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_9533240_TF02787990.potx" id="{1F3916BD-AE1C-4D11-97FB-F58D1317D6CE}" vid="{2F65DC67-8246-462C-B1C9-8CF06F29C6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354</TotalTime>
  <Words>189</Words>
  <Application>Microsoft Office PowerPoint</Application>
  <PresentationFormat>화면 슬라이드 쇼(4:3)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기술 16 x 9</vt:lpstr>
      <vt:lpstr>로봇의 권리</vt:lpstr>
      <vt:lpstr>목차</vt:lpstr>
      <vt:lpstr>주제선정동기</vt:lpstr>
      <vt:lpstr>로봇 윤리</vt:lpstr>
      <vt:lpstr>최초의 로봇 윤리 헌장</vt:lpstr>
      <vt:lpstr> 로봇에게 권리가 주어지는게 마땅한가?</vt:lpstr>
      <vt:lpstr>끝으로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김태헌</dc:creator>
  <cp:lastModifiedBy>김태헌</cp:lastModifiedBy>
  <cp:revision>13</cp:revision>
  <dcterms:created xsi:type="dcterms:W3CDTF">2017-06-01T15:29:39Z</dcterms:created>
  <dcterms:modified xsi:type="dcterms:W3CDTF">2017-06-01T21:46:57Z</dcterms:modified>
</cp:coreProperties>
</file>