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60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3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66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0F5B-5286-4D2A-950C-173F905A1DB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379AD1-BD44-4735-A753-27BCCE0F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1"/>
            <a:ext cx="8393926" cy="126907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47153" y="1683328"/>
            <a:ext cx="8915400" cy="1167937"/>
          </a:xfrm>
        </p:spPr>
        <p:txBody>
          <a:bodyPr/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 DEFEND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192" y="4815840"/>
            <a:ext cx="8915400" cy="72962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&amp;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341" y="382714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Game tile</a:t>
            </a:r>
            <a:endParaRPr lang="en-US" sz="40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27" y="1961761"/>
            <a:ext cx="5993393" cy="16024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513" y="1598615"/>
            <a:ext cx="4979406" cy="253881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: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ô</a:t>
            </a:r>
          </a:p>
          <a:p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Grid :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Type :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ô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10" y="283125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latin typeface="+mn-lt"/>
              </a:rPr>
              <a:t>TOWER</a:t>
            </a:r>
            <a:endParaRPr lang="en-US" sz="3600" b="1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65" y="2006020"/>
            <a:ext cx="6856999" cy="2937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833" y="1598615"/>
            <a:ext cx="4564375" cy="426243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TOWER interface ( Tower </a:t>
            </a:r>
            <a:r>
              <a:rPr lang="en-US" sz="2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maneger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 ( Tower type)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tower ( Tower 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tower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(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tower 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56" y="518625"/>
            <a:ext cx="4328985" cy="97631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TOWER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66" y="1598613"/>
            <a:ext cx="5088047" cy="42624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41" y="1115422"/>
            <a:ext cx="5919105" cy="2330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08" y="3546010"/>
            <a:ext cx="5204604" cy="3222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7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828" y="228805"/>
            <a:ext cx="3505199" cy="976312"/>
          </a:xfrm>
        </p:spPr>
        <p:txBody>
          <a:bodyPr>
            <a:normAutofit/>
          </a:bodyPr>
          <a:lstStyle/>
          <a:p>
            <a:r>
              <a:rPr lang="en-US" sz="3200" b="1" i="1" dirty="0" smtClean="0"/>
              <a:t>BULLET</a:t>
            </a:r>
            <a:endParaRPr lang="en-US" sz="32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06" y="2259315"/>
            <a:ext cx="6213450" cy="2665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1861164"/>
            <a:ext cx="5205742" cy="42624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 interface ( Bullet manager )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 ( Bullet Type )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 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bullet 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919" y="274072"/>
            <a:ext cx="3505199" cy="976312"/>
          </a:xfrm>
        </p:spPr>
        <p:txBody>
          <a:bodyPr>
            <a:normAutofit/>
          </a:bodyPr>
          <a:lstStyle/>
          <a:p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Bullet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38" y="1796748"/>
            <a:ext cx="6412111" cy="3246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824" y="1598615"/>
            <a:ext cx="4537294" cy="42624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endParaRPr lang="en-US" sz="36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endParaRPr lang="en-US" sz="3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đạn</a:t>
            </a:r>
            <a:endParaRPr lang="en-US" sz="3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416" y="255965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b="1" i="1" dirty="0" smtClean="0"/>
              <a:t>ROAD</a:t>
            </a:r>
            <a:endParaRPr lang="en-US" sz="40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1598613"/>
            <a:ext cx="5917052" cy="30820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866" y="1598613"/>
            <a:ext cx="5270546" cy="42624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pPr marL="342900" indent="-342900"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pPr marL="342900" indent="-342900"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TurningPoint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screenshots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14" y="2447416"/>
            <a:ext cx="4973139" cy="277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21" y="2447417"/>
            <a:ext cx="4925957" cy="277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89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game</a:t>
            </a:r>
            <a:endParaRPr lang="en-US" sz="4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10" y="2036619"/>
            <a:ext cx="9791282" cy="3258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9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89212" y="444731"/>
            <a:ext cx="8915399" cy="113468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57105" y="1986743"/>
            <a:ext cx="2273732" cy="39335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Field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7752" y="706581"/>
            <a:ext cx="3505199" cy="483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Game Stage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1" y="1745673"/>
            <a:ext cx="6259483" cy="30424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74316" y="1440672"/>
            <a:ext cx="3505199" cy="42624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Game. 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MainMenu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Editor 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59179" y="582546"/>
            <a:ext cx="8911687" cy="680988"/>
          </a:xfrm>
        </p:spPr>
        <p:txBody>
          <a:bodyPr/>
          <a:lstStyle/>
          <a:p>
            <a:r>
              <a:rPr lang="en-US" b="1" i="1" dirty="0" smtClean="0"/>
              <a:t>Game Field</a:t>
            </a:r>
            <a:endParaRPr lang="en-US" b="1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3" y="1330035"/>
            <a:ext cx="10937961" cy="537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2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363"/>
          </a:xfrm>
        </p:spPr>
        <p:txBody>
          <a:bodyPr/>
          <a:lstStyle/>
          <a:p>
            <a:r>
              <a:rPr lang="en-US" b="1" i="1" dirty="0" smtClean="0"/>
              <a:t>Game Entity - Interface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8" y="1606435"/>
            <a:ext cx="5544589" cy="4444137"/>
          </a:xfrm>
        </p:spPr>
      </p:pic>
    </p:spTree>
    <p:extLst>
      <p:ext uri="{BB962C8B-B14F-4D97-AF65-F5344CB8AC3E}">
        <p14:creationId xmlns:p14="http://schemas.microsoft.com/office/powerpoint/2010/main" val="37037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3945" y="497942"/>
            <a:ext cx="4210961" cy="887238"/>
          </a:xfrm>
        </p:spPr>
        <p:txBody>
          <a:bodyPr>
            <a:norm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Enemy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06" y="1937442"/>
            <a:ext cx="6200524" cy="3576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99176" y="1616720"/>
            <a:ext cx="6781046" cy="524128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	</a:t>
            </a:r>
            <a:r>
              <a:rPr lang="en-US" sz="1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Enemy </a:t>
            </a:r>
          </a:p>
          <a:p>
            <a:r>
              <a:rPr lang="en-US" sz="1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 </a:t>
            </a:r>
            <a:r>
              <a:rPr lang="en-US" sz="1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lang="en-US" sz="1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1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enemy 	</a:t>
            </a:r>
          </a:p>
          <a:p>
            <a:r>
              <a:rPr lang="en-US" sz="1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1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Enemy )</a:t>
            </a:r>
          </a:p>
          <a:p>
            <a:r>
              <a:rPr lang="en-US" sz="1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111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1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11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 </a:t>
            </a:r>
            <a:r>
              <a:rPr lang="en-US" sz="1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293" y="844441"/>
            <a:ext cx="4898004" cy="712756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enem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66" y="1557198"/>
            <a:ext cx="6575933" cy="34053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72" y="1712316"/>
            <a:ext cx="5432159" cy="3109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hướng của Enemy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Enemy 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254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Giới thiệu về game  </vt:lpstr>
      <vt:lpstr>Game screenshots</vt:lpstr>
      <vt:lpstr>Cấu trúc code game</vt:lpstr>
      <vt:lpstr>Các đối tượng có trong trò chơi</vt:lpstr>
      <vt:lpstr>Game Stage</vt:lpstr>
      <vt:lpstr>Game Field</vt:lpstr>
      <vt:lpstr>Game Entity - Interface</vt:lpstr>
      <vt:lpstr>Enemy</vt:lpstr>
      <vt:lpstr>Cấu trúc của 1 enemy </vt:lpstr>
      <vt:lpstr>Game tile</vt:lpstr>
      <vt:lpstr>TOWER</vt:lpstr>
      <vt:lpstr>Cấu trúc của 1 TOWER </vt:lpstr>
      <vt:lpstr>BULLET</vt:lpstr>
      <vt:lpstr>Cấu trúc Bullet</vt:lpstr>
      <vt:lpstr>ROAD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game</dc:title>
  <dc:creator>Admin</dc:creator>
  <cp:lastModifiedBy>Jays Gatsby</cp:lastModifiedBy>
  <cp:revision>15</cp:revision>
  <dcterms:created xsi:type="dcterms:W3CDTF">2019-11-16T02:04:25Z</dcterms:created>
  <dcterms:modified xsi:type="dcterms:W3CDTF">2019-11-18T02:56:11Z</dcterms:modified>
</cp:coreProperties>
</file>