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63" r:id="rId9"/>
    <p:sldId id="264" r:id="rId10"/>
  </p:sldIdLst>
  <p:sldSz cx="9144000" cy="5143500"/>
  <p:notesSz cx="6858000" cy="9144000"/>
  <p:embeddedFontLst>
    <p:embeddedFont>
      <p:font typeface="Calibri" panose="020F0502020204030204"/>
      <p:regular r:id="rId14"/>
    </p:embeddedFont>
    <p:embeddedFont>
      <p:font typeface="Montserrat"/>
      <p:regular r:id="rId15"/>
      <p:boldItalic r:id="rId16"/>
    </p:embeddedFont>
    <p:embeddedFont>
      <p:font typeface="Roboto" panose="02000000000000000000"/>
      <p:regular r:id="rId17"/>
      <p:bold r:id="rId18"/>
      <p:italic r:id="rId19"/>
      <p:bold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0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4" name="Google Shape;94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3" name="Google Shape;10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0" name="Google Shape;110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7" name="Google Shape;117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4" name="Google Shape;124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1" name="Google Shape;131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8" name="Google Shape;138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14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39" name="Google Shape;39;p17"/>
          <p:cNvSpPr txBox="1"/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1" name="Google Shape;41;p17"/>
          <p:cNvSpPr txBox="1"/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0"/>
          <p:cNvSpPr txBox="1"/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20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21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3996690" y="978535"/>
            <a:ext cx="4582795" cy="81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US" sz="2000" b="1" u="none" strike="noStrike" cap="none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Прогноз резервирования складских мощностей для</a:t>
            </a:r>
            <a:endParaRPr lang="en-US" sz="2000" b="1" u="none" strike="noStrike" cap="none">
              <a:solidFill>
                <a:schemeClr val="accent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US" sz="2000" b="1" u="none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МТС</a:t>
            </a:r>
            <a:endParaRPr lang="en-US" sz="2000" b="1" u="none" strike="noStrike" cap="non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Изображение 1" descr="meow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780" y="2442845"/>
            <a:ext cx="1487170" cy="1457325"/>
          </a:xfrm>
          <a:prstGeom prst="rect">
            <a:avLst/>
          </a:prstGeom>
        </p:spPr>
      </p:pic>
      <p:pic>
        <p:nvPicPr>
          <p:cNvPr id="3" name="Изображение 2" descr="my-mts-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65" y="3306445"/>
            <a:ext cx="821690" cy="821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</a:t>
            </a:r>
            <a:endParaRPr sz="33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999100" y="41083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 panose="020B0604020202020204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026285" y="1320800"/>
            <a:ext cx="542861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Font typeface="Arial" panose="020B0604020202020204" pitchFamily="34" charset="0"/>
              <a:buNone/>
            </a:pPr>
            <a:r>
              <a:rPr lang="ru-RU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Резервирование складских мощностей происходит не точно, т.к. есть много параметров, которые сложно учитывать вручную менеджерам логистики. Часто резерв помещения избыточен и МТС оплачивает его. Бывает ситуации, что резерва не хватает и тогда это сдерживает работу МТС.</a:t>
            </a:r>
            <a:endParaRPr lang="ru-RU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</a:t>
            </a:r>
            <a:endParaRPr sz="33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 panose="020B0604020202020204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875055" y="1439780"/>
            <a:ext cx="7393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ru-RU" sz="1800" i="0" u="none" strike="noStrike" cap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ru-RU" sz="1800" i="0" u="none" strike="noStrike" cap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нализ данных с использованием библиотеки </a:t>
            </a:r>
            <a:r>
              <a:rPr lang="en-US" sz="1800" i="0" u="none" strike="noStrike" cap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800" i="0" u="none" strike="noStrike" cap="non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800" i="0" u="none" strike="noStrike" cap="non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800" i="0" u="none" strike="noStrike" cap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Реализация задачи при помощи линейной регресси</a:t>
            </a:r>
            <a:r>
              <a:rPr lang="ru-RU" sz="1800" i="0" u="none" strike="noStrike" cap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sz="1800" i="0" u="none" strike="noStrike" cap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с исполь</a:t>
            </a:r>
            <a:r>
              <a:rPr lang="ru-RU" sz="1800" i="0" u="none" strike="noStrike" cap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з</a:t>
            </a:r>
            <a:r>
              <a:rPr sz="1800" i="0" u="none" strike="noStrike" cap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ованием библиотеки sckit-learn</a:t>
            </a:r>
            <a:r>
              <a:rPr lang="ru-RU" sz="1800" i="0" u="none" strike="noStrike" cap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 i="0" u="none" strike="noStrike" cap="non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00" i="0" u="none" strike="noStrike" cap="non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</a:t>
            </a:r>
            <a:endParaRPr sz="33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 panose="020B0604020202020204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400050" y="1275715"/>
            <a:ext cx="3865245" cy="158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altLang="en-US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спели реализовать</a:t>
            </a:r>
            <a:r>
              <a:rPr lang="ru-RU" altLang="en-US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en-US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ru-RU" altLang="en-US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altLang="en-US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пока ничего</a:t>
            </a:r>
            <a:endParaRPr lang="ru-RU" altLang="en-US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5093970" y="1234440"/>
            <a:ext cx="36264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ru-RU" altLang="en-US" sz="1800"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альнейшие шаги развития</a:t>
            </a:r>
            <a:r>
              <a:rPr lang="ru-RU" altLang="en-US" sz="1800"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-US" sz="1800">
                <a:latin typeface="Montserrat"/>
                <a:ea typeface="Montserrat"/>
                <a:cs typeface="Montserrat"/>
                <a:sym typeface="Montserrat"/>
              </a:rPr>
            </a:br>
            <a:endParaRPr lang="en-US" altLang="en-US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236210" y="1879600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Шаг 1. </a:t>
            </a:r>
            <a:r>
              <a:rPr lang="ru-RU" altLang="en-US">
                <a:latin typeface="Montserrat"/>
                <a:ea typeface="Montserrat"/>
                <a:cs typeface="Montserrat"/>
                <a:sym typeface="Montserrat"/>
              </a:rPr>
              <a:t>Улучшение качества и глубины прогноза  складских мощностей</a:t>
            </a:r>
            <a:endParaRPr lang="ru-RU" altLang="en-US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Шаг 2. </a:t>
            </a: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Реализация веб-приложения с использованием фреймворка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</a:t>
            </a:r>
            <a:endParaRPr sz="33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 panose="020B0604020202020204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2118330" y="1607015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endParaRPr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Простота в использовании и изучении</a:t>
            </a:r>
            <a:endParaRPr lang="ru-RU"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</a:t>
            </a:r>
            <a:endParaRPr sz="33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 panose="020B0604020202020204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1449675" y="1296500"/>
            <a:ext cx="68997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работы прототипа</a:t>
            </a:r>
            <a:endParaRPr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</a:t>
            </a:r>
            <a:endParaRPr sz="33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 panose="020B0604020202020204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endParaRPr sz="3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185420" y="1627505"/>
            <a:ext cx="7828280" cy="253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Анастасия Андрющенко - капитан команды</a:t>
            </a:r>
            <a:endParaRPr lang="ru-RU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ru-RU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Максим Домнин - анализ баз данных и оформление проекта</a:t>
            </a:r>
            <a:endParaRPr lang="ru-RU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ru-RU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Яков Ли - анализ баз данных, сенсей</a:t>
            </a:r>
            <a:endParaRPr lang="ru-RU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ru-RU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Арсений Соколов - отвечает за математическую модель проекта</a:t>
            </a:r>
            <a:endParaRPr lang="ru-RU"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Presentation</Application>
  <PresentationFormat/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Montserrat</vt:lpstr>
      <vt:lpstr>Roboto</vt:lpstr>
      <vt:lpstr>Calibri</vt:lpstr>
      <vt:lpstr>Microsoft YaHei</vt:lpstr>
      <vt:lpstr>Arial Unicode MS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</cp:lastModifiedBy>
  <cp:revision>5</cp:revision>
  <dcterms:created xsi:type="dcterms:W3CDTF">2022-10-23T09:38:00Z</dcterms:created>
  <dcterms:modified xsi:type="dcterms:W3CDTF">2022-10-23T13:22:08Z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36D3EF6AE8E74D87A9BC938B34A202B8</vt:lpwstr>
  </property>
  <property fmtid="{D5CDD505-2E9C-101B-9397-08002B2CF9AE}" pid="3" name="KSOProductBuildVer">
    <vt:lpwstr>1049-11.2.0.11341</vt:lpwstr>
  </property>
</Properties>
</file>