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1" r:id="rId7"/>
    <p:sldId id="262" r:id="rId8"/>
    <p:sldId id="268" r:id="rId9"/>
    <p:sldId id="264" r:id="rId10"/>
    <p:sldId id="270" r:id="rId11"/>
    <p:sldId id="258" r:id="rId12"/>
    <p:sldId id="271" r:id="rId13"/>
    <p:sldId id="263" r:id="rId14"/>
    <p:sldId id="259" r:id="rId15"/>
    <p:sldId id="265" r:id="rId16"/>
    <p:sldId id="266" r:id="rId17"/>
    <p:sldId id="267" r:id="rId18"/>
    <p:sldId id="269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35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6681CF-53A3-452A-AB16-8947B9E4066D}" type="doc">
      <dgm:prSet loTypeId="urn:microsoft.com/office/officeart/2005/8/layout/hProcess9" loCatId="process" qsTypeId="urn:microsoft.com/office/officeart/2005/8/quickstyle/3d2" qsCatId="3D" csTypeId="urn:microsoft.com/office/officeart/2005/8/colors/colorful5" csCatId="colorful" phldr="1"/>
      <dgm:spPr/>
    </dgm:pt>
    <dgm:pt modelId="{44411968-A33F-424D-8E50-5F45A6A28876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Selection of participants </a:t>
          </a:r>
        </a:p>
      </dgm:t>
    </dgm:pt>
    <dgm:pt modelId="{BCDF0C1A-9EAA-40BA-8BCA-F8614A73958F}" type="parTrans" cxnId="{E7CC1D8C-4CD9-4FE4-AD48-DEBE21EC11C3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B77C1AF9-A6FA-4B99-907C-F3435481DED7}" type="sibTrans" cxnId="{E7CC1D8C-4CD9-4FE4-AD48-DEBE21EC11C3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5D186F97-368C-4D57-B360-8A3D34CD251A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Orientations</a:t>
          </a:r>
          <a:endParaRPr lang="en-US" sz="1600" b="1" dirty="0">
            <a:solidFill>
              <a:schemeClr val="tx1"/>
            </a:solidFill>
          </a:endParaRPr>
        </a:p>
      </dgm:t>
    </dgm:pt>
    <dgm:pt modelId="{5B2C7CBA-3873-445E-9856-0B3E3FB030BF}" type="parTrans" cxnId="{A5E9339B-4D96-4719-B38B-0EF9CC83B0BD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21F086C3-C4BA-44E5-9EBE-198609960DC3}" type="sibTrans" cxnId="{A5E9339B-4D96-4719-B38B-0EF9CC83B0BD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AA5378AC-403D-43F5-8D15-64ECBB7A6AE2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Facilitation </a:t>
          </a:r>
          <a:endParaRPr lang="en-US" sz="1600" b="1" dirty="0">
            <a:solidFill>
              <a:schemeClr val="tx1"/>
            </a:solidFill>
          </a:endParaRPr>
        </a:p>
      </dgm:t>
    </dgm:pt>
    <dgm:pt modelId="{A09F178E-C43F-4FA2-9BB6-97F0768F8C3A}" type="parTrans" cxnId="{2BDE6F9B-59EB-48EE-83D6-81AA5AFCB6BA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653BE670-9268-4643-AADE-2357D11D2B06}" type="sibTrans" cxnId="{2BDE6F9B-59EB-48EE-83D6-81AA5AFCB6BA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FA4F1FAB-A206-4C08-B7C6-2F86F7744866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Budgeting </a:t>
          </a:r>
          <a:endParaRPr lang="en-US" sz="1600" b="1" dirty="0">
            <a:solidFill>
              <a:schemeClr val="tx1"/>
            </a:solidFill>
          </a:endParaRPr>
        </a:p>
      </dgm:t>
    </dgm:pt>
    <dgm:pt modelId="{3D399C66-26C1-4433-B51C-970C329A3968}" type="parTrans" cxnId="{F0B17B6E-E324-4E73-A84A-B3143F8068D5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8F7F0896-5CFB-4181-B4F7-4979DC368BDE}" type="sibTrans" cxnId="{F0B17B6E-E324-4E73-A84A-B3143F8068D5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924DC234-59FA-4FF5-94C5-C4E48B979839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Discussion</a:t>
          </a:r>
          <a:endParaRPr lang="en-US" sz="1600" b="1" dirty="0">
            <a:solidFill>
              <a:schemeClr val="tx1"/>
            </a:solidFill>
          </a:endParaRPr>
        </a:p>
      </dgm:t>
    </dgm:pt>
    <dgm:pt modelId="{7586E815-FC6F-4BC1-A25E-6519959BE5EF}" type="parTrans" cxnId="{0F9B2195-7E69-42B3-B8A5-590530AE5374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AA2A8A98-CC46-4512-867D-8202A5A58768}" type="sibTrans" cxnId="{0F9B2195-7E69-42B3-B8A5-590530AE5374}">
      <dgm:prSet/>
      <dgm:spPr/>
      <dgm:t>
        <a:bodyPr/>
        <a:lstStyle/>
        <a:p>
          <a:endParaRPr lang="en-US" sz="2000" b="1">
            <a:solidFill>
              <a:schemeClr val="tx1"/>
            </a:solidFill>
          </a:endParaRPr>
        </a:p>
      </dgm:t>
    </dgm:pt>
    <dgm:pt modelId="{E447E3BA-43D7-471A-80C6-6B399B428091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Finalization of Action Plan</a:t>
          </a:r>
        </a:p>
      </dgm:t>
    </dgm:pt>
    <dgm:pt modelId="{1B3882CB-8AE2-40B8-9F6A-58D743B210FC}" type="parTrans" cxnId="{D0596263-681D-4942-8923-D23E296C8514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E61828F6-AEB9-455C-9220-7853E4AF5123}" type="sibTrans" cxnId="{D0596263-681D-4942-8923-D23E296C8514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F07938CD-CC43-48E2-B7BD-A8AE6F0C71DD}" type="pres">
      <dgm:prSet presAssocID="{C96681CF-53A3-452A-AB16-8947B9E4066D}" presName="CompostProcess" presStyleCnt="0">
        <dgm:presLayoutVars>
          <dgm:dir/>
          <dgm:resizeHandles val="exact"/>
        </dgm:presLayoutVars>
      </dgm:prSet>
      <dgm:spPr/>
    </dgm:pt>
    <dgm:pt modelId="{46463A0D-BEC4-42FB-BC0E-D9AD945F7140}" type="pres">
      <dgm:prSet presAssocID="{C96681CF-53A3-452A-AB16-8947B9E4066D}" presName="arrow" presStyleLbl="bgShp" presStyleIdx="0" presStyleCnt="1"/>
      <dgm:spPr/>
    </dgm:pt>
    <dgm:pt modelId="{8EF55107-E7BE-4BE2-9A0C-A6CF6E1752D9}" type="pres">
      <dgm:prSet presAssocID="{C96681CF-53A3-452A-AB16-8947B9E4066D}" presName="linearProcess" presStyleCnt="0"/>
      <dgm:spPr/>
    </dgm:pt>
    <dgm:pt modelId="{DA2CED52-1FA5-4691-8333-AEF60DDD4895}" type="pres">
      <dgm:prSet presAssocID="{44411968-A33F-424D-8E50-5F45A6A28876}" presName="textNode" presStyleLbl="node1" presStyleIdx="0" presStyleCnt="6" custScaleX="139225">
        <dgm:presLayoutVars>
          <dgm:bulletEnabled val="1"/>
        </dgm:presLayoutVars>
      </dgm:prSet>
      <dgm:spPr/>
    </dgm:pt>
    <dgm:pt modelId="{1246C889-6AF5-436E-BB7B-5449378C1EAA}" type="pres">
      <dgm:prSet presAssocID="{B77C1AF9-A6FA-4B99-907C-F3435481DED7}" presName="sibTrans" presStyleCnt="0"/>
      <dgm:spPr/>
    </dgm:pt>
    <dgm:pt modelId="{97DADC1A-C592-489D-972D-6FAEEFEF76B8}" type="pres">
      <dgm:prSet presAssocID="{5D186F97-368C-4D57-B360-8A3D34CD251A}" presName="textNode" presStyleLbl="node1" presStyleIdx="1" presStyleCnt="6" custScaleX="142472">
        <dgm:presLayoutVars>
          <dgm:bulletEnabled val="1"/>
        </dgm:presLayoutVars>
      </dgm:prSet>
      <dgm:spPr/>
    </dgm:pt>
    <dgm:pt modelId="{6E143C99-C41B-4BE8-B6D3-CB7474765F31}" type="pres">
      <dgm:prSet presAssocID="{21F086C3-C4BA-44E5-9EBE-198609960DC3}" presName="sibTrans" presStyleCnt="0"/>
      <dgm:spPr/>
    </dgm:pt>
    <dgm:pt modelId="{CF685464-2047-4079-836F-CB6D3ACF8A60}" type="pres">
      <dgm:prSet presAssocID="{AA5378AC-403D-43F5-8D15-64ECBB7A6AE2}" presName="textNode" presStyleLbl="node1" presStyleIdx="2" presStyleCnt="6" custScaleX="120449">
        <dgm:presLayoutVars>
          <dgm:bulletEnabled val="1"/>
        </dgm:presLayoutVars>
      </dgm:prSet>
      <dgm:spPr/>
    </dgm:pt>
    <dgm:pt modelId="{277785C7-CB77-4B34-8DC0-B41E503C411F}" type="pres">
      <dgm:prSet presAssocID="{653BE670-9268-4643-AADE-2357D11D2B06}" presName="sibTrans" presStyleCnt="0"/>
      <dgm:spPr/>
    </dgm:pt>
    <dgm:pt modelId="{BBBF1B84-44CB-4D4E-B285-AB531B301036}" type="pres">
      <dgm:prSet presAssocID="{FA4F1FAB-A206-4C08-B7C6-2F86F7744866}" presName="textNode" presStyleLbl="node1" presStyleIdx="3" presStyleCnt="6" custScaleX="112158">
        <dgm:presLayoutVars>
          <dgm:bulletEnabled val="1"/>
        </dgm:presLayoutVars>
      </dgm:prSet>
      <dgm:spPr/>
    </dgm:pt>
    <dgm:pt modelId="{8B2FC8F6-0490-4F14-AEA9-BF004D64476D}" type="pres">
      <dgm:prSet presAssocID="{8F7F0896-5CFB-4181-B4F7-4979DC368BDE}" presName="sibTrans" presStyleCnt="0"/>
      <dgm:spPr/>
    </dgm:pt>
    <dgm:pt modelId="{B33B9B64-864F-4747-9214-D21F2C946337}" type="pres">
      <dgm:prSet presAssocID="{924DC234-59FA-4FF5-94C5-C4E48B979839}" presName="textNode" presStyleLbl="node1" presStyleIdx="4" presStyleCnt="6" custScaleX="133709">
        <dgm:presLayoutVars>
          <dgm:bulletEnabled val="1"/>
        </dgm:presLayoutVars>
      </dgm:prSet>
      <dgm:spPr/>
    </dgm:pt>
    <dgm:pt modelId="{2E578E90-B8BF-4895-AFF5-ED3C7BBC0A8A}" type="pres">
      <dgm:prSet presAssocID="{AA2A8A98-CC46-4512-867D-8202A5A58768}" presName="sibTrans" presStyleCnt="0"/>
      <dgm:spPr/>
    </dgm:pt>
    <dgm:pt modelId="{B09F43AB-2AD4-4A7C-BA84-006879B4274E}" type="pres">
      <dgm:prSet presAssocID="{E447E3BA-43D7-471A-80C6-6B399B428091}" presName="textNode" presStyleLbl="node1" presStyleIdx="5" presStyleCnt="6" custScaleX="150065">
        <dgm:presLayoutVars>
          <dgm:bulletEnabled val="1"/>
        </dgm:presLayoutVars>
      </dgm:prSet>
      <dgm:spPr/>
    </dgm:pt>
  </dgm:ptLst>
  <dgm:cxnLst>
    <dgm:cxn modelId="{ED3D5F08-4BA8-4623-B645-BA8D85E41B13}" type="presOf" srcId="{AA5378AC-403D-43F5-8D15-64ECBB7A6AE2}" destId="{CF685464-2047-4079-836F-CB6D3ACF8A60}" srcOrd="0" destOrd="0" presId="urn:microsoft.com/office/officeart/2005/8/layout/hProcess9"/>
    <dgm:cxn modelId="{3AE1A610-4047-43A1-ACD6-E3F5AF5CC281}" type="presOf" srcId="{5D186F97-368C-4D57-B360-8A3D34CD251A}" destId="{97DADC1A-C592-489D-972D-6FAEEFEF76B8}" srcOrd="0" destOrd="0" presId="urn:microsoft.com/office/officeart/2005/8/layout/hProcess9"/>
    <dgm:cxn modelId="{D0596263-681D-4942-8923-D23E296C8514}" srcId="{C96681CF-53A3-452A-AB16-8947B9E4066D}" destId="{E447E3BA-43D7-471A-80C6-6B399B428091}" srcOrd="5" destOrd="0" parTransId="{1B3882CB-8AE2-40B8-9F6A-58D743B210FC}" sibTransId="{E61828F6-AEB9-455C-9220-7853E4AF5123}"/>
    <dgm:cxn modelId="{0658B666-2B07-4873-B8FF-6B15E2703631}" type="presOf" srcId="{C96681CF-53A3-452A-AB16-8947B9E4066D}" destId="{F07938CD-CC43-48E2-B7BD-A8AE6F0C71DD}" srcOrd="0" destOrd="0" presId="urn:microsoft.com/office/officeart/2005/8/layout/hProcess9"/>
    <dgm:cxn modelId="{F0B17B6E-E324-4E73-A84A-B3143F8068D5}" srcId="{C96681CF-53A3-452A-AB16-8947B9E4066D}" destId="{FA4F1FAB-A206-4C08-B7C6-2F86F7744866}" srcOrd="3" destOrd="0" parTransId="{3D399C66-26C1-4433-B51C-970C329A3968}" sibTransId="{8F7F0896-5CFB-4181-B4F7-4979DC368BDE}"/>
    <dgm:cxn modelId="{E7CC1D8C-4CD9-4FE4-AD48-DEBE21EC11C3}" srcId="{C96681CF-53A3-452A-AB16-8947B9E4066D}" destId="{44411968-A33F-424D-8E50-5F45A6A28876}" srcOrd="0" destOrd="0" parTransId="{BCDF0C1A-9EAA-40BA-8BCA-F8614A73958F}" sibTransId="{B77C1AF9-A6FA-4B99-907C-F3435481DED7}"/>
    <dgm:cxn modelId="{0F9B2195-7E69-42B3-B8A5-590530AE5374}" srcId="{C96681CF-53A3-452A-AB16-8947B9E4066D}" destId="{924DC234-59FA-4FF5-94C5-C4E48B979839}" srcOrd="4" destOrd="0" parTransId="{7586E815-FC6F-4BC1-A25E-6519959BE5EF}" sibTransId="{AA2A8A98-CC46-4512-867D-8202A5A58768}"/>
    <dgm:cxn modelId="{A5E9339B-4D96-4719-B38B-0EF9CC83B0BD}" srcId="{C96681CF-53A3-452A-AB16-8947B9E4066D}" destId="{5D186F97-368C-4D57-B360-8A3D34CD251A}" srcOrd="1" destOrd="0" parTransId="{5B2C7CBA-3873-445E-9856-0B3E3FB030BF}" sibTransId="{21F086C3-C4BA-44E5-9EBE-198609960DC3}"/>
    <dgm:cxn modelId="{2BDE6F9B-59EB-48EE-83D6-81AA5AFCB6BA}" srcId="{C96681CF-53A3-452A-AB16-8947B9E4066D}" destId="{AA5378AC-403D-43F5-8D15-64ECBB7A6AE2}" srcOrd="2" destOrd="0" parTransId="{A09F178E-C43F-4FA2-9BB6-97F0768F8C3A}" sibTransId="{653BE670-9268-4643-AADE-2357D11D2B06}"/>
    <dgm:cxn modelId="{464CA99F-C573-4844-B620-593E0AACFF04}" type="presOf" srcId="{FA4F1FAB-A206-4C08-B7C6-2F86F7744866}" destId="{BBBF1B84-44CB-4D4E-B285-AB531B301036}" srcOrd="0" destOrd="0" presId="urn:microsoft.com/office/officeart/2005/8/layout/hProcess9"/>
    <dgm:cxn modelId="{43559DB3-559F-4E4F-BB76-541FB861ED3D}" type="presOf" srcId="{E447E3BA-43D7-471A-80C6-6B399B428091}" destId="{B09F43AB-2AD4-4A7C-BA84-006879B4274E}" srcOrd="0" destOrd="0" presId="urn:microsoft.com/office/officeart/2005/8/layout/hProcess9"/>
    <dgm:cxn modelId="{2B7194F1-9542-4315-89EA-7BE3234CA17A}" type="presOf" srcId="{44411968-A33F-424D-8E50-5F45A6A28876}" destId="{DA2CED52-1FA5-4691-8333-AEF60DDD4895}" srcOrd="0" destOrd="0" presId="urn:microsoft.com/office/officeart/2005/8/layout/hProcess9"/>
    <dgm:cxn modelId="{79C95BFD-C4A0-429C-AAB6-010187BA136A}" type="presOf" srcId="{924DC234-59FA-4FF5-94C5-C4E48B979839}" destId="{B33B9B64-864F-4747-9214-D21F2C946337}" srcOrd="0" destOrd="0" presId="urn:microsoft.com/office/officeart/2005/8/layout/hProcess9"/>
    <dgm:cxn modelId="{E244C791-6F7D-4A25-86FF-029568F32938}" type="presParOf" srcId="{F07938CD-CC43-48E2-B7BD-A8AE6F0C71DD}" destId="{46463A0D-BEC4-42FB-BC0E-D9AD945F7140}" srcOrd="0" destOrd="0" presId="urn:microsoft.com/office/officeart/2005/8/layout/hProcess9"/>
    <dgm:cxn modelId="{4A7E5311-9B5E-463C-8C55-414778931E9D}" type="presParOf" srcId="{F07938CD-CC43-48E2-B7BD-A8AE6F0C71DD}" destId="{8EF55107-E7BE-4BE2-9A0C-A6CF6E1752D9}" srcOrd="1" destOrd="0" presId="urn:microsoft.com/office/officeart/2005/8/layout/hProcess9"/>
    <dgm:cxn modelId="{73E3ACBF-3EFC-4153-A8ED-6DED119CD689}" type="presParOf" srcId="{8EF55107-E7BE-4BE2-9A0C-A6CF6E1752D9}" destId="{DA2CED52-1FA5-4691-8333-AEF60DDD4895}" srcOrd="0" destOrd="0" presId="urn:microsoft.com/office/officeart/2005/8/layout/hProcess9"/>
    <dgm:cxn modelId="{8E8E371D-93D3-4E27-BC4E-7409C81208FC}" type="presParOf" srcId="{8EF55107-E7BE-4BE2-9A0C-A6CF6E1752D9}" destId="{1246C889-6AF5-436E-BB7B-5449378C1EAA}" srcOrd="1" destOrd="0" presId="urn:microsoft.com/office/officeart/2005/8/layout/hProcess9"/>
    <dgm:cxn modelId="{643F182A-884D-42CD-B63A-44DF24CEFDFE}" type="presParOf" srcId="{8EF55107-E7BE-4BE2-9A0C-A6CF6E1752D9}" destId="{97DADC1A-C592-489D-972D-6FAEEFEF76B8}" srcOrd="2" destOrd="0" presId="urn:microsoft.com/office/officeart/2005/8/layout/hProcess9"/>
    <dgm:cxn modelId="{6DE767DE-6E27-49DA-8053-B589C50A0CE6}" type="presParOf" srcId="{8EF55107-E7BE-4BE2-9A0C-A6CF6E1752D9}" destId="{6E143C99-C41B-4BE8-B6D3-CB7474765F31}" srcOrd="3" destOrd="0" presId="urn:microsoft.com/office/officeart/2005/8/layout/hProcess9"/>
    <dgm:cxn modelId="{AA7C5901-4DF6-45EB-B979-CF3FF4915411}" type="presParOf" srcId="{8EF55107-E7BE-4BE2-9A0C-A6CF6E1752D9}" destId="{CF685464-2047-4079-836F-CB6D3ACF8A60}" srcOrd="4" destOrd="0" presId="urn:microsoft.com/office/officeart/2005/8/layout/hProcess9"/>
    <dgm:cxn modelId="{7905B52D-2E31-4604-A0F9-CDAD84C6C87C}" type="presParOf" srcId="{8EF55107-E7BE-4BE2-9A0C-A6CF6E1752D9}" destId="{277785C7-CB77-4B34-8DC0-B41E503C411F}" srcOrd="5" destOrd="0" presId="urn:microsoft.com/office/officeart/2005/8/layout/hProcess9"/>
    <dgm:cxn modelId="{7550F22D-B015-4EA5-A39C-2B0DF745DBE8}" type="presParOf" srcId="{8EF55107-E7BE-4BE2-9A0C-A6CF6E1752D9}" destId="{BBBF1B84-44CB-4D4E-B285-AB531B301036}" srcOrd="6" destOrd="0" presId="urn:microsoft.com/office/officeart/2005/8/layout/hProcess9"/>
    <dgm:cxn modelId="{F314AF1B-D582-48CF-8B36-FCCEB31DBDBE}" type="presParOf" srcId="{8EF55107-E7BE-4BE2-9A0C-A6CF6E1752D9}" destId="{8B2FC8F6-0490-4F14-AEA9-BF004D64476D}" srcOrd="7" destOrd="0" presId="urn:microsoft.com/office/officeart/2005/8/layout/hProcess9"/>
    <dgm:cxn modelId="{C421A55C-3F7B-4604-9FD2-6CBE655D6DB5}" type="presParOf" srcId="{8EF55107-E7BE-4BE2-9A0C-A6CF6E1752D9}" destId="{B33B9B64-864F-4747-9214-D21F2C946337}" srcOrd="8" destOrd="0" presId="urn:microsoft.com/office/officeart/2005/8/layout/hProcess9"/>
    <dgm:cxn modelId="{D76EF203-BAD2-4C66-A7EF-1B365F497435}" type="presParOf" srcId="{8EF55107-E7BE-4BE2-9A0C-A6CF6E1752D9}" destId="{2E578E90-B8BF-4895-AFF5-ED3C7BBC0A8A}" srcOrd="9" destOrd="0" presId="urn:microsoft.com/office/officeart/2005/8/layout/hProcess9"/>
    <dgm:cxn modelId="{73F0B757-615E-4811-901B-BC643B3E7F3B}" type="presParOf" srcId="{8EF55107-E7BE-4BE2-9A0C-A6CF6E1752D9}" destId="{B09F43AB-2AD4-4A7C-BA84-006879B4274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409FE2-B563-4E34-B2AA-8037FDAF0B84}" type="doc">
      <dgm:prSet loTypeId="urn:microsoft.com/office/officeart/2005/8/layout/chevron2" loCatId="list" qsTypeId="urn:microsoft.com/office/officeart/2005/8/quickstyle/simple5" qsCatId="simple" csTypeId="urn:microsoft.com/office/officeart/2005/8/colors/colorful5" csCatId="colorful" phldr="1"/>
      <dgm:spPr/>
    </dgm:pt>
    <dgm:pt modelId="{13862531-B1A3-4533-9E98-2690EC812A46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1</a:t>
          </a:r>
        </a:p>
      </dgm:t>
    </dgm:pt>
    <dgm:pt modelId="{D74A5015-8407-42E1-A7EA-5AA2DAF7862F}" type="parTrans" cxnId="{5FC07808-DD43-430D-AF59-5280F936F7AB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F3D1C5A2-7F20-43D9-A6F2-E3D8534BCAE6}" type="sibTrans" cxnId="{5FC07808-DD43-430D-AF59-5280F936F7AB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26586CF1-3C8C-4082-BB90-B65C9856E43A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 2</a:t>
          </a:r>
          <a:endParaRPr lang="en-US" sz="1600" b="1" dirty="0">
            <a:solidFill>
              <a:schemeClr val="tx1"/>
            </a:solidFill>
          </a:endParaRPr>
        </a:p>
      </dgm:t>
    </dgm:pt>
    <dgm:pt modelId="{47762C22-9C45-4A96-9DF9-19D029C668C7}" type="parTrans" cxnId="{FB1B984C-0D6D-44F3-ABB2-E89D0BA0BF07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9BC7DE9-E493-4550-A086-FA9322F89971}" type="sibTrans" cxnId="{FB1B984C-0D6D-44F3-ABB2-E89D0BA0BF07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AC285A1E-4D9C-495F-984F-4C40DBF7CCEE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Reduction in Maternal Deaths, Identification &amp; Management of Anemic Mothers &amp; High Risk Mother</a:t>
          </a:r>
        </a:p>
      </dgm:t>
    </dgm:pt>
    <dgm:pt modelId="{5D7A1005-E99F-4C1F-B085-F09513EC64BF}" type="parTrans" cxnId="{B89DBFF1-B8A2-4B54-8E9B-1C91C309D820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754D35AE-1DE0-4D2B-80C0-C90DDB8958F7}" type="sibTrans" cxnId="{B89DBFF1-B8A2-4B54-8E9B-1C91C309D820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0F80493-1C50-49CD-948D-8F7576E725E5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Reduction in Infant Deaths, Low Birth Weight babies</a:t>
          </a:r>
        </a:p>
      </dgm:t>
    </dgm:pt>
    <dgm:pt modelId="{A1768375-78B5-4E76-87EE-A2D27DD8B2D0}" type="parTrans" cxnId="{8489A421-03B0-4090-B22E-D975C0C690F0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22A57D85-70C0-444D-8034-1589B646B1F4}" type="sibTrans" cxnId="{8489A421-03B0-4090-B22E-D975C0C690F0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03826A8A-949B-4303-94C6-1D50F200C003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Immunization</a:t>
          </a:r>
        </a:p>
      </dgm:t>
    </dgm:pt>
    <dgm:pt modelId="{6C2F7B97-049C-438B-BC6D-BEA8196044D7}" type="parTrans" cxnId="{92BC92DE-0520-4204-939B-AF22707CF7F5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05AF25D0-F591-4B20-9708-6F4E11378B1A}" type="sibTrans" cxnId="{92BC92DE-0520-4204-939B-AF22707CF7F5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F7D44D37-1B77-4583-9431-8F2EEB3A803A}">
      <dgm:prSet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 4</a:t>
          </a:r>
          <a:endParaRPr lang="en-US" sz="1600" b="1" dirty="0">
            <a:solidFill>
              <a:schemeClr val="tx1"/>
            </a:solidFill>
          </a:endParaRPr>
        </a:p>
      </dgm:t>
    </dgm:pt>
    <dgm:pt modelId="{7A42E3AB-D62C-47B1-8BCE-4EE9C5D469F7}" type="parTrans" cxnId="{16DCF18F-CA2E-4AF3-978F-CB40D7A85543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CB66D82E-6D77-43FD-B33E-131163F768ED}" type="sibTrans" cxnId="{16DCF18F-CA2E-4AF3-978F-CB40D7A85543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3013E7C6-EBF0-40EC-A2BD-B80648D7576D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Maternal, Child &amp; Adolescent Nutrition.</a:t>
          </a:r>
        </a:p>
      </dgm:t>
    </dgm:pt>
    <dgm:pt modelId="{F939005A-1DE5-4B8A-BB99-D4F2DEB28819}" type="parTrans" cxnId="{BD2D1CD5-CAEE-4AA5-B04B-931C2A2424D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2F951B4B-50FC-4A5A-86C7-EE84FFF2358D}" type="sibTrans" cxnId="{BD2D1CD5-CAEE-4AA5-B04B-931C2A2424D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4268241C-C57F-4C27-BCF4-40663BF4F9A4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 5 </a:t>
          </a:r>
        </a:p>
      </dgm:t>
    </dgm:pt>
    <dgm:pt modelId="{DA429412-EBF4-4FAA-8EF6-3A9634CF1B26}" type="parTrans" cxnId="{8E5323C2-DA14-49CD-BCE6-1CB047250C63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786B232A-039D-4050-85BD-ACC6EBC49FF6}" type="sibTrans" cxnId="{8E5323C2-DA14-49CD-BCE6-1CB047250C63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399BB4B8-C5E4-4578-8BA8-73A90D8E2432}">
      <dgm:prSet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 6</a:t>
          </a:r>
          <a:endParaRPr lang="en-US" sz="1600" b="1" dirty="0">
            <a:solidFill>
              <a:schemeClr val="tx1"/>
            </a:solidFill>
          </a:endParaRPr>
        </a:p>
      </dgm:t>
    </dgm:pt>
    <dgm:pt modelId="{7BD5CC75-3DC3-4C12-A38C-C519BC5DB779}" type="parTrans" cxnId="{4E61D3DE-7EB0-4E33-8221-60C11DCDDB7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5A408E36-E8FD-435A-A3FA-FA0A33DDF05A}" type="sibTrans" cxnId="{4E61D3DE-7EB0-4E33-8221-60C11DCDDB7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707DCADE-6526-4FC0-B87D-4C80060B6544}">
      <dgm:prSet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 7</a:t>
          </a:r>
          <a:endParaRPr lang="en-US" sz="1600" b="1" dirty="0">
            <a:solidFill>
              <a:schemeClr val="tx1"/>
            </a:solidFill>
          </a:endParaRPr>
        </a:p>
      </dgm:t>
    </dgm:pt>
    <dgm:pt modelId="{44B7C537-ECEC-4AB5-B29A-30E3892B478A}" type="parTrans" cxnId="{80FF7C91-ACE1-4478-99B5-EEC0736FEEE0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6BC3B4C-C35F-43E2-B800-8CFBDE8A9295}" type="sibTrans" cxnId="{80FF7C91-ACE1-4478-99B5-EEC0736FEEE0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A73826C3-5AA1-44E7-83B6-40A6210EAD6D}">
      <dgm:prSet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 8</a:t>
          </a:r>
          <a:endParaRPr lang="en-US" sz="1600" b="1" dirty="0">
            <a:solidFill>
              <a:schemeClr val="tx1"/>
            </a:solidFill>
          </a:endParaRPr>
        </a:p>
      </dgm:t>
    </dgm:pt>
    <dgm:pt modelId="{4DE9EAE1-792F-4FA8-95D1-A40D594FF6EA}" type="parTrans" cxnId="{6890F49D-72EE-4AC1-ABAD-498E00424D1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56CAAE73-E8B8-4BFA-9D2D-F2D7138C5BD4}" type="sibTrans" cxnId="{6890F49D-72EE-4AC1-ABAD-498E00424D1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D207FB93-6C7C-4D8F-AB19-DFC9371298E3}">
      <dgm:prSet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 9</a:t>
          </a:r>
          <a:endParaRPr lang="en-US" sz="1600" b="1" dirty="0">
            <a:solidFill>
              <a:schemeClr val="tx1"/>
            </a:solidFill>
          </a:endParaRPr>
        </a:p>
      </dgm:t>
    </dgm:pt>
    <dgm:pt modelId="{C8F12186-5254-4153-88A4-B53C832BED02}" type="parTrans" cxnId="{D25EC566-2CF0-48D4-B92A-F53169D182F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E756A09-5C21-4B43-892F-5442DCF32036}" type="sibTrans" cxnId="{D25EC566-2CF0-48D4-B92A-F53169D182F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1404F2AE-3C33-4BD3-8018-C3337E0CB6BE}">
      <dgm:prSet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 10</a:t>
          </a:r>
          <a:endParaRPr lang="en-US" sz="1600" b="1" dirty="0">
            <a:solidFill>
              <a:schemeClr val="tx1"/>
            </a:solidFill>
          </a:endParaRPr>
        </a:p>
      </dgm:t>
    </dgm:pt>
    <dgm:pt modelId="{B5DC4FF1-E57C-4F2F-9022-50D16B372187}" type="parTrans" cxnId="{6690A9E7-9EFA-4518-9EC5-93CAAE24E765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3EFA9411-D140-4BE3-B050-16FBDF2884B8}" type="sibTrans" cxnId="{6690A9E7-9EFA-4518-9EC5-93CAAE24E765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E381B16B-0E39-42AE-BC29-D3A78E774515}">
      <dgm:prSet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 11</a:t>
          </a:r>
        </a:p>
      </dgm:t>
    </dgm:pt>
    <dgm:pt modelId="{298EE975-E491-478B-B2A1-0EC307484BD9}" type="parTrans" cxnId="{F81EFC89-7347-4732-B24A-7CA97B4CFFAF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D8253D94-0CFB-4A5B-9BDF-C77E081062FB}" type="sibTrans" cxnId="{F81EFC89-7347-4732-B24A-7CA97B4CFFAF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7C4B65A7-A91C-4410-B946-01EF5236FC92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Epidemic Deaths &amp; Communicable Diseases</a:t>
          </a:r>
        </a:p>
      </dgm:t>
    </dgm:pt>
    <dgm:pt modelId="{A49AFD6A-5E58-4AA3-93BE-6810C6A620CE}" type="parTrans" cxnId="{D6293B5C-1583-409F-9543-390DCE05BE85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17D90FC3-F759-46FE-BB4F-CFD8E8039F6E}" type="sibTrans" cxnId="{D6293B5C-1583-409F-9543-390DCE05BE85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8D9F0FF-003B-4EB4-B04C-07B63BD13789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Spacing methods, terminal methods of family planning, Sex ratio at birth &amp; Improving Sex ratio.</a:t>
          </a:r>
        </a:p>
      </dgm:t>
    </dgm:pt>
    <dgm:pt modelId="{439D8207-7F05-4DB3-A83E-F5D937C0BD82}" type="parTrans" cxnId="{40D94C4E-3109-4611-9901-719BE146EB22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912D911B-56EE-488E-92A5-E572ADC48B5E}" type="sibTrans" cxnId="{40D94C4E-3109-4611-9901-719BE146EB22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2349B6EF-21D4-4E6B-AA1E-02D48432502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Non Communicable Diseases including Mental Health for all</a:t>
          </a:r>
        </a:p>
      </dgm:t>
    </dgm:pt>
    <dgm:pt modelId="{FDFA0C69-FE8D-467E-9ADA-1ECAD502DB07}" type="parTrans" cxnId="{AB2CED75-3E31-4E5C-B835-E4627EDE9A1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0C3CDAA1-343A-4036-98FC-133FF0E164D9}" type="sibTrans" cxnId="{AB2CED75-3E31-4E5C-B835-E4627EDE9A1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98CBAFF2-68C4-4990-9E34-8CDF2BA35A0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Information Education Communication (IEC)/ SBCC &amp; Documentation</a:t>
          </a:r>
        </a:p>
      </dgm:t>
    </dgm:pt>
    <dgm:pt modelId="{259853E1-3098-4EF9-9FB7-0B4A7C714709}" type="parTrans" cxnId="{5331CDA5-F08B-47F0-AB9A-F61B1514E236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54052806-5649-42B6-A573-87410770B7F0}" type="sibTrans" cxnId="{5331CDA5-F08B-47F0-AB9A-F61B1514E236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A9752A02-A37D-4112-B231-98998DF83B55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Human Resources (Service Delivery &amp; Program Management HR)</a:t>
          </a:r>
        </a:p>
      </dgm:t>
    </dgm:pt>
    <dgm:pt modelId="{519C9911-ECA6-4C0F-A713-8D4A70545421}" type="parTrans" cxnId="{CC42790D-9378-421C-A429-9F811F65D237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3954F4C9-3A66-451E-9C27-D6DEB37F1CC8}" type="sibTrans" cxnId="{CC42790D-9378-421C-A429-9F811F65D237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D87A63BF-DF17-48A0-BCEB-1A170CCE1B97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Information technology  &amp; Data Management</a:t>
          </a:r>
        </a:p>
      </dgm:t>
    </dgm:pt>
    <dgm:pt modelId="{365622AF-D9D2-4D7A-A90C-7A4C925AE3B4}" type="parTrans" cxnId="{C9B76B80-A4C8-49EA-B419-93B636B12F6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3D34DEF-42BC-4736-BB2C-CAE9FCE0CD14}" type="sibTrans" cxnId="{C9B76B80-A4C8-49EA-B419-93B636B12F6A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E646D169-0551-4B45-9F93-6EA9608EFAE8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Review, Research &amp; Innovations.</a:t>
          </a:r>
        </a:p>
      </dgm:t>
    </dgm:pt>
    <dgm:pt modelId="{C8B0E48E-6122-4AD5-BD96-BF8328C3BE26}" type="parTrans" cxnId="{2E5B529B-E213-4C93-914F-6D0D4CFCF9F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0601C33E-6F96-4D6D-B954-563FC47BB739}" type="sibTrans" cxnId="{2E5B529B-E213-4C93-914F-6D0D4CFCF9F9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845A43AF-A98D-4F90-BAB7-E59F85AB5448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</a:rPr>
            <a:t> 3</a:t>
          </a:r>
          <a:endParaRPr lang="en-US" sz="1600" b="1" dirty="0">
            <a:solidFill>
              <a:schemeClr val="tx1"/>
            </a:solidFill>
          </a:endParaRPr>
        </a:p>
      </dgm:t>
    </dgm:pt>
    <dgm:pt modelId="{D736F5D9-6B04-4F98-852F-8FB475A9F478}" type="sibTrans" cxnId="{F050E25A-1BC3-448B-B2A9-AE050847D656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E8C6990C-979B-4927-8032-61AAE2C1CC14}" type="parTrans" cxnId="{F050E25A-1BC3-448B-B2A9-AE050847D656}">
      <dgm:prSet/>
      <dgm:spPr/>
      <dgm:t>
        <a:bodyPr/>
        <a:lstStyle/>
        <a:p>
          <a:endParaRPr lang="en-US" sz="1600" b="1">
            <a:solidFill>
              <a:schemeClr val="tx1"/>
            </a:solidFill>
          </a:endParaRPr>
        </a:p>
      </dgm:t>
    </dgm:pt>
    <dgm:pt modelId="{00206FBF-5965-4A60-881D-F2A3B442070A}" type="pres">
      <dgm:prSet presAssocID="{01409FE2-B563-4E34-B2AA-8037FDAF0B84}" presName="linearFlow" presStyleCnt="0">
        <dgm:presLayoutVars>
          <dgm:dir/>
          <dgm:animLvl val="lvl"/>
          <dgm:resizeHandles val="exact"/>
        </dgm:presLayoutVars>
      </dgm:prSet>
      <dgm:spPr/>
    </dgm:pt>
    <dgm:pt modelId="{7DA955EE-9E64-4C89-B864-7D9F3CC3B2BD}" type="pres">
      <dgm:prSet presAssocID="{13862531-B1A3-4533-9E98-2690EC812A46}" presName="composite" presStyleCnt="0"/>
      <dgm:spPr/>
    </dgm:pt>
    <dgm:pt modelId="{2262F390-A77B-48BD-87EF-3E48E949EEC9}" type="pres">
      <dgm:prSet presAssocID="{13862531-B1A3-4533-9E98-2690EC812A46}" presName="parentText" presStyleLbl="alignNode1" presStyleIdx="0" presStyleCnt="11">
        <dgm:presLayoutVars>
          <dgm:chMax val="1"/>
          <dgm:bulletEnabled val="1"/>
        </dgm:presLayoutVars>
      </dgm:prSet>
      <dgm:spPr/>
    </dgm:pt>
    <dgm:pt modelId="{52282B00-A9A0-4F44-8FE6-DFD30766DF29}" type="pres">
      <dgm:prSet presAssocID="{13862531-B1A3-4533-9E98-2690EC812A46}" presName="descendantText" presStyleLbl="alignAcc1" presStyleIdx="0" presStyleCnt="11" custScaleY="138671">
        <dgm:presLayoutVars>
          <dgm:bulletEnabled val="1"/>
        </dgm:presLayoutVars>
      </dgm:prSet>
      <dgm:spPr/>
    </dgm:pt>
    <dgm:pt modelId="{CF7AF75B-585F-4B87-837C-5FE4DC22C783}" type="pres">
      <dgm:prSet presAssocID="{F3D1C5A2-7F20-43D9-A6F2-E3D8534BCAE6}" presName="sp" presStyleCnt="0"/>
      <dgm:spPr/>
    </dgm:pt>
    <dgm:pt modelId="{D58B6C3E-88CD-4B77-BA36-156DB65B502E}" type="pres">
      <dgm:prSet presAssocID="{26586CF1-3C8C-4082-BB90-B65C9856E43A}" presName="composite" presStyleCnt="0"/>
      <dgm:spPr/>
    </dgm:pt>
    <dgm:pt modelId="{0C818311-3FE4-4BF0-8AC3-30B6D43FC682}" type="pres">
      <dgm:prSet presAssocID="{26586CF1-3C8C-4082-BB90-B65C9856E43A}" presName="parentText" presStyleLbl="alignNode1" presStyleIdx="1" presStyleCnt="11">
        <dgm:presLayoutVars>
          <dgm:chMax val="1"/>
          <dgm:bulletEnabled val="1"/>
        </dgm:presLayoutVars>
      </dgm:prSet>
      <dgm:spPr/>
    </dgm:pt>
    <dgm:pt modelId="{C54D7724-E6BD-4504-B866-1DB6E5EF6F17}" type="pres">
      <dgm:prSet presAssocID="{26586CF1-3C8C-4082-BB90-B65C9856E43A}" presName="descendantText" presStyleLbl="alignAcc1" presStyleIdx="1" presStyleCnt="11">
        <dgm:presLayoutVars>
          <dgm:bulletEnabled val="1"/>
        </dgm:presLayoutVars>
      </dgm:prSet>
      <dgm:spPr/>
    </dgm:pt>
    <dgm:pt modelId="{385CC29F-06DE-4A52-8EF4-72C1A486CE05}" type="pres">
      <dgm:prSet presAssocID="{89BC7DE9-E493-4550-A086-FA9322F89971}" presName="sp" presStyleCnt="0"/>
      <dgm:spPr/>
    </dgm:pt>
    <dgm:pt modelId="{2960AC1A-7B82-45FB-BDBC-4F086ABFE4F6}" type="pres">
      <dgm:prSet presAssocID="{845A43AF-A98D-4F90-BAB7-E59F85AB5448}" presName="composite" presStyleCnt="0"/>
      <dgm:spPr/>
    </dgm:pt>
    <dgm:pt modelId="{A0E4F87B-9D8B-4453-9D66-1BFD32EB7939}" type="pres">
      <dgm:prSet presAssocID="{845A43AF-A98D-4F90-BAB7-E59F85AB5448}" presName="parentText" presStyleLbl="alignNode1" presStyleIdx="2" presStyleCnt="11">
        <dgm:presLayoutVars>
          <dgm:chMax val="1"/>
          <dgm:bulletEnabled val="1"/>
        </dgm:presLayoutVars>
      </dgm:prSet>
      <dgm:spPr/>
    </dgm:pt>
    <dgm:pt modelId="{E2926E35-D39D-402C-9B90-B6C4211C9CBD}" type="pres">
      <dgm:prSet presAssocID="{845A43AF-A98D-4F90-BAB7-E59F85AB5448}" presName="descendantText" presStyleLbl="alignAcc1" presStyleIdx="2" presStyleCnt="11">
        <dgm:presLayoutVars>
          <dgm:bulletEnabled val="1"/>
        </dgm:presLayoutVars>
      </dgm:prSet>
      <dgm:spPr/>
    </dgm:pt>
    <dgm:pt modelId="{B6219A88-DD13-4D75-B712-5937D1FCCE2B}" type="pres">
      <dgm:prSet presAssocID="{D736F5D9-6B04-4F98-852F-8FB475A9F478}" presName="sp" presStyleCnt="0"/>
      <dgm:spPr/>
    </dgm:pt>
    <dgm:pt modelId="{202CA9B7-BB26-45B8-B14B-7A54B10F1668}" type="pres">
      <dgm:prSet presAssocID="{F7D44D37-1B77-4583-9431-8F2EEB3A803A}" presName="composite" presStyleCnt="0"/>
      <dgm:spPr/>
    </dgm:pt>
    <dgm:pt modelId="{E45031F9-8CA1-43F1-8C92-C60DEFAFB28A}" type="pres">
      <dgm:prSet presAssocID="{F7D44D37-1B77-4583-9431-8F2EEB3A803A}" presName="parentText" presStyleLbl="alignNode1" presStyleIdx="3" presStyleCnt="11">
        <dgm:presLayoutVars>
          <dgm:chMax val="1"/>
          <dgm:bulletEnabled val="1"/>
        </dgm:presLayoutVars>
      </dgm:prSet>
      <dgm:spPr/>
    </dgm:pt>
    <dgm:pt modelId="{C678C18D-67B9-4E57-8498-CA70ABCEE446}" type="pres">
      <dgm:prSet presAssocID="{F7D44D37-1B77-4583-9431-8F2EEB3A803A}" presName="descendantText" presStyleLbl="alignAcc1" presStyleIdx="3" presStyleCnt="11">
        <dgm:presLayoutVars>
          <dgm:bulletEnabled val="1"/>
        </dgm:presLayoutVars>
      </dgm:prSet>
      <dgm:spPr/>
    </dgm:pt>
    <dgm:pt modelId="{860F4AEE-6916-48E0-82B2-5367DB8124F6}" type="pres">
      <dgm:prSet presAssocID="{CB66D82E-6D77-43FD-B33E-131163F768ED}" presName="sp" presStyleCnt="0"/>
      <dgm:spPr/>
    </dgm:pt>
    <dgm:pt modelId="{C93C47B0-EE90-49AB-AC40-F76F3293FE22}" type="pres">
      <dgm:prSet presAssocID="{4268241C-C57F-4C27-BCF4-40663BF4F9A4}" presName="composite" presStyleCnt="0"/>
      <dgm:spPr/>
    </dgm:pt>
    <dgm:pt modelId="{D9A6BF00-5859-49C8-BB8D-60BC8CC112B8}" type="pres">
      <dgm:prSet presAssocID="{4268241C-C57F-4C27-BCF4-40663BF4F9A4}" presName="parentText" presStyleLbl="alignNode1" presStyleIdx="4" presStyleCnt="11">
        <dgm:presLayoutVars>
          <dgm:chMax val="1"/>
          <dgm:bulletEnabled val="1"/>
        </dgm:presLayoutVars>
      </dgm:prSet>
      <dgm:spPr/>
    </dgm:pt>
    <dgm:pt modelId="{3A5D94E4-58DC-41CD-8BE6-7E1F6EBD342E}" type="pres">
      <dgm:prSet presAssocID="{4268241C-C57F-4C27-BCF4-40663BF4F9A4}" presName="descendantText" presStyleLbl="alignAcc1" presStyleIdx="4" presStyleCnt="11">
        <dgm:presLayoutVars>
          <dgm:bulletEnabled val="1"/>
        </dgm:presLayoutVars>
      </dgm:prSet>
      <dgm:spPr/>
    </dgm:pt>
    <dgm:pt modelId="{EC50956D-BB6B-4B86-8E29-12457D2F523D}" type="pres">
      <dgm:prSet presAssocID="{786B232A-039D-4050-85BD-ACC6EBC49FF6}" presName="sp" presStyleCnt="0"/>
      <dgm:spPr/>
    </dgm:pt>
    <dgm:pt modelId="{FA9353DF-B972-4126-B3C5-4B993F40F4F5}" type="pres">
      <dgm:prSet presAssocID="{399BB4B8-C5E4-4578-8BA8-73A90D8E2432}" presName="composite" presStyleCnt="0"/>
      <dgm:spPr/>
    </dgm:pt>
    <dgm:pt modelId="{B269CC49-165E-4004-B3CD-11DB7B3653D9}" type="pres">
      <dgm:prSet presAssocID="{399BB4B8-C5E4-4578-8BA8-73A90D8E2432}" presName="parentText" presStyleLbl="alignNode1" presStyleIdx="5" presStyleCnt="11">
        <dgm:presLayoutVars>
          <dgm:chMax val="1"/>
          <dgm:bulletEnabled val="1"/>
        </dgm:presLayoutVars>
      </dgm:prSet>
      <dgm:spPr/>
    </dgm:pt>
    <dgm:pt modelId="{6750C668-A7D2-4494-BC9F-75396D431572}" type="pres">
      <dgm:prSet presAssocID="{399BB4B8-C5E4-4578-8BA8-73A90D8E2432}" presName="descendantText" presStyleLbl="alignAcc1" presStyleIdx="5" presStyleCnt="11" custScaleY="136559">
        <dgm:presLayoutVars>
          <dgm:bulletEnabled val="1"/>
        </dgm:presLayoutVars>
      </dgm:prSet>
      <dgm:spPr/>
    </dgm:pt>
    <dgm:pt modelId="{33436D3A-C245-478B-BFDA-9CB643E8CEF6}" type="pres">
      <dgm:prSet presAssocID="{5A408E36-E8FD-435A-A3FA-FA0A33DDF05A}" presName="sp" presStyleCnt="0"/>
      <dgm:spPr/>
    </dgm:pt>
    <dgm:pt modelId="{084C5AE5-B970-4BAA-BD6F-113C7E6FB215}" type="pres">
      <dgm:prSet presAssocID="{707DCADE-6526-4FC0-B87D-4C80060B6544}" presName="composite" presStyleCnt="0"/>
      <dgm:spPr/>
    </dgm:pt>
    <dgm:pt modelId="{844618EA-1B44-404B-9FBD-89192661889B}" type="pres">
      <dgm:prSet presAssocID="{707DCADE-6526-4FC0-B87D-4C80060B6544}" presName="parentText" presStyleLbl="alignNode1" presStyleIdx="6" presStyleCnt="11">
        <dgm:presLayoutVars>
          <dgm:chMax val="1"/>
          <dgm:bulletEnabled val="1"/>
        </dgm:presLayoutVars>
      </dgm:prSet>
      <dgm:spPr/>
    </dgm:pt>
    <dgm:pt modelId="{E1CC06E9-0B00-4938-B4C6-76B2153A508A}" type="pres">
      <dgm:prSet presAssocID="{707DCADE-6526-4FC0-B87D-4C80060B6544}" presName="descendantText" presStyleLbl="alignAcc1" presStyleIdx="6" presStyleCnt="11">
        <dgm:presLayoutVars>
          <dgm:bulletEnabled val="1"/>
        </dgm:presLayoutVars>
      </dgm:prSet>
      <dgm:spPr/>
    </dgm:pt>
    <dgm:pt modelId="{CBBB6DD4-6BB7-44D9-8541-A87FE0E942BF}" type="pres">
      <dgm:prSet presAssocID="{86BC3B4C-C35F-43E2-B800-8CFBDE8A9295}" presName="sp" presStyleCnt="0"/>
      <dgm:spPr/>
    </dgm:pt>
    <dgm:pt modelId="{DAAAC860-B308-456E-8BD0-1C96C9D06FA1}" type="pres">
      <dgm:prSet presAssocID="{A73826C3-5AA1-44E7-83B6-40A6210EAD6D}" presName="composite" presStyleCnt="0"/>
      <dgm:spPr/>
    </dgm:pt>
    <dgm:pt modelId="{8C468097-848B-46AE-82EC-0264349DFF5B}" type="pres">
      <dgm:prSet presAssocID="{A73826C3-5AA1-44E7-83B6-40A6210EAD6D}" presName="parentText" presStyleLbl="alignNode1" presStyleIdx="7" presStyleCnt="11">
        <dgm:presLayoutVars>
          <dgm:chMax val="1"/>
          <dgm:bulletEnabled val="1"/>
        </dgm:presLayoutVars>
      </dgm:prSet>
      <dgm:spPr/>
    </dgm:pt>
    <dgm:pt modelId="{63D0A71D-0A7C-4D6A-9EF2-0913CB1A7D07}" type="pres">
      <dgm:prSet presAssocID="{A73826C3-5AA1-44E7-83B6-40A6210EAD6D}" presName="descendantText" presStyleLbl="alignAcc1" presStyleIdx="7" presStyleCnt="11">
        <dgm:presLayoutVars>
          <dgm:bulletEnabled val="1"/>
        </dgm:presLayoutVars>
      </dgm:prSet>
      <dgm:spPr/>
    </dgm:pt>
    <dgm:pt modelId="{6F12EA5F-A26C-446D-B5E9-2B9189EA7F70}" type="pres">
      <dgm:prSet presAssocID="{56CAAE73-E8B8-4BFA-9D2D-F2D7138C5BD4}" presName="sp" presStyleCnt="0"/>
      <dgm:spPr/>
    </dgm:pt>
    <dgm:pt modelId="{21A965A4-6A22-4A07-8F5E-BD6E8536530E}" type="pres">
      <dgm:prSet presAssocID="{D207FB93-6C7C-4D8F-AB19-DFC9371298E3}" presName="composite" presStyleCnt="0"/>
      <dgm:spPr/>
    </dgm:pt>
    <dgm:pt modelId="{E0CD26CC-662F-4200-B1C3-F4C5C6C75503}" type="pres">
      <dgm:prSet presAssocID="{D207FB93-6C7C-4D8F-AB19-DFC9371298E3}" presName="parentText" presStyleLbl="alignNode1" presStyleIdx="8" presStyleCnt="11">
        <dgm:presLayoutVars>
          <dgm:chMax val="1"/>
          <dgm:bulletEnabled val="1"/>
        </dgm:presLayoutVars>
      </dgm:prSet>
      <dgm:spPr/>
    </dgm:pt>
    <dgm:pt modelId="{2A1DD9E6-C06D-4D76-B05E-FB39976561A0}" type="pres">
      <dgm:prSet presAssocID="{D207FB93-6C7C-4D8F-AB19-DFC9371298E3}" presName="descendantText" presStyleLbl="alignAcc1" presStyleIdx="8" presStyleCnt="11">
        <dgm:presLayoutVars>
          <dgm:bulletEnabled val="1"/>
        </dgm:presLayoutVars>
      </dgm:prSet>
      <dgm:spPr/>
    </dgm:pt>
    <dgm:pt modelId="{B534C868-C546-495B-A2D1-56FE81162114}" type="pres">
      <dgm:prSet presAssocID="{8E756A09-5C21-4B43-892F-5442DCF32036}" presName="sp" presStyleCnt="0"/>
      <dgm:spPr/>
    </dgm:pt>
    <dgm:pt modelId="{6D9A0533-8E29-43C9-AAE7-8DC67DA4F345}" type="pres">
      <dgm:prSet presAssocID="{1404F2AE-3C33-4BD3-8018-C3337E0CB6BE}" presName="composite" presStyleCnt="0"/>
      <dgm:spPr/>
    </dgm:pt>
    <dgm:pt modelId="{747282C4-77B1-439C-9C28-B5556F2AED3F}" type="pres">
      <dgm:prSet presAssocID="{1404F2AE-3C33-4BD3-8018-C3337E0CB6BE}" presName="parentText" presStyleLbl="alignNode1" presStyleIdx="9" presStyleCnt="11">
        <dgm:presLayoutVars>
          <dgm:chMax val="1"/>
          <dgm:bulletEnabled val="1"/>
        </dgm:presLayoutVars>
      </dgm:prSet>
      <dgm:spPr/>
    </dgm:pt>
    <dgm:pt modelId="{8B9C3390-80BD-47C4-9D92-13D1FD91C159}" type="pres">
      <dgm:prSet presAssocID="{1404F2AE-3C33-4BD3-8018-C3337E0CB6BE}" presName="descendantText" presStyleLbl="alignAcc1" presStyleIdx="9" presStyleCnt="11">
        <dgm:presLayoutVars>
          <dgm:bulletEnabled val="1"/>
        </dgm:presLayoutVars>
      </dgm:prSet>
      <dgm:spPr/>
    </dgm:pt>
    <dgm:pt modelId="{F4CE4E08-B8A3-4B4E-BC2A-8905222C7899}" type="pres">
      <dgm:prSet presAssocID="{3EFA9411-D140-4BE3-B050-16FBDF2884B8}" presName="sp" presStyleCnt="0"/>
      <dgm:spPr/>
    </dgm:pt>
    <dgm:pt modelId="{F2618947-306C-4E0B-8D10-91B4DEE5574E}" type="pres">
      <dgm:prSet presAssocID="{E381B16B-0E39-42AE-BC29-D3A78E774515}" presName="composite" presStyleCnt="0"/>
      <dgm:spPr/>
    </dgm:pt>
    <dgm:pt modelId="{4E6CEA42-18DB-46CF-9EFA-F883D2EC3E81}" type="pres">
      <dgm:prSet presAssocID="{E381B16B-0E39-42AE-BC29-D3A78E774515}" presName="parentText" presStyleLbl="alignNode1" presStyleIdx="10" presStyleCnt="11">
        <dgm:presLayoutVars>
          <dgm:chMax val="1"/>
          <dgm:bulletEnabled val="1"/>
        </dgm:presLayoutVars>
      </dgm:prSet>
      <dgm:spPr/>
    </dgm:pt>
    <dgm:pt modelId="{62E41DF4-B95C-45C8-B894-A269FC69F755}" type="pres">
      <dgm:prSet presAssocID="{E381B16B-0E39-42AE-BC29-D3A78E774515}" presName="descendantText" presStyleLbl="alignAcc1" presStyleIdx="10" presStyleCnt="11">
        <dgm:presLayoutVars>
          <dgm:bulletEnabled val="1"/>
        </dgm:presLayoutVars>
      </dgm:prSet>
      <dgm:spPr/>
    </dgm:pt>
  </dgm:ptLst>
  <dgm:cxnLst>
    <dgm:cxn modelId="{3C0B4901-B624-432F-8ED2-757560E3458C}" type="presOf" srcId="{F7D44D37-1B77-4583-9431-8F2EEB3A803A}" destId="{E45031F9-8CA1-43F1-8C92-C60DEFAFB28A}" srcOrd="0" destOrd="0" presId="urn:microsoft.com/office/officeart/2005/8/layout/chevron2"/>
    <dgm:cxn modelId="{FB101302-EB2C-4AEF-B0E5-B05E0BE3F703}" type="presOf" srcId="{E381B16B-0E39-42AE-BC29-D3A78E774515}" destId="{4E6CEA42-18DB-46CF-9EFA-F883D2EC3E81}" srcOrd="0" destOrd="0" presId="urn:microsoft.com/office/officeart/2005/8/layout/chevron2"/>
    <dgm:cxn modelId="{5FC07808-DD43-430D-AF59-5280F936F7AB}" srcId="{01409FE2-B563-4E34-B2AA-8037FDAF0B84}" destId="{13862531-B1A3-4533-9E98-2690EC812A46}" srcOrd="0" destOrd="0" parTransId="{D74A5015-8407-42E1-A7EA-5AA2DAF7862F}" sibTransId="{F3D1C5A2-7F20-43D9-A6F2-E3D8534BCAE6}"/>
    <dgm:cxn modelId="{0837440A-08BF-4F68-BBDE-A66FBA8A5268}" type="presOf" srcId="{845A43AF-A98D-4F90-BAB7-E59F85AB5448}" destId="{A0E4F87B-9D8B-4453-9D66-1BFD32EB7939}" srcOrd="0" destOrd="0" presId="urn:microsoft.com/office/officeart/2005/8/layout/chevron2"/>
    <dgm:cxn modelId="{CC42790D-9378-421C-A429-9F811F65D237}" srcId="{D207FB93-6C7C-4D8F-AB19-DFC9371298E3}" destId="{A9752A02-A37D-4112-B231-98998DF83B55}" srcOrd="0" destOrd="0" parTransId="{519C9911-ECA6-4C0F-A713-8D4A70545421}" sibTransId="{3954F4C9-3A66-451E-9C27-D6DEB37F1CC8}"/>
    <dgm:cxn modelId="{8489A421-03B0-4090-B22E-D975C0C690F0}" srcId="{26586CF1-3C8C-4082-BB90-B65C9856E43A}" destId="{80F80493-1C50-49CD-948D-8F7576E725E5}" srcOrd="0" destOrd="0" parTransId="{A1768375-78B5-4E76-87EE-A2D27DD8B2D0}" sibTransId="{22A57D85-70C0-444D-8034-1589B646B1F4}"/>
    <dgm:cxn modelId="{C1027A35-FFFE-4317-AFB0-D35C9CA86B00}" type="presOf" srcId="{03826A8A-949B-4303-94C6-1D50F200C003}" destId="{E2926E35-D39D-402C-9B90-B6C4211C9CBD}" srcOrd="0" destOrd="0" presId="urn:microsoft.com/office/officeart/2005/8/layout/chevron2"/>
    <dgm:cxn modelId="{0E15883B-9B18-4175-81B2-8716BB2C7D6B}" type="presOf" srcId="{98CBAFF2-68C4-4990-9E34-8CDF2BA35A07}" destId="{63D0A71D-0A7C-4D6A-9EF2-0913CB1A7D07}" srcOrd="0" destOrd="0" presId="urn:microsoft.com/office/officeart/2005/8/layout/chevron2"/>
    <dgm:cxn modelId="{60A8253E-86B6-4376-B771-18A4CD2B0560}" type="presOf" srcId="{3013E7C6-EBF0-40EC-A2BD-B80648D7576D}" destId="{C678C18D-67B9-4E57-8498-CA70ABCEE446}" srcOrd="0" destOrd="0" presId="urn:microsoft.com/office/officeart/2005/8/layout/chevron2"/>
    <dgm:cxn modelId="{D6293B5C-1583-409F-9543-390DCE05BE85}" srcId="{4268241C-C57F-4C27-BCF4-40663BF4F9A4}" destId="{7C4B65A7-A91C-4410-B946-01EF5236FC92}" srcOrd="0" destOrd="0" parTransId="{A49AFD6A-5E58-4AA3-93BE-6810C6A620CE}" sibTransId="{17D90FC3-F759-46FE-BB4F-CFD8E8039F6E}"/>
    <dgm:cxn modelId="{0FB1E662-8875-4A6D-B53B-E8B9A0CCB3AB}" type="presOf" srcId="{399BB4B8-C5E4-4578-8BA8-73A90D8E2432}" destId="{B269CC49-165E-4004-B3CD-11DB7B3653D9}" srcOrd="0" destOrd="0" presId="urn:microsoft.com/office/officeart/2005/8/layout/chevron2"/>
    <dgm:cxn modelId="{28B92F43-AC76-4A7A-8348-1BBE53ACC699}" type="presOf" srcId="{01409FE2-B563-4E34-B2AA-8037FDAF0B84}" destId="{00206FBF-5965-4A60-881D-F2A3B442070A}" srcOrd="0" destOrd="0" presId="urn:microsoft.com/office/officeart/2005/8/layout/chevron2"/>
    <dgm:cxn modelId="{D25EC566-2CF0-48D4-B92A-F53169D182FA}" srcId="{01409FE2-B563-4E34-B2AA-8037FDAF0B84}" destId="{D207FB93-6C7C-4D8F-AB19-DFC9371298E3}" srcOrd="8" destOrd="0" parTransId="{C8F12186-5254-4153-88A4-B53C832BED02}" sibTransId="{8E756A09-5C21-4B43-892F-5442DCF32036}"/>
    <dgm:cxn modelId="{F889636B-6D04-4658-9BEF-0934DE7F727B}" type="presOf" srcId="{A9752A02-A37D-4112-B231-98998DF83B55}" destId="{2A1DD9E6-C06D-4D76-B05E-FB39976561A0}" srcOrd="0" destOrd="0" presId="urn:microsoft.com/office/officeart/2005/8/layout/chevron2"/>
    <dgm:cxn modelId="{5D92B26B-9589-48A3-A4E6-6DDBD96B2746}" type="presOf" srcId="{E646D169-0551-4B45-9F93-6EA9608EFAE8}" destId="{62E41DF4-B95C-45C8-B894-A269FC69F755}" srcOrd="0" destOrd="0" presId="urn:microsoft.com/office/officeart/2005/8/layout/chevron2"/>
    <dgm:cxn modelId="{FB1B984C-0D6D-44F3-ABB2-E89D0BA0BF07}" srcId="{01409FE2-B563-4E34-B2AA-8037FDAF0B84}" destId="{26586CF1-3C8C-4082-BB90-B65C9856E43A}" srcOrd="1" destOrd="0" parTransId="{47762C22-9C45-4A96-9DF9-19D029C668C7}" sibTransId="{89BC7DE9-E493-4550-A086-FA9322F89971}"/>
    <dgm:cxn modelId="{40D94C4E-3109-4611-9901-719BE146EB22}" srcId="{399BB4B8-C5E4-4578-8BA8-73A90D8E2432}" destId="{88D9F0FF-003B-4EB4-B04C-07B63BD13789}" srcOrd="0" destOrd="0" parTransId="{439D8207-7F05-4DB3-A83E-F5D937C0BD82}" sibTransId="{912D911B-56EE-488E-92A5-E572ADC48B5E}"/>
    <dgm:cxn modelId="{AB2CED75-3E31-4E5C-B835-E4627EDE9A19}" srcId="{707DCADE-6526-4FC0-B87D-4C80060B6544}" destId="{2349B6EF-21D4-4E6B-AA1E-02D484325027}" srcOrd="0" destOrd="0" parTransId="{FDFA0C69-FE8D-467E-9ADA-1ECAD502DB07}" sibTransId="{0C3CDAA1-343A-4036-98FC-133FF0E164D9}"/>
    <dgm:cxn modelId="{F050E25A-1BC3-448B-B2A9-AE050847D656}" srcId="{01409FE2-B563-4E34-B2AA-8037FDAF0B84}" destId="{845A43AF-A98D-4F90-BAB7-E59F85AB5448}" srcOrd="2" destOrd="0" parTransId="{E8C6990C-979B-4927-8032-61AAE2C1CC14}" sibTransId="{D736F5D9-6B04-4F98-852F-8FB475A9F478}"/>
    <dgm:cxn modelId="{3E9C117B-2C51-403C-A69D-CFAC8241BDBC}" type="presOf" srcId="{AC285A1E-4D9C-495F-984F-4C40DBF7CCEE}" destId="{52282B00-A9A0-4F44-8FE6-DFD30766DF29}" srcOrd="0" destOrd="0" presId="urn:microsoft.com/office/officeart/2005/8/layout/chevron2"/>
    <dgm:cxn modelId="{C9B76B80-A4C8-49EA-B419-93B636B12F6A}" srcId="{1404F2AE-3C33-4BD3-8018-C3337E0CB6BE}" destId="{D87A63BF-DF17-48A0-BCEB-1A170CCE1B97}" srcOrd="0" destOrd="0" parTransId="{365622AF-D9D2-4D7A-A90C-7A4C925AE3B4}" sibTransId="{83D34DEF-42BC-4736-BB2C-CAE9FCE0CD14}"/>
    <dgm:cxn modelId="{C7F15C88-63EC-4582-8C28-00AE7AF06BD3}" type="presOf" srcId="{13862531-B1A3-4533-9E98-2690EC812A46}" destId="{2262F390-A77B-48BD-87EF-3E48E949EEC9}" srcOrd="0" destOrd="0" presId="urn:microsoft.com/office/officeart/2005/8/layout/chevron2"/>
    <dgm:cxn modelId="{F81EFC89-7347-4732-B24A-7CA97B4CFFAF}" srcId="{01409FE2-B563-4E34-B2AA-8037FDAF0B84}" destId="{E381B16B-0E39-42AE-BC29-D3A78E774515}" srcOrd="10" destOrd="0" parTransId="{298EE975-E491-478B-B2A1-0EC307484BD9}" sibTransId="{D8253D94-0CFB-4A5B-9BDF-C77E081062FB}"/>
    <dgm:cxn modelId="{16DCF18F-CA2E-4AF3-978F-CB40D7A85543}" srcId="{01409FE2-B563-4E34-B2AA-8037FDAF0B84}" destId="{F7D44D37-1B77-4583-9431-8F2EEB3A803A}" srcOrd="3" destOrd="0" parTransId="{7A42E3AB-D62C-47B1-8BCE-4EE9C5D469F7}" sibTransId="{CB66D82E-6D77-43FD-B33E-131163F768ED}"/>
    <dgm:cxn modelId="{80FF7C91-ACE1-4478-99B5-EEC0736FEEE0}" srcId="{01409FE2-B563-4E34-B2AA-8037FDAF0B84}" destId="{707DCADE-6526-4FC0-B87D-4C80060B6544}" srcOrd="6" destOrd="0" parTransId="{44B7C537-ECEC-4AB5-B29A-30E3892B478A}" sibTransId="{86BC3B4C-C35F-43E2-B800-8CFBDE8A9295}"/>
    <dgm:cxn modelId="{2E5B529B-E213-4C93-914F-6D0D4CFCF9F9}" srcId="{E381B16B-0E39-42AE-BC29-D3A78E774515}" destId="{E646D169-0551-4B45-9F93-6EA9608EFAE8}" srcOrd="0" destOrd="0" parTransId="{C8B0E48E-6122-4AD5-BD96-BF8328C3BE26}" sibTransId="{0601C33E-6F96-4D6D-B954-563FC47BB739}"/>
    <dgm:cxn modelId="{6890F49D-72EE-4AC1-ABAD-498E00424D1A}" srcId="{01409FE2-B563-4E34-B2AA-8037FDAF0B84}" destId="{A73826C3-5AA1-44E7-83B6-40A6210EAD6D}" srcOrd="7" destOrd="0" parTransId="{4DE9EAE1-792F-4FA8-95D1-A40D594FF6EA}" sibTransId="{56CAAE73-E8B8-4BFA-9D2D-F2D7138C5BD4}"/>
    <dgm:cxn modelId="{5331CDA5-F08B-47F0-AB9A-F61B1514E236}" srcId="{A73826C3-5AA1-44E7-83B6-40A6210EAD6D}" destId="{98CBAFF2-68C4-4990-9E34-8CDF2BA35A07}" srcOrd="0" destOrd="0" parTransId="{259853E1-3098-4EF9-9FB7-0B4A7C714709}" sibTransId="{54052806-5649-42B6-A573-87410770B7F0}"/>
    <dgm:cxn modelId="{2FBD51A7-6245-4B6F-BC2F-8B1601801B9D}" type="presOf" srcId="{D87A63BF-DF17-48A0-BCEB-1A170CCE1B97}" destId="{8B9C3390-80BD-47C4-9D92-13D1FD91C159}" srcOrd="0" destOrd="0" presId="urn:microsoft.com/office/officeart/2005/8/layout/chevron2"/>
    <dgm:cxn modelId="{8E5323C2-DA14-49CD-BCE6-1CB047250C63}" srcId="{01409FE2-B563-4E34-B2AA-8037FDAF0B84}" destId="{4268241C-C57F-4C27-BCF4-40663BF4F9A4}" srcOrd="4" destOrd="0" parTransId="{DA429412-EBF4-4FAA-8EF6-3A9634CF1B26}" sibTransId="{786B232A-039D-4050-85BD-ACC6EBC49FF6}"/>
    <dgm:cxn modelId="{8BFCE3CA-629F-4889-822D-208027EE8467}" type="presOf" srcId="{4268241C-C57F-4C27-BCF4-40663BF4F9A4}" destId="{D9A6BF00-5859-49C8-BB8D-60BC8CC112B8}" srcOrd="0" destOrd="0" presId="urn:microsoft.com/office/officeart/2005/8/layout/chevron2"/>
    <dgm:cxn modelId="{AD3C15CD-F3F0-4F40-8482-648047617369}" type="presOf" srcId="{7C4B65A7-A91C-4410-B946-01EF5236FC92}" destId="{3A5D94E4-58DC-41CD-8BE6-7E1F6EBD342E}" srcOrd="0" destOrd="0" presId="urn:microsoft.com/office/officeart/2005/8/layout/chevron2"/>
    <dgm:cxn modelId="{7CEDE4CD-FA7B-4C17-9606-D6652A142985}" type="presOf" srcId="{D207FB93-6C7C-4D8F-AB19-DFC9371298E3}" destId="{E0CD26CC-662F-4200-B1C3-F4C5C6C75503}" srcOrd="0" destOrd="0" presId="urn:microsoft.com/office/officeart/2005/8/layout/chevron2"/>
    <dgm:cxn modelId="{EA2141D2-D3FC-4B2D-BD46-49CAF866BBBB}" type="presOf" srcId="{88D9F0FF-003B-4EB4-B04C-07B63BD13789}" destId="{6750C668-A7D2-4494-BC9F-75396D431572}" srcOrd="0" destOrd="0" presId="urn:microsoft.com/office/officeart/2005/8/layout/chevron2"/>
    <dgm:cxn modelId="{BD2D1CD5-CAEE-4AA5-B04B-931C2A2424D9}" srcId="{F7D44D37-1B77-4583-9431-8F2EEB3A803A}" destId="{3013E7C6-EBF0-40EC-A2BD-B80648D7576D}" srcOrd="0" destOrd="0" parTransId="{F939005A-1DE5-4B8A-BB99-D4F2DEB28819}" sibTransId="{2F951B4B-50FC-4A5A-86C7-EE84FFF2358D}"/>
    <dgm:cxn modelId="{92BC92DE-0520-4204-939B-AF22707CF7F5}" srcId="{845A43AF-A98D-4F90-BAB7-E59F85AB5448}" destId="{03826A8A-949B-4303-94C6-1D50F200C003}" srcOrd="0" destOrd="0" parTransId="{6C2F7B97-049C-438B-BC6D-BEA8196044D7}" sibTransId="{05AF25D0-F591-4B20-9708-6F4E11378B1A}"/>
    <dgm:cxn modelId="{4E61D3DE-7EB0-4E33-8221-60C11DCDDB7A}" srcId="{01409FE2-B563-4E34-B2AA-8037FDAF0B84}" destId="{399BB4B8-C5E4-4578-8BA8-73A90D8E2432}" srcOrd="5" destOrd="0" parTransId="{7BD5CC75-3DC3-4C12-A38C-C519BC5DB779}" sibTransId="{5A408E36-E8FD-435A-A3FA-FA0A33DDF05A}"/>
    <dgm:cxn modelId="{2C6953E1-448E-4FFF-A3FB-37DA35879044}" type="presOf" srcId="{2349B6EF-21D4-4E6B-AA1E-02D484325027}" destId="{E1CC06E9-0B00-4938-B4C6-76B2153A508A}" srcOrd="0" destOrd="0" presId="urn:microsoft.com/office/officeart/2005/8/layout/chevron2"/>
    <dgm:cxn modelId="{6690A9E7-9EFA-4518-9EC5-93CAAE24E765}" srcId="{01409FE2-B563-4E34-B2AA-8037FDAF0B84}" destId="{1404F2AE-3C33-4BD3-8018-C3337E0CB6BE}" srcOrd="9" destOrd="0" parTransId="{B5DC4FF1-E57C-4F2F-9022-50D16B372187}" sibTransId="{3EFA9411-D140-4BE3-B050-16FBDF2884B8}"/>
    <dgm:cxn modelId="{AE28C2EA-098E-4964-B7B3-04130B137FBF}" type="presOf" srcId="{A73826C3-5AA1-44E7-83B6-40A6210EAD6D}" destId="{8C468097-848B-46AE-82EC-0264349DFF5B}" srcOrd="0" destOrd="0" presId="urn:microsoft.com/office/officeart/2005/8/layout/chevron2"/>
    <dgm:cxn modelId="{6DE1F6EA-947A-4769-9A62-EDC7CE8BB73F}" type="presOf" srcId="{707DCADE-6526-4FC0-B87D-4C80060B6544}" destId="{844618EA-1B44-404B-9FBD-89192661889B}" srcOrd="0" destOrd="0" presId="urn:microsoft.com/office/officeart/2005/8/layout/chevron2"/>
    <dgm:cxn modelId="{17FC25F1-9C52-4BCE-8941-877C51B22D45}" type="presOf" srcId="{26586CF1-3C8C-4082-BB90-B65C9856E43A}" destId="{0C818311-3FE4-4BF0-8AC3-30B6D43FC682}" srcOrd="0" destOrd="0" presId="urn:microsoft.com/office/officeart/2005/8/layout/chevron2"/>
    <dgm:cxn modelId="{B89DBFF1-B8A2-4B54-8E9B-1C91C309D820}" srcId="{13862531-B1A3-4533-9E98-2690EC812A46}" destId="{AC285A1E-4D9C-495F-984F-4C40DBF7CCEE}" srcOrd="0" destOrd="0" parTransId="{5D7A1005-E99F-4C1F-B085-F09513EC64BF}" sibTransId="{754D35AE-1DE0-4D2B-80C0-C90DDB8958F7}"/>
    <dgm:cxn modelId="{E500D2F5-5901-48CB-A7D8-F8EA63EDA27B}" type="presOf" srcId="{80F80493-1C50-49CD-948D-8F7576E725E5}" destId="{C54D7724-E6BD-4504-B866-1DB6E5EF6F17}" srcOrd="0" destOrd="0" presId="urn:microsoft.com/office/officeart/2005/8/layout/chevron2"/>
    <dgm:cxn modelId="{3C5D80FE-4B07-40CB-859A-DF47AF897E4B}" type="presOf" srcId="{1404F2AE-3C33-4BD3-8018-C3337E0CB6BE}" destId="{747282C4-77B1-439C-9C28-B5556F2AED3F}" srcOrd="0" destOrd="0" presId="urn:microsoft.com/office/officeart/2005/8/layout/chevron2"/>
    <dgm:cxn modelId="{B4C4B440-2B8A-43AD-9A7D-D4194A579885}" type="presParOf" srcId="{00206FBF-5965-4A60-881D-F2A3B442070A}" destId="{7DA955EE-9E64-4C89-B864-7D9F3CC3B2BD}" srcOrd="0" destOrd="0" presId="urn:microsoft.com/office/officeart/2005/8/layout/chevron2"/>
    <dgm:cxn modelId="{4D261FD7-1782-4AE6-884E-3ED37DBC2AF7}" type="presParOf" srcId="{7DA955EE-9E64-4C89-B864-7D9F3CC3B2BD}" destId="{2262F390-A77B-48BD-87EF-3E48E949EEC9}" srcOrd="0" destOrd="0" presId="urn:microsoft.com/office/officeart/2005/8/layout/chevron2"/>
    <dgm:cxn modelId="{9C4B2343-B128-4278-AF41-4EAFBE16717F}" type="presParOf" srcId="{7DA955EE-9E64-4C89-B864-7D9F3CC3B2BD}" destId="{52282B00-A9A0-4F44-8FE6-DFD30766DF29}" srcOrd="1" destOrd="0" presId="urn:microsoft.com/office/officeart/2005/8/layout/chevron2"/>
    <dgm:cxn modelId="{337F4047-62A3-4AC2-A8B6-926F22214CAE}" type="presParOf" srcId="{00206FBF-5965-4A60-881D-F2A3B442070A}" destId="{CF7AF75B-585F-4B87-837C-5FE4DC22C783}" srcOrd="1" destOrd="0" presId="urn:microsoft.com/office/officeart/2005/8/layout/chevron2"/>
    <dgm:cxn modelId="{E89D41C7-4C7C-48D7-A728-47E88A4E7603}" type="presParOf" srcId="{00206FBF-5965-4A60-881D-F2A3B442070A}" destId="{D58B6C3E-88CD-4B77-BA36-156DB65B502E}" srcOrd="2" destOrd="0" presId="urn:microsoft.com/office/officeart/2005/8/layout/chevron2"/>
    <dgm:cxn modelId="{D4D7369E-0708-4AAD-A6BD-8CE4011F1802}" type="presParOf" srcId="{D58B6C3E-88CD-4B77-BA36-156DB65B502E}" destId="{0C818311-3FE4-4BF0-8AC3-30B6D43FC682}" srcOrd="0" destOrd="0" presId="urn:microsoft.com/office/officeart/2005/8/layout/chevron2"/>
    <dgm:cxn modelId="{F5D1A961-32E5-4A08-A8D4-20BB4CF4473F}" type="presParOf" srcId="{D58B6C3E-88CD-4B77-BA36-156DB65B502E}" destId="{C54D7724-E6BD-4504-B866-1DB6E5EF6F17}" srcOrd="1" destOrd="0" presId="urn:microsoft.com/office/officeart/2005/8/layout/chevron2"/>
    <dgm:cxn modelId="{E2D62FAC-4239-4E64-998D-C89C87BFE405}" type="presParOf" srcId="{00206FBF-5965-4A60-881D-F2A3B442070A}" destId="{385CC29F-06DE-4A52-8EF4-72C1A486CE05}" srcOrd="3" destOrd="0" presId="urn:microsoft.com/office/officeart/2005/8/layout/chevron2"/>
    <dgm:cxn modelId="{D8403806-A6E2-4AC7-A2A5-08E76826AE69}" type="presParOf" srcId="{00206FBF-5965-4A60-881D-F2A3B442070A}" destId="{2960AC1A-7B82-45FB-BDBC-4F086ABFE4F6}" srcOrd="4" destOrd="0" presId="urn:microsoft.com/office/officeart/2005/8/layout/chevron2"/>
    <dgm:cxn modelId="{6BB32F04-BD79-47D9-B5FD-239C9D1B146F}" type="presParOf" srcId="{2960AC1A-7B82-45FB-BDBC-4F086ABFE4F6}" destId="{A0E4F87B-9D8B-4453-9D66-1BFD32EB7939}" srcOrd="0" destOrd="0" presId="urn:microsoft.com/office/officeart/2005/8/layout/chevron2"/>
    <dgm:cxn modelId="{7FE3A573-64AF-4C61-A98A-C9FF6BC84C1E}" type="presParOf" srcId="{2960AC1A-7B82-45FB-BDBC-4F086ABFE4F6}" destId="{E2926E35-D39D-402C-9B90-B6C4211C9CBD}" srcOrd="1" destOrd="0" presId="urn:microsoft.com/office/officeart/2005/8/layout/chevron2"/>
    <dgm:cxn modelId="{1C707334-CBB4-42FB-B76D-1DF9AA5D2279}" type="presParOf" srcId="{00206FBF-5965-4A60-881D-F2A3B442070A}" destId="{B6219A88-DD13-4D75-B712-5937D1FCCE2B}" srcOrd="5" destOrd="0" presId="urn:microsoft.com/office/officeart/2005/8/layout/chevron2"/>
    <dgm:cxn modelId="{6FA00C91-DD06-46D5-B405-A451A9773B7F}" type="presParOf" srcId="{00206FBF-5965-4A60-881D-F2A3B442070A}" destId="{202CA9B7-BB26-45B8-B14B-7A54B10F1668}" srcOrd="6" destOrd="0" presId="urn:microsoft.com/office/officeart/2005/8/layout/chevron2"/>
    <dgm:cxn modelId="{77AF1965-B05A-4BE2-8819-E27B8D272600}" type="presParOf" srcId="{202CA9B7-BB26-45B8-B14B-7A54B10F1668}" destId="{E45031F9-8CA1-43F1-8C92-C60DEFAFB28A}" srcOrd="0" destOrd="0" presId="urn:microsoft.com/office/officeart/2005/8/layout/chevron2"/>
    <dgm:cxn modelId="{45E44DF9-5833-4A2B-BF55-4223DC1FD37E}" type="presParOf" srcId="{202CA9B7-BB26-45B8-B14B-7A54B10F1668}" destId="{C678C18D-67B9-4E57-8498-CA70ABCEE446}" srcOrd="1" destOrd="0" presId="urn:microsoft.com/office/officeart/2005/8/layout/chevron2"/>
    <dgm:cxn modelId="{E13CC6FC-41EA-493D-90F6-3AC91AD65E91}" type="presParOf" srcId="{00206FBF-5965-4A60-881D-F2A3B442070A}" destId="{860F4AEE-6916-48E0-82B2-5367DB8124F6}" srcOrd="7" destOrd="0" presId="urn:microsoft.com/office/officeart/2005/8/layout/chevron2"/>
    <dgm:cxn modelId="{C9B67326-1E8C-49EF-A73A-54B64BA9FC97}" type="presParOf" srcId="{00206FBF-5965-4A60-881D-F2A3B442070A}" destId="{C93C47B0-EE90-49AB-AC40-F76F3293FE22}" srcOrd="8" destOrd="0" presId="urn:microsoft.com/office/officeart/2005/8/layout/chevron2"/>
    <dgm:cxn modelId="{C34E2B78-109E-4C23-89A2-7F47A48B461E}" type="presParOf" srcId="{C93C47B0-EE90-49AB-AC40-F76F3293FE22}" destId="{D9A6BF00-5859-49C8-BB8D-60BC8CC112B8}" srcOrd="0" destOrd="0" presId="urn:microsoft.com/office/officeart/2005/8/layout/chevron2"/>
    <dgm:cxn modelId="{2183592F-8EA4-4408-AA06-34A82A51EC48}" type="presParOf" srcId="{C93C47B0-EE90-49AB-AC40-F76F3293FE22}" destId="{3A5D94E4-58DC-41CD-8BE6-7E1F6EBD342E}" srcOrd="1" destOrd="0" presId="urn:microsoft.com/office/officeart/2005/8/layout/chevron2"/>
    <dgm:cxn modelId="{542A4056-E067-4E3F-8EB8-4E654774AD51}" type="presParOf" srcId="{00206FBF-5965-4A60-881D-F2A3B442070A}" destId="{EC50956D-BB6B-4B86-8E29-12457D2F523D}" srcOrd="9" destOrd="0" presId="urn:microsoft.com/office/officeart/2005/8/layout/chevron2"/>
    <dgm:cxn modelId="{F97E0BE6-48D4-45C2-9838-305217DAB97E}" type="presParOf" srcId="{00206FBF-5965-4A60-881D-F2A3B442070A}" destId="{FA9353DF-B972-4126-B3C5-4B993F40F4F5}" srcOrd="10" destOrd="0" presId="urn:microsoft.com/office/officeart/2005/8/layout/chevron2"/>
    <dgm:cxn modelId="{39E7BA2C-1F7E-467C-BC12-DC9309832B65}" type="presParOf" srcId="{FA9353DF-B972-4126-B3C5-4B993F40F4F5}" destId="{B269CC49-165E-4004-B3CD-11DB7B3653D9}" srcOrd="0" destOrd="0" presId="urn:microsoft.com/office/officeart/2005/8/layout/chevron2"/>
    <dgm:cxn modelId="{F9F83A81-C26B-48A6-BDCB-B2FA0001D91D}" type="presParOf" srcId="{FA9353DF-B972-4126-B3C5-4B993F40F4F5}" destId="{6750C668-A7D2-4494-BC9F-75396D431572}" srcOrd="1" destOrd="0" presId="urn:microsoft.com/office/officeart/2005/8/layout/chevron2"/>
    <dgm:cxn modelId="{13E65BFC-EEE6-4BDB-A6B3-E123A39EAE30}" type="presParOf" srcId="{00206FBF-5965-4A60-881D-F2A3B442070A}" destId="{33436D3A-C245-478B-BFDA-9CB643E8CEF6}" srcOrd="11" destOrd="0" presId="urn:microsoft.com/office/officeart/2005/8/layout/chevron2"/>
    <dgm:cxn modelId="{093BC43D-866C-4D9D-AC64-94065A59FFE2}" type="presParOf" srcId="{00206FBF-5965-4A60-881D-F2A3B442070A}" destId="{084C5AE5-B970-4BAA-BD6F-113C7E6FB215}" srcOrd="12" destOrd="0" presId="urn:microsoft.com/office/officeart/2005/8/layout/chevron2"/>
    <dgm:cxn modelId="{88AF4EBD-74EE-4C93-A152-1F936432A46F}" type="presParOf" srcId="{084C5AE5-B970-4BAA-BD6F-113C7E6FB215}" destId="{844618EA-1B44-404B-9FBD-89192661889B}" srcOrd="0" destOrd="0" presId="urn:microsoft.com/office/officeart/2005/8/layout/chevron2"/>
    <dgm:cxn modelId="{DF18D383-7A5E-46A6-A09E-B127C7185089}" type="presParOf" srcId="{084C5AE5-B970-4BAA-BD6F-113C7E6FB215}" destId="{E1CC06E9-0B00-4938-B4C6-76B2153A508A}" srcOrd="1" destOrd="0" presId="urn:microsoft.com/office/officeart/2005/8/layout/chevron2"/>
    <dgm:cxn modelId="{4CB7C53D-5D75-47D8-BE71-42888C22A428}" type="presParOf" srcId="{00206FBF-5965-4A60-881D-F2A3B442070A}" destId="{CBBB6DD4-6BB7-44D9-8541-A87FE0E942BF}" srcOrd="13" destOrd="0" presId="urn:microsoft.com/office/officeart/2005/8/layout/chevron2"/>
    <dgm:cxn modelId="{93C4579F-FDB1-4A1D-840B-DF5B3F16C246}" type="presParOf" srcId="{00206FBF-5965-4A60-881D-F2A3B442070A}" destId="{DAAAC860-B308-456E-8BD0-1C96C9D06FA1}" srcOrd="14" destOrd="0" presId="urn:microsoft.com/office/officeart/2005/8/layout/chevron2"/>
    <dgm:cxn modelId="{730D60E6-8B7F-4E04-81BD-6E4F9245071A}" type="presParOf" srcId="{DAAAC860-B308-456E-8BD0-1C96C9D06FA1}" destId="{8C468097-848B-46AE-82EC-0264349DFF5B}" srcOrd="0" destOrd="0" presId="urn:microsoft.com/office/officeart/2005/8/layout/chevron2"/>
    <dgm:cxn modelId="{1D04D93B-F0C2-4875-955C-E80DA12C4535}" type="presParOf" srcId="{DAAAC860-B308-456E-8BD0-1C96C9D06FA1}" destId="{63D0A71D-0A7C-4D6A-9EF2-0913CB1A7D07}" srcOrd="1" destOrd="0" presId="urn:microsoft.com/office/officeart/2005/8/layout/chevron2"/>
    <dgm:cxn modelId="{238822A1-C725-4E6A-92F8-ECD951B033EC}" type="presParOf" srcId="{00206FBF-5965-4A60-881D-F2A3B442070A}" destId="{6F12EA5F-A26C-446D-B5E9-2B9189EA7F70}" srcOrd="15" destOrd="0" presId="urn:microsoft.com/office/officeart/2005/8/layout/chevron2"/>
    <dgm:cxn modelId="{0BCC583A-D6D1-4494-9058-B8C2330D9BB4}" type="presParOf" srcId="{00206FBF-5965-4A60-881D-F2A3B442070A}" destId="{21A965A4-6A22-4A07-8F5E-BD6E8536530E}" srcOrd="16" destOrd="0" presId="urn:microsoft.com/office/officeart/2005/8/layout/chevron2"/>
    <dgm:cxn modelId="{5FDF3912-C2A7-45DB-ACD6-1AD99DF7082E}" type="presParOf" srcId="{21A965A4-6A22-4A07-8F5E-BD6E8536530E}" destId="{E0CD26CC-662F-4200-B1C3-F4C5C6C75503}" srcOrd="0" destOrd="0" presId="urn:microsoft.com/office/officeart/2005/8/layout/chevron2"/>
    <dgm:cxn modelId="{FEF3F065-EFF4-4BF6-A9B4-D9787535E971}" type="presParOf" srcId="{21A965A4-6A22-4A07-8F5E-BD6E8536530E}" destId="{2A1DD9E6-C06D-4D76-B05E-FB39976561A0}" srcOrd="1" destOrd="0" presId="urn:microsoft.com/office/officeart/2005/8/layout/chevron2"/>
    <dgm:cxn modelId="{541D5158-E167-4004-A1BF-90D94358F3BC}" type="presParOf" srcId="{00206FBF-5965-4A60-881D-F2A3B442070A}" destId="{B534C868-C546-495B-A2D1-56FE81162114}" srcOrd="17" destOrd="0" presId="urn:microsoft.com/office/officeart/2005/8/layout/chevron2"/>
    <dgm:cxn modelId="{A6BE1C6C-58DA-4227-A4E5-4BF5DE41B38F}" type="presParOf" srcId="{00206FBF-5965-4A60-881D-F2A3B442070A}" destId="{6D9A0533-8E29-43C9-AAE7-8DC67DA4F345}" srcOrd="18" destOrd="0" presId="urn:microsoft.com/office/officeart/2005/8/layout/chevron2"/>
    <dgm:cxn modelId="{05C87A14-54E7-46DF-8FEB-BF191509E3DC}" type="presParOf" srcId="{6D9A0533-8E29-43C9-AAE7-8DC67DA4F345}" destId="{747282C4-77B1-439C-9C28-B5556F2AED3F}" srcOrd="0" destOrd="0" presId="urn:microsoft.com/office/officeart/2005/8/layout/chevron2"/>
    <dgm:cxn modelId="{713F27CC-CFF9-4EBE-AF80-799CB2372D01}" type="presParOf" srcId="{6D9A0533-8E29-43C9-AAE7-8DC67DA4F345}" destId="{8B9C3390-80BD-47C4-9D92-13D1FD91C159}" srcOrd="1" destOrd="0" presId="urn:microsoft.com/office/officeart/2005/8/layout/chevron2"/>
    <dgm:cxn modelId="{C6163C6F-0574-4E65-94B3-3C2E0684900C}" type="presParOf" srcId="{00206FBF-5965-4A60-881D-F2A3B442070A}" destId="{F4CE4E08-B8A3-4B4E-BC2A-8905222C7899}" srcOrd="19" destOrd="0" presId="urn:microsoft.com/office/officeart/2005/8/layout/chevron2"/>
    <dgm:cxn modelId="{B1654448-38D8-43D3-A561-029647E2A1EB}" type="presParOf" srcId="{00206FBF-5965-4A60-881D-F2A3B442070A}" destId="{F2618947-306C-4E0B-8D10-91B4DEE5574E}" srcOrd="20" destOrd="0" presId="urn:microsoft.com/office/officeart/2005/8/layout/chevron2"/>
    <dgm:cxn modelId="{FB4AFADC-E56C-4EA5-86F0-B2846C226BD2}" type="presParOf" srcId="{F2618947-306C-4E0B-8D10-91B4DEE5574E}" destId="{4E6CEA42-18DB-46CF-9EFA-F883D2EC3E81}" srcOrd="0" destOrd="0" presId="urn:microsoft.com/office/officeart/2005/8/layout/chevron2"/>
    <dgm:cxn modelId="{814BAE54-23CC-446B-9B2E-4600790BF124}" type="presParOf" srcId="{F2618947-306C-4E0B-8D10-91B4DEE5574E}" destId="{62E41DF4-B95C-45C8-B894-A269FC69F75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BA7DDE-8F29-4922-862F-45F0882DDF35}" type="doc">
      <dgm:prSet loTypeId="urn:microsoft.com/office/officeart/2005/8/layout/vProcess5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54731B-FCEB-48EA-925D-3C7997FD1E9C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Orientation on Process </a:t>
          </a:r>
        </a:p>
      </dgm:t>
    </dgm:pt>
    <dgm:pt modelId="{519ACBA3-38DB-4DB6-AB83-A80DA1205EB1}" type="parTrans" cxnId="{912F3EF4-835A-4B91-AB27-412B35B719E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60E8B5A-0789-44CB-9345-C59DC6CC8E11}" type="sibTrans" cxnId="{912F3EF4-835A-4B91-AB27-412B35B719ED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E1D14CB-49AD-4232-8DC4-C649165F39A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Plenary Session </a:t>
          </a:r>
        </a:p>
      </dgm:t>
    </dgm:pt>
    <dgm:pt modelId="{AF8715B1-9A91-4016-A6F2-3012CA917FD9}" type="parTrans" cxnId="{927B17F6-99B6-4AEE-894B-09C0299E076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BA29B43-B3BC-4BB8-BA6F-5EED46FC24CB}" type="sibTrans" cxnId="{927B17F6-99B6-4AEE-894B-09C0299E076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5510C48-87C3-4258-B850-217A0A76E577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Theme based Group Exercise</a:t>
          </a:r>
        </a:p>
      </dgm:t>
    </dgm:pt>
    <dgm:pt modelId="{019C3531-0296-45A3-A498-BB107B7049C8}" type="parTrans" cxnId="{403C24FC-E98D-40AF-AD6D-67BA102F0BB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84FC525-7F87-4C2F-8862-E33920A39D4F}" type="sibTrans" cxnId="{403C24FC-E98D-40AF-AD6D-67BA102F0BB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7984747-AF47-4F18-8D23-54DA3B4D4FB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Construction of Roadmap</a:t>
          </a:r>
          <a:endParaRPr lang="en-US" b="1" dirty="0">
            <a:solidFill>
              <a:schemeClr val="tx1"/>
            </a:solidFill>
          </a:endParaRPr>
        </a:p>
      </dgm:t>
    </dgm:pt>
    <dgm:pt modelId="{B6733F1F-668D-48DD-AD9D-90BCA3FD1FFA}" type="parTrans" cxnId="{04A6865E-9F6A-4758-87CA-82E36F49378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09A1002-EA3B-40A2-AC20-222611AAF9CD}" type="sibTrans" cxnId="{04A6865E-9F6A-4758-87CA-82E36F49378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2322086-FD24-4B92-885B-121F4BDE1A6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Presentation by Team members</a:t>
          </a:r>
        </a:p>
      </dgm:t>
    </dgm:pt>
    <dgm:pt modelId="{2EA223E1-C0D4-4FE3-9864-BF18E5ED5BE1}" type="parTrans" cxnId="{626B2243-0E3C-46A0-8916-429797D938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5315005-BA8C-4B29-84F4-0E7BBBB69199}" type="sibTrans" cxnId="{626B2243-0E3C-46A0-8916-429797D938F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4B4F870-661B-43EB-AB81-30B133233D84}" type="pres">
      <dgm:prSet presAssocID="{11BA7DDE-8F29-4922-862F-45F0882DDF35}" presName="outerComposite" presStyleCnt="0">
        <dgm:presLayoutVars>
          <dgm:chMax val="5"/>
          <dgm:dir/>
          <dgm:resizeHandles val="exact"/>
        </dgm:presLayoutVars>
      </dgm:prSet>
      <dgm:spPr/>
    </dgm:pt>
    <dgm:pt modelId="{4C2B75D8-C896-4A7B-AE44-360B7D98828E}" type="pres">
      <dgm:prSet presAssocID="{11BA7DDE-8F29-4922-862F-45F0882DDF35}" presName="dummyMaxCanvas" presStyleCnt="0">
        <dgm:presLayoutVars/>
      </dgm:prSet>
      <dgm:spPr/>
    </dgm:pt>
    <dgm:pt modelId="{95107F3C-0562-4E97-A139-0846C6D43E3A}" type="pres">
      <dgm:prSet presAssocID="{11BA7DDE-8F29-4922-862F-45F0882DDF35}" presName="FiveNodes_1" presStyleLbl="node1" presStyleIdx="0" presStyleCnt="5">
        <dgm:presLayoutVars>
          <dgm:bulletEnabled val="1"/>
        </dgm:presLayoutVars>
      </dgm:prSet>
      <dgm:spPr/>
    </dgm:pt>
    <dgm:pt modelId="{9C248C01-0083-4172-B258-BB4379349D46}" type="pres">
      <dgm:prSet presAssocID="{11BA7DDE-8F29-4922-862F-45F0882DDF35}" presName="FiveNodes_2" presStyleLbl="node1" presStyleIdx="1" presStyleCnt="5">
        <dgm:presLayoutVars>
          <dgm:bulletEnabled val="1"/>
        </dgm:presLayoutVars>
      </dgm:prSet>
      <dgm:spPr/>
    </dgm:pt>
    <dgm:pt modelId="{686D271A-A00F-4748-8336-AA34E87DA93F}" type="pres">
      <dgm:prSet presAssocID="{11BA7DDE-8F29-4922-862F-45F0882DDF35}" presName="FiveNodes_3" presStyleLbl="node1" presStyleIdx="2" presStyleCnt="5">
        <dgm:presLayoutVars>
          <dgm:bulletEnabled val="1"/>
        </dgm:presLayoutVars>
      </dgm:prSet>
      <dgm:spPr/>
    </dgm:pt>
    <dgm:pt modelId="{4D826C84-83C2-4497-B158-3CE7707606C0}" type="pres">
      <dgm:prSet presAssocID="{11BA7DDE-8F29-4922-862F-45F0882DDF35}" presName="FiveNodes_4" presStyleLbl="node1" presStyleIdx="3" presStyleCnt="5">
        <dgm:presLayoutVars>
          <dgm:bulletEnabled val="1"/>
        </dgm:presLayoutVars>
      </dgm:prSet>
      <dgm:spPr/>
    </dgm:pt>
    <dgm:pt modelId="{30BA9DC3-5909-4BD1-B92A-41C2CDD84E28}" type="pres">
      <dgm:prSet presAssocID="{11BA7DDE-8F29-4922-862F-45F0882DDF35}" presName="FiveNodes_5" presStyleLbl="node1" presStyleIdx="4" presStyleCnt="5">
        <dgm:presLayoutVars>
          <dgm:bulletEnabled val="1"/>
        </dgm:presLayoutVars>
      </dgm:prSet>
      <dgm:spPr/>
    </dgm:pt>
    <dgm:pt modelId="{F7A27429-C015-42F5-BB10-A17AC0D57571}" type="pres">
      <dgm:prSet presAssocID="{11BA7DDE-8F29-4922-862F-45F0882DDF35}" presName="FiveConn_1-2" presStyleLbl="fgAccFollowNode1" presStyleIdx="0" presStyleCnt="4">
        <dgm:presLayoutVars>
          <dgm:bulletEnabled val="1"/>
        </dgm:presLayoutVars>
      </dgm:prSet>
      <dgm:spPr/>
    </dgm:pt>
    <dgm:pt modelId="{9AC30A91-8FFC-4E0C-844D-E41913666DD5}" type="pres">
      <dgm:prSet presAssocID="{11BA7DDE-8F29-4922-862F-45F0882DDF35}" presName="FiveConn_2-3" presStyleLbl="fgAccFollowNode1" presStyleIdx="1" presStyleCnt="4">
        <dgm:presLayoutVars>
          <dgm:bulletEnabled val="1"/>
        </dgm:presLayoutVars>
      </dgm:prSet>
      <dgm:spPr/>
    </dgm:pt>
    <dgm:pt modelId="{7E813521-F122-4976-9ED2-8DD6F43641C1}" type="pres">
      <dgm:prSet presAssocID="{11BA7DDE-8F29-4922-862F-45F0882DDF35}" presName="FiveConn_3-4" presStyleLbl="fgAccFollowNode1" presStyleIdx="2" presStyleCnt="4">
        <dgm:presLayoutVars>
          <dgm:bulletEnabled val="1"/>
        </dgm:presLayoutVars>
      </dgm:prSet>
      <dgm:spPr/>
    </dgm:pt>
    <dgm:pt modelId="{69D0919E-78D6-4D8B-9A50-A2A7FAE63580}" type="pres">
      <dgm:prSet presAssocID="{11BA7DDE-8F29-4922-862F-45F0882DDF35}" presName="FiveConn_4-5" presStyleLbl="fgAccFollowNode1" presStyleIdx="3" presStyleCnt="4">
        <dgm:presLayoutVars>
          <dgm:bulletEnabled val="1"/>
        </dgm:presLayoutVars>
      </dgm:prSet>
      <dgm:spPr/>
    </dgm:pt>
    <dgm:pt modelId="{547CDEEB-5E10-4CEE-8E0B-D0D22B65E32C}" type="pres">
      <dgm:prSet presAssocID="{11BA7DDE-8F29-4922-862F-45F0882DDF35}" presName="FiveNodes_1_text" presStyleLbl="node1" presStyleIdx="4" presStyleCnt="5">
        <dgm:presLayoutVars>
          <dgm:bulletEnabled val="1"/>
        </dgm:presLayoutVars>
      </dgm:prSet>
      <dgm:spPr/>
    </dgm:pt>
    <dgm:pt modelId="{E5148B65-8375-4B33-B7A1-582C5BDAA3E9}" type="pres">
      <dgm:prSet presAssocID="{11BA7DDE-8F29-4922-862F-45F0882DDF35}" presName="FiveNodes_2_text" presStyleLbl="node1" presStyleIdx="4" presStyleCnt="5">
        <dgm:presLayoutVars>
          <dgm:bulletEnabled val="1"/>
        </dgm:presLayoutVars>
      </dgm:prSet>
      <dgm:spPr/>
    </dgm:pt>
    <dgm:pt modelId="{A8D49470-DE8D-4558-AA53-FC847D48B7D3}" type="pres">
      <dgm:prSet presAssocID="{11BA7DDE-8F29-4922-862F-45F0882DDF35}" presName="FiveNodes_3_text" presStyleLbl="node1" presStyleIdx="4" presStyleCnt="5">
        <dgm:presLayoutVars>
          <dgm:bulletEnabled val="1"/>
        </dgm:presLayoutVars>
      </dgm:prSet>
      <dgm:spPr/>
    </dgm:pt>
    <dgm:pt modelId="{FC645D41-C396-4A3B-936D-E0BBDB6451CE}" type="pres">
      <dgm:prSet presAssocID="{11BA7DDE-8F29-4922-862F-45F0882DDF35}" presName="FiveNodes_4_text" presStyleLbl="node1" presStyleIdx="4" presStyleCnt="5">
        <dgm:presLayoutVars>
          <dgm:bulletEnabled val="1"/>
        </dgm:presLayoutVars>
      </dgm:prSet>
      <dgm:spPr/>
    </dgm:pt>
    <dgm:pt modelId="{B29AC9E0-33E0-49D8-B799-4F54042EB428}" type="pres">
      <dgm:prSet presAssocID="{11BA7DDE-8F29-4922-862F-45F0882DDF3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9ABF601-C256-4C88-948C-F56D7709DDFF}" type="presOf" srcId="{F7984747-AF47-4F18-8D23-54DA3B4D4FB9}" destId="{4D826C84-83C2-4497-B158-3CE7707606C0}" srcOrd="0" destOrd="0" presId="urn:microsoft.com/office/officeart/2005/8/layout/vProcess5"/>
    <dgm:cxn modelId="{2F647909-9C96-4EA7-A8EE-15A433FD755B}" type="presOf" srcId="{1454731B-FCEB-48EA-925D-3C7997FD1E9C}" destId="{95107F3C-0562-4E97-A139-0846C6D43E3A}" srcOrd="0" destOrd="0" presId="urn:microsoft.com/office/officeart/2005/8/layout/vProcess5"/>
    <dgm:cxn modelId="{9F542C25-F6A7-40F0-94DE-BCD7E36ED7AF}" type="presOf" srcId="{5E1D14CB-49AD-4232-8DC4-C649165F39A3}" destId="{E5148B65-8375-4B33-B7A1-582C5BDAA3E9}" srcOrd="1" destOrd="0" presId="urn:microsoft.com/office/officeart/2005/8/layout/vProcess5"/>
    <dgm:cxn modelId="{D846B031-A8C0-472A-902A-C45D56C6744F}" type="presOf" srcId="{809A1002-EA3B-40A2-AC20-222611AAF9CD}" destId="{69D0919E-78D6-4D8B-9A50-A2A7FAE63580}" srcOrd="0" destOrd="0" presId="urn:microsoft.com/office/officeart/2005/8/layout/vProcess5"/>
    <dgm:cxn modelId="{44D25B3D-F0F9-4B85-AC44-955305D788A6}" type="presOf" srcId="{760E8B5A-0789-44CB-9345-C59DC6CC8E11}" destId="{F7A27429-C015-42F5-BB10-A17AC0D57571}" srcOrd="0" destOrd="0" presId="urn:microsoft.com/office/officeart/2005/8/layout/vProcess5"/>
    <dgm:cxn modelId="{04A6865E-9F6A-4758-87CA-82E36F493786}" srcId="{11BA7DDE-8F29-4922-862F-45F0882DDF35}" destId="{F7984747-AF47-4F18-8D23-54DA3B4D4FB9}" srcOrd="3" destOrd="0" parTransId="{B6733F1F-668D-48DD-AD9D-90BCA3FD1FFA}" sibTransId="{809A1002-EA3B-40A2-AC20-222611AAF9CD}"/>
    <dgm:cxn modelId="{AE756F61-6274-4783-9C03-C81E24307DDE}" type="presOf" srcId="{D84FC525-7F87-4C2F-8862-E33920A39D4F}" destId="{7E813521-F122-4976-9ED2-8DD6F43641C1}" srcOrd="0" destOrd="0" presId="urn:microsoft.com/office/officeart/2005/8/layout/vProcess5"/>
    <dgm:cxn modelId="{626B2243-0E3C-46A0-8916-429797D938F8}" srcId="{11BA7DDE-8F29-4922-862F-45F0882DDF35}" destId="{D2322086-FD24-4B92-885B-121F4BDE1A66}" srcOrd="4" destOrd="0" parTransId="{2EA223E1-C0D4-4FE3-9864-BF18E5ED5BE1}" sibTransId="{65315005-BA8C-4B29-84F4-0E7BBBB69199}"/>
    <dgm:cxn modelId="{334A9567-5021-4714-945F-8C73ED7178FF}" type="presOf" srcId="{D2322086-FD24-4B92-885B-121F4BDE1A66}" destId="{30BA9DC3-5909-4BD1-B92A-41C2CDD84E28}" srcOrd="0" destOrd="0" presId="urn:microsoft.com/office/officeart/2005/8/layout/vProcess5"/>
    <dgm:cxn modelId="{4F6DC972-1048-4683-8128-0A1589F68836}" type="presOf" srcId="{D2322086-FD24-4B92-885B-121F4BDE1A66}" destId="{B29AC9E0-33E0-49D8-B799-4F54042EB428}" srcOrd="1" destOrd="0" presId="urn:microsoft.com/office/officeart/2005/8/layout/vProcess5"/>
    <dgm:cxn modelId="{7CE5567A-9C31-49E0-BB08-28F2B0DB2205}" type="presOf" srcId="{F7984747-AF47-4F18-8D23-54DA3B4D4FB9}" destId="{FC645D41-C396-4A3B-936D-E0BBDB6451CE}" srcOrd="1" destOrd="0" presId="urn:microsoft.com/office/officeart/2005/8/layout/vProcess5"/>
    <dgm:cxn modelId="{4B26318A-8DD6-4DEF-ABAF-87E0E238F4FA}" type="presOf" srcId="{D5510C48-87C3-4258-B850-217A0A76E577}" destId="{686D271A-A00F-4748-8336-AA34E87DA93F}" srcOrd="0" destOrd="0" presId="urn:microsoft.com/office/officeart/2005/8/layout/vProcess5"/>
    <dgm:cxn modelId="{FCA0A196-2BD3-409F-90FD-0B2E0B4443E4}" type="presOf" srcId="{1454731B-FCEB-48EA-925D-3C7997FD1E9C}" destId="{547CDEEB-5E10-4CEE-8E0B-D0D22B65E32C}" srcOrd="1" destOrd="0" presId="urn:microsoft.com/office/officeart/2005/8/layout/vProcess5"/>
    <dgm:cxn modelId="{0A57E69F-4446-4031-AFE7-106329BD68E2}" type="presOf" srcId="{5E1D14CB-49AD-4232-8DC4-C649165F39A3}" destId="{9C248C01-0083-4172-B258-BB4379349D46}" srcOrd="0" destOrd="0" presId="urn:microsoft.com/office/officeart/2005/8/layout/vProcess5"/>
    <dgm:cxn modelId="{B9D30BE7-D825-4211-87FB-A09CFA05F330}" type="presOf" srcId="{11BA7DDE-8F29-4922-862F-45F0882DDF35}" destId="{74B4F870-661B-43EB-AB81-30B133233D84}" srcOrd="0" destOrd="0" presId="urn:microsoft.com/office/officeart/2005/8/layout/vProcess5"/>
    <dgm:cxn modelId="{AFF03BED-40C3-4692-917F-56C56BA59BDF}" type="presOf" srcId="{D5510C48-87C3-4258-B850-217A0A76E577}" destId="{A8D49470-DE8D-4558-AA53-FC847D48B7D3}" srcOrd="1" destOrd="0" presId="urn:microsoft.com/office/officeart/2005/8/layout/vProcess5"/>
    <dgm:cxn modelId="{934FA0EE-E794-4335-992A-20038DD119A5}" type="presOf" srcId="{6BA29B43-B3BC-4BB8-BA6F-5EED46FC24CB}" destId="{9AC30A91-8FFC-4E0C-844D-E41913666DD5}" srcOrd="0" destOrd="0" presId="urn:microsoft.com/office/officeart/2005/8/layout/vProcess5"/>
    <dgm:cxn modelId="{912F3EF4-835A-4B91-AB27-412B35B719ED}" srcId="{11BA7DDE-8F29-4922-862F-45F0882DDF35}" destId="{1454731B-FCEB-48EA-925D-3C7997FD1E9C}" srcOrd="0" destOrd="0" parTransId="{519ACBA3-38DB-4DB6-AB83-A80DA1205EB1}" sibTransId="{760E8B5A-0789-44CB-9345-C59DC6CC8E11}"/>
    <dgm:cxn modelId="{927B17F6-99B6-4AEE-894B-09C0299E076E}" srcId="{11BA7DDE-8F29-4922-862F-45F0882DDF35}" destId="{5E1D14CB-49AD-4232-8DC4-C649165F39A3}" srcOrd="1" destOrd="0" parTransId="{AF8715B1-9A91-4016-A6F2-3012CA917FD9}" sibTransId="{6BA29B43-B3BC-4BB8-BA6F-5EED46FC24CB}"/>
    <dgm:cxn modelId="{403C24FC-E98D-40AF-AD6D-67BA102F0BB1}" srcId="{11BA7DDE-8F29-4922-862F-45F0882DDF35}" destId="{D5510C48-87C3-4258-B850-217A0A76E577}" srcOrd="2" destOrd="0" parTransId="{019C3531-0296-45A3-A498-BB107B7049C8}" sibTransId="{D84FC525-7F87-4C2F-8862-E33920A39D4F}"/>
    <dgm:cxn modelId="{98FA2B57-C1AD-4D72-B5FD-F7A925AB2FAD}" type="presParOf" srcId="{74B4F870-661B-43EB-AB81-30B133233D84}" destId="{4C2B75D8-C896-4A7B-AE44-360B7D98828E}" srcOrd="0" destOrd="0" presId="urn:microsoft.com/office/officeart/2005/8/layout/vProcess5"/>
    <dgm:cxn modelId="{84568594-CFF6-4A1F-8A1E-ADBDCB614AFC}" type="presParOf" srcId="{74B4F870-661B-43EB-AB81-30B133233D84}" destId="{95107F3C-0562-4E97-A139-0846C6D43E3A}" srcOrd="1" destOrd="0" presId="urn:microsoft.com/office/officeart/2005/8/layout/vProcess5"/>
    <dgm:cxn modelId="{591E4A0C-52DE-439F-B18F-CE407E0F796D}" type="presParOf" srcId="{74B4F870-661B-43EB-AB81-30B133233D84}" destId="{9C248C01-0083-4172-B258-BB4379349D46}" srcOrd="2" destOrd="0" presId="urn:microsoft.com/office/officeart/2005/8/layout/vProcess5"/>
    <dgm:cxn modelId="{3BB1C8B6-DD88-48B1-98C5-9690CB0C2F16}" type="presParOf" srcId="{74B4F870-661B-43EB-AB81-30B133233D84}" destId="{686D271A-A00F-4748-8336-AA34E87DA93F}" srcOrd="3" destOrd="0" presId="urn:microsoft.com/office/officeart/2005/8/layout/vProcess5"/>
    <dgm:cxn modelId="{C9B4F6A0-FDA4-48EC-B49F-C4DD321637B4}" type="presParOf" srcId="{74B4F870-661B-43EB-AB81-30B133233D84}" destId="{4D826C84-83C2-4497-B158-3CE7707606C0}" srcOrd="4" destOrd="0" presId="urn:microsoft.com/office/officeart/2005/8/layout/vProcess5"/>
    <dgm:cxn modelId="{C6DD1CFD-64CD-45A0-8B81-8C77876CAF7E}" type="presParOf" srcId="{74B4F870-661B-43EB-AB81-30B133233D84}" destId="{30BA9DC3-5909-4BD1-B92A-41C2CDD84E28}" srcOrd="5" destOrd="0" presId="urn:microsoft.com/office/officeart/2005/8/layout/vProcess5"/>
    <dgm:cxn modelId="{C56AEC41-AD85-4104-BC09-1D5BC6795DDA}" type="presParOf" srcId="{74B4F870-661B-43EB-AB81-30B133233D84}" destId="{F7A27429-C015-42F5-BB10-A17AC0D57571}" srcOrd="6" destOrd="0" presId="urn:microsoft.com/office/officeart/2005/8/layout/vProcess5"/>
    <dgm:cxn modelId="{65F08EBD-158E-4CD8-B9B7-468C363AB405}" type="presParOf" srcId="{74B4F870-661B-43EB-AB81-30B133233D84}" destId="{9AC30A91-8FFC-4E0C-844D-E41913666DD5}" srcOrd="7" destOrd="0" presId="urn:microsoft.com/office/officeart/2005/8/layout/vProcess5"/>
    <dgm:cxn modelId="{A35C07B4-F6FE-49FD-A044-EF32FD19BFBC}" type="presParOf" srcId="{74B4F870-661B-43EB-AB81-30B133233D84}" destId="{7E813521-F122-4976-9ED2-8DD6F43641C1}" srcOrd="8" destOrd="0" presId="urn:microsoft.com/office/officeart/2005/8/layout/vProcess5"/>
    <dgm:cxn modelId="{AF5B4F29-A871-45A0-AAF0-798204D505D8}" type="presParOf" srcId="{74B4F870-661B-43EB-AB81-30B133233D84}" destId="{69D0919E-78D6-4D8B-9A50-A2A7FAE63580}" srcOrd="9" destOrd="0" presId="urn:microsoft.com/office/officeart/2005/8/layout/vProcess5"/>
    <dgm:cxn modelId="{FA7D94BE-C752-4901-B03E-E422F85AE18F}" type="presParOf" srcId="{74B4F870-661B-43EB-AB81-30B133233D84}" destId="{547CDEEB-5E10-4CEE-8E0B-D0D22B65E32C}" srcOrd="10" destOrd="0" presId="urn:microsoft.com/office/officeart/2005/8/layout/vProcess5"/>
    <dgm:cxn modelId="{EF100A3E-DAA4-4687-A6A1-624DD19C8E8F}" type="presParOf" srcId="{74B4F870-661B-43EB-AB81-30B133233D84}" destId="{E5148B65-8375-4B33-B7A1-582C5BDAA3E9}" srcOrd="11" destOrd="0" presId="urn:microsoft.com/office/officeart/2005/8/layout/vProcess5"/>
    <dgm:cxn modelId="{AF0F9460-97A0-48AC-B2B3-6CEDE4FC04B8}" type="presParOf" srcId="{74B4F870-661B-43EB-AB81-30B133233D84}" destId="{A8D49470-DE8D-4558-AA53-FC847D48B7D3}" srcOrd="12" destOrd="0" presId="urn:microsoft.com/office/officeart/2005/8/layout/vProcess5"/>
    <dgm:cxn modelId="{3CF366AB-BB80-43F6-AE02-E37F79E9014B}" type="presParOf" srcId="{74B4F870-661B-43EB-AB81-30B133233D84}" destId="{FC645D41-C396-4A3B-936D-E0BBDB6451CE}" srcOrd="13" destOrd="0" presId="urn:microsoft.com/office/officeart/2005/8/layout/vProcess5"/>
    <dgm:cxn modelId="{D9FD5774-7224-4B4E-9897-7F07B1343D96}" type="presParOf" srcId="{74B4F870-661B-43EB-AB81-30B133233D84}" destId="{B29AC9E0-33E0-49D8-B799-4F54042EB42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63A0D-BEC4-42FB-BC0E-D9AD945F7140}">
      <dsp:nvSpPr>
        <dsp:cNvPr id="0" name=""/>
        <dsp:cNvSpPr/>
      </dsp:nvSpPr>
      <dsp:spPr>
        <a:xfrm>
          <a:off x="668654" y="0"/>
          <a:ext cx="7578090" cy="2438400"/>
        </a:xfrm>
        <a:prstGeom prst="right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A2CED52-1FA5-4691-8333-AEF60DDD4895}">
      <dsp:nvSpPr>
        <dsp:cNvPr id="0" name=""/>
        <dsp:cNvSpPr/>
      </dsp:nvSpPr>
      <dsp:spPr>
        <a:xfrm>
          <a:off x="2966" y="731520"/>
          <a:ext cx="1407311" cy="975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Selection of participants </a:t>
          </a:r>
        </a:p>
      </dsp:txBody>
      <dsp:txXfrm>
        <a:off x="50579" y="779133"/>
        <a:ext cx="1312085" cy="880134"/>
      </dsp:txXfrm>
    </dsp:sp>
    <dsp:sp modelId="{97DADC1A-C592-489D-972D-6FAEEFEF76B8}">
      <dsp:nvSpPr>
        <dsp:cNvPr id="0" name=""/>
        <dsp:cNvSpPr/>
      </dsp:nvSpPr>
      <dsp:spPr>
        <a:xfrm>
          <a:off x="1578747" y="731520"/>
          <a:ext cx="1440133" cy="975360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Orientations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1626360" y="779133"/>
        <a:ext cx="1344907" cy="880134"/>
      </dsp:txXfrm>
    </dsp:sp>
    <dsp:sp modelId="{CF685464-2047-4079-836F-CB6D3ACF8A60}">
      <dsp:nvSpPr>
        <dsp:cNvPr id="0" name=""/>
        <dsp:cNvSpPr/>
      </dsp:nvSpPr>
      <dsp:spPr>
        <a:xfrm>
          <a:off x="3187350" y="731520"/>
          <a:ext cx="1217520" cy="975360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Facilitation 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3234963" y="779133"/>
        <a:ext cx="1122294" cy="880134"/>
      </dsp:txXfrm>
    </dsp:sp>
    <dsp:sp modelId="{BBBF1B84-44CB-4D4E-B285-AB531B301036}">
      <dsp:nvSpPr>
        <dsp:cNvPr id="0" name=""/>
        <dsp:cNvSpPr/>
      </dsp:nvSpPr>
      <dsp:spPr>
        <a:xfrm>
          <a:off x="4573340" y="731520"/>
          <a:ext cx="1133713" cy="975360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Budgeting 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620953" y="779133"/>
        <a:ext cx="1038487" cy="880134"/>
      </dsp:txXfrm>
    </dsp:sp>
    <dsp:sp modelId="{B33B9B64-864F-4747-9214-D21F2C946337}">
      <dsp:nvSpPr>
        <dsp:cNvPr id="0" name=""/>
        <dsp:cNvSpPr/>
      </dsp:nvSpPr>
      <dsp:spPr>
        <a:xfrm>
          <a:off x="5875524" y="731520"/>
          <a:ext cx="1351555" cy="975360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Discussion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923137" y="779133"/>
        <a:ext cx="1256329" cy="880134"/>
      </dsp:txXfrm>
    </dsp:sp>
    <dsp:sp modelId="{B09F43AB-2AD4-4A7C-BA84-006879B4274E}">
      <dsp:nvSpPr>
        <dsp:cNvPr id="0" name=""/>
        <dsp:cNvSpPr/>
      </dsp:nvSpPr>
      <dsp:spPr>
        <a:xfrm>
          <a:off x="7395549" y="731520"/>
          <a:ext cx="1516884" cy="9753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Finalization of Action Plan</a:t>
          </a:r>
        </a:p>
      </dsp:txBody>
      <dsp:txXfrm>
        <a:off x="7443162" y="779133"/>
        <a:ext cx="1421658" cy="880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2F390-A77B-48BD-87EF-3E48E949EEC9}">
      <dsp:nvSpPr>
        <dsp:cNvPr id="0" name=""/>
        <dsp:cNvSpPr/>
      </dsp:nvSpPr>
      <dsp:spPr>
        <a:xfrm rot="5400000">
          <a:off x="-87871" y="173332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1</a:t>
          </a:r>
        </a:p>
      </dsp:txBody>
      <dsp:txXfrm rot="-5400000">
        <a:off x="1" y="290495"/>
        <a:ext cx="410067" cy="175743"/>
      </dsp:txXfrm>
    </dsp:sp>
    <dsp:sp modelId="{52282B00-A9A0-4F44-8FE6-DFD30766DF29}">
      <dsp:nvSpPr>
        <dsp:cNvPr id="0" name=""/>
        <dsp:cNvSpPr/>
      </dsp:nvSpPr>
      <dsp:spPr>
        <a:xfrm rot="5400000">
          <a:off x="4169981" y="-3748116"/>
          <a:ext cx="528304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Reduction in Maternal Deaths, Identification &amp; Management of Anemic Mothers &amp; High Risk Mother</a:t>
          </a:r>
        </a:p>
      </dsp:txBody>
      <dsp:txXfrm rot="-5400000">
        <a:off x="410067" y="37588"/>
        <a:ext cx="8022342" cy="476724"/>
      </dsp:txXfrm>
    </dsp:sp>
    <dsp:sp modelId="{0C818311-3FE4-4BF0-8AC3-30B6D43FC682}">
      <dsp:nvSpPr>
        <dsp:cNvPr id="0" name=""/>
        <dsp:cNvSpPr/>
      </dsp:nvSpPr>
      <dsp:spPr>
        <a:xfrm rot="5400000">
          <a:off x="-87871" y="707665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993388"/>
                <a:satOff val="3981"/>
                <a:lumOff val="863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8"/>
                <a:satOff val="3981"/>
                <a:lumOff val="863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8"/>
                <a:satOff val="3981"/>
                <a:lumOff val="86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8"/>
              <a:satOff val="3981"/>
              <a:lumOff val="8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 2</a:t>
          </a: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" y="824828"/>
        <a:ext cx="410067" cy="175743"/>
      </dsp:txXfrm>
    </dsp:sp>
    <dsp:sp modelId="{C54D7724-E6BD-4504-B866-1DB6E5EF6F17}">
      <dsp:nvSpPr>
        <dsp:cNvPr id="0" name=""/>
        <dsp:cNvSpPr/>
      </dsp:nvSpPr>
      <dsp:spPr>
        <a:xfrm rot="5400000">
          <a:off x="4243745" y="-3213884"/>
          <a:ext cx="380776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8"/>
              <a:satOff val="3981"/>
              <a:lumOff val="8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Reduction in Infant Deaths, Low Birth Weight babies</a:t>
          </a:r>
        </a:p>
      </dsp:txBody>
      <dsp:txXfrm rot="-5400000">
        <a:off x="410067" y="638382"/>
        <a:ext cx="8029544" cy="343600"/>
      </dsp:txXfrm>
    </dsp:sp>
    <dsp:sp modelId="{A0E4F87B-9D8B-4453-9D66-1BFD32EB7939}">
      <dsp:nvSpPr>
        <dsp:cNvPr id="0" name=""/>
        <dsp:cNvSpPr/>
      </dsp:nvSpPr>
      <dsp:spPr>
        <a:xfrm rot="5400000">
          <a:off x="-87871" y="1241998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shade val="51000"/>
                <a:satMod val="130000"/>
              </a:schemeClr>
            </a:gs>
            <a:gs pos="80000">
              <a:schemeClr val="accent5">
                <a:hueOff val="-1986775"/>
                <a:satOff val="7962"/>
                <a:lumOff val="1726"/>
                <a:alphaOff val="0"/>
                <a:shade val="93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 3</a:t>
          </a: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" y="1359161"/>
        <a:ext cx="410067" cy="175743"/>
      </dsp:txXfrm>
    </dsp:sp>
    <dsp:sp modelId="{E2926E35-D39D-402C-9B90-B6C4211C9CBD}">
      <dsp:nvSpPr>
        <dsp:cNvPr id="0" name=""/>
        <dsp:cNvSpPr/>
      </dsp:nvSpPr>
      <dsp:spPr>
        <a:xfrm rot="5400000">
          <a:off x="4243745" y="-2679551"/>
          <a:ext cx="380776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Immunization</a:t>
          </a:r>
        </a:p>
      </dsp:txBody>
      <dsp:txXfrm rot="-5400000">
        <a:off x="410067" y="1172715"/>
        <a:ext cx="8029544" cy="343600"/>
      </dsp:txXfrm>
    </dsp:sp>
    <dsp:sp modelId="{E45031F9-8CA1-43F1-8C92-C60DEFAFB28A}">
      <dsp:nvSpPr>
        <dsp:cNvPr id="0" name=""/>
        <dsp:cNvSpPr/>
      </dsp:nvSpPr>
      <dsp:spPr>
        <a:xfrm rot="5400000">
          <a:off x="-87871" y="1776330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2980163"/>
                <a:satOff val="11943"/>
                <a:lumOff val="2588"/>
                <a:alphaOff val="0"/>
                <a:shade val="51000"/>
                <a:satMod val="130000"/>
              </a:schemeClr>
            </a:gs>
            <a:gs pos="80000">
              <a:schemeClr val="accent5">
                <a:hueOff val="-2980163"/>
                <a:satOff val="11943"/>
                <a:lumOff val="2588"/>
                <a:alphaOff val="0"/>
                <a:shade val="93000"/>
                <a:satMod val="130000"/>
              </a:schemeClr>
            </a:gs>
            <a:gs pos="100000">
              <a:schemeClr val="accent5">
                <a:hueOff val="-2980163"/>
                <a:satOff val="11943"/>
                <a:lumOff val="258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980163"/>
              <a:satOff val="11943"/>
              <a:lumOff val="25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 4</a:t>
          </a: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" y="1893493"/>
        <a:ext cx="410067" cy="175743"/>
      </dsp:txXfrm>
    </dsp:sp>
    <dsp:sp modelId="{C678C18D-67B9-4E57-8498-CA70ABCEE446}">
      <dsp:nvSpPr>
        <dsp:cNvPr id="0" name=""/>
        <dsp:cNvSpPr/>
      </dsp:nvSpPr>
      <dsp:spPr>
        <a:xfrm rot="5400000">
          <a:off x="4243745" y="-2145218"/>
          <a:ext cx="380776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980163"/>
              <a:satOff val="11943"/>
              <a:lumOff val="25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Maternal, Child &amp; Adolescent Nutrition.</a:t>
          </a:r>
        </a:p>
      </dsp:txBody>
      <dsp:txXfrm rot="-5400000">
        <a:off x="410067" y="1707048"/>
        <a:ext cx="8029544" cy="343600"/>
      </dsp:txXfrm>
    </dsp:sp>
    <dsp:sp modelId="{D9A6BF00-5859-49C8-BB8D-60BC8CC112B8}">
      <dsp:nvSpPr>
        <dsp:cNvPr id="0" name=""/>
        <dsp:cNvSpPr/>
      </dsp:nvSpPr>
      <dsp:spPr>
        <a:xfrm rot="5400000">
          <a:off x="-87871" y="2310663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shade val="51000"/>
                <a:satMod val="130000"/>
              </a:schemeClr>
            </a:gs>
            <a:gs pos="80000">
              <a:schemeClr val="accent5">
                <a:hueOff val="-3973551"/>
                <a:satOff val="15924"/>
                <a:lumOff val="3451"/>
                <a:alphaOff val="0"/>
                <a:shade val="93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 5 </a:t>
          </a:r>
        </a:p>
      </dsp:txBody>
      <dsp:txXfrm rot="-5400000">
        <a:off x="1" y="2427826"/>
        <a:ext cx="410067" cy="175743"/>
      </dsp:txXfrm>
    </dsp:sp>
    <dsp:sp modelId="{3A5D94E4-58DC-41CD-8BE6-7E1F6EBD342E}">
      <dsp:nvSpPr>
        <dsp:cNvPr id="0" name=""/>
        <dsp:cNvSpPr/>
      </dsp:nvSpPr>
      <dsp:spPr>
        <a:xfrm rot="5400000">
          <a:off x="4243745" y="-1610886"/>
          <a:ext cx="380776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Epidemic Deaths &amp; Communicable Diseases</a:t>
          </a:r>
        </a:p>
      </dsp:txBody>
      <dsp:txXfrm rot="-5400000">
        <a:off x="410067" y="2241380"/>
        <a:ext cx="8029544" cy="343600"/>
      </dsp:txXfrm>
    </dsp:sp>
    <dsp:sp modelId="{B269CC49-165E-4004-B3CD-11DB7B3653D9}">
      <dsp:nvSpPr>
        <dsp:cNvPr id="0" name=""/>
        <dsp:cNvSpPr/>
      </dsp:nvSpPr>
      <dsp:spPr>
        <a:xfrm rot="5400000">
          <a:off x="-87871" y="2914600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 6</a:t>
          </a: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" y="3031763"/>
        <a:ext cx="410067" cy="175743"/>
      </dsp:txXfrm>
    </dsp:sp>
    <dsp:sp modelId="{6750C668-A7D2-4494-BC9F-75396D431572}">
      <dsp:nvSpPr>
        <dsp:cNvPr id="0" name=""/>
        <dsp:cNvSpPr/>
      </dsp:nvSpPr>
      <dsp:spPr>
        <a:xfrm rot="5400000">
          <a:off x="4174141" y="-1006949"/>
          <a:ext cx="519984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Spacing methods, terminal methods of family planning, Sex ratio at birth &amp; Improving Sex ratio.</a:t>
          </a:r>
        </a:p>
      </dsp:txBody>
      <dsp:txXfrm rot="-5400000">
        <a:off x="410067" y="2782509"/>
        <a:ext cx="8022748" cy="469216"/>
      </dsp:txXfrm>
    </dsp:sp>
    <dsp:sp modelId="{844618EA-1B44-404B-9FBD-89192661889B}">
      <dsp:nvSpPr>
        <dsp:cNvPr id="0" name=""/>
        <dsp:cNvSpPr/>
      </dsp:nvSpPr>
      <dsp:spPr>
        <a:xfrm rot="5400000">
          <a:off x="-87871" y="3448933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shade val="51000"/>
                <a:satMod val="130000"/>
              </a:schemeClr>
            </a:gs>
            <a:gs pos="80000">
              <a:schemeClr val="accent5">
                <a:hueOff val="-5960326"/>
                <a:satOff val="23887"/>
                <a:lumOff val="5177"/>
                <a:alphaOff val="0"/>
                <a:shade val="93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 7</a:t>
          </a: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" y="3566096"/>
        <a:ext cx="410067" cy="175743"/>
      </dsp:txXfrm>
    </dsp:sp>
    <dsp:sp modelId="{E1CC06E9-0B00-4938-B4C6-76B2153A508A}">
      <dsp:nvSpPr>
        <dsp:cNvPr id="0" name=""/>
        <dsp:cNvSpPr/>
      </dsp:nvSpPr>
      <dsp:spPr>
        <a:xfrm rot="5400000">
          <a:off x="4243745" y="-472616"/>
          <a:ext cx="380776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Non Communicable Diseases including Mental Health for all</a:t>
          </a:r>
        </a:p>
      </dsp:txBody>
      <dsp:txXfrm rot="-5400000">
        <a:off x="410067" y="3379650"/>
        <a:ext cx="8029544" cy="343600"/>
      </dsp:txXfrm>
    </dsp:sp>
    <dsp:sp modelId="{8C468097-848B-46AE-82EC-0264349DFF5B}">
      <dsp:nvSpPr>
        <dsp:cNvPr id="0" name=""/>
        <dsp:cNvSpPr/>
      </dsp:nvSpPr>
      <dsp:spPr>
        <a:xfrm rot="5400000">
          <a:off x="-87871" y="3983265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6953714"/>
                <a:satOff val="27868"/>
                <a:lumOff val="6040"/>
                <a:alphaOff val="0"/>
                <a:shade val="51000"/>
                <a:satMod val="130000"/>
              </a:schemeClr>
            </a:gs>
            <a:gs pos="80000">
              <a:schemeClr val="accent5">
                <a:hueOff val="-6953714"/>
                <a:satOff val="27868"/>
                <a:lumOff val="6040"/>
                <a:alphaOff val="0"/>
                <a:shade val="93000"/>
                <a:satMod val="130000"/>
              </a:schemeClr>
            </a:gs>
            <a:gs pos="100000">
              <a:schemeClr val="accent5">
                <a:hueOff val="-6953714"/>
                <a:satOff val="27868"/>
                <a:lumOff val="604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953714"/>
              <a:satOff val="27868"/>
              <a:lumOff val="604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 8</a:t>
          </a: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" y="4100428"/>
        <a:ext cx="410067" cy="175743"/>
      </dsp:txXfrm>
    </dsp:sp>
    <dsp:sp modelId="{63D0A71D-0A7C-4D6A-9EF2-0913CB1A7D07}">
      <dsp:nvSpPr>
        <dsp:cNvPr id="0" name=""/>
        <dsp:cNvSpPr/>
      </dsp:nvSpPr>
      <dsp:spPr>
        <a:xfrm rot="5400000">
          <a:off x="4243745" y="61716"/>
          <a:ext cx="380776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953714"/>
              <a:satOff val="27868"/>
              <a:lumOff val="604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Information Education Communication (IEC)/ SBCC &amp; Documentation</a:t>
          </a:r>
        </a:p>
      </dsp:txBody>
      <dsp:txXfrm rot="-5400000">
        <a:off x="410067" y="3913982"/>
        <a:ext cx="8029544" cy="343600"/>
      </dsp:txXfrm>
    </dsp:sp>
    <dsp:sp modelId="{E0CD26CC-662F-4200-B1C3-F4C5C6C75503}">
      <dsp:nvSpPr>
        <dsp:cNvPr id="0" name=""/>
        <dsp:cNvSpPr/>
      </dsp:nvSpPr>
      <dsp:spPr>
        <a:xfrm rot="5400000">
          <a:off x="-87871" y="4517598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shade val="51000"/>
                <a:satMod val="130000"/>
              </a:schemeClr>
            </a:gs>
            <a:gs pos="80000">
              <a:schemeClr val="accent5">
                <a:hueOff val="-7947101"/>
                <a:satOff val="31849"/>
                <a:lumOff val="6902"/>
                <a:alphaOff val="0"/>
                <a:shade val="93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 9</a:t>
          </a: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" y="4634761"/>
        <a:ext cx="410067" cy="175743"/>
      </dsp:txXfrm>
    </dsp:sp>
    <dsp:sp modelId="{2A1DD9E6-C06D-4D76-B05E-FB39976561A0}">
      <dsp:nvSpPr>
        <dsp:cNvPr id="0" name=""/>
        <dsp:cNvSpPr/>
      </dsp:nvSpPr>
      <dsp:spPr>
        <a:xfrm rot="5400000">
          <a:off x="4243745" y="596048"/>
          <a:ext cx="380776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Human Resources (Service Delivery &amp; Program Management HR)</a:t>
          </a:r>
        </a:p>
      </dsp:txBody>
      <dsp:txXfrm rot="-5400000">
        <a:off x="410067" y="4448314"/>
        <a:ext cx="8029544" cy="343600"/>
      </dsp:txXfrm>
    </dsp:sp>
    <dsp:sp modelId="{747282C4-77B1-439C-9C28-B5556F2AED3F}">
      <dsp:nvSpPr>
        <dsp:cNvPr id="0" name=""/>
        <dsp:cNvSpPr/>
      </dsp:nvSpPr>
      <dsp:spPr>
        <a:xfrm rot="5400000">
          <a:off x="-87871" y="5051931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8940489"/>
                <a:satOff val="35830"/>
                <a:lumOff val="7765"/>
                <a:alphaOff val="0"/>
                <a:shade val="51000"/>
                <a:satMod val="130000"/>
              </a:schemeClr>
            </a:gs>
            <a:gs pos="80000">
              <a:schemeClr val="accent5">
                <a:hueOff val="-8940489"/>
                <a:satOff val="35830"/>
                <a:lumOff val="7765"/>
                <a:alphaOff val="0"/>
                <a:shade val="93000"/>
                <a:satMod val="130000"/>
              </a:schemeClr>
            </a:gs>
            <a:gs pos="100000">
              <a:schemeClr val="accent5">
                <a:hueOff val="-8940489"/>
                <a:satOff val="35830"/>
                <a:lumOff val="776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8940489"/>
              <a:satOff val="35830"/>
              <a:lumOff val="77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</a:rPr>
            <a:t> 10</a:t>
          </a:r>
          <a:endParaRPr lang="en-US" sz="1600" b="1" kern="1200" dirty="0">
            <a:solidFill>
              <a:schemeClr val="tx1"/>
            </a:solidFill>
          </a:endParaRPr>
        </a:p>
      </dsp:txBody>
      <dsp:txXfrm rot="-5400000">
        <a:off x="1" y="5169094"/>
        <a:ext cx="410067" cy="175743"/>
      </dsp:txXfrm>
    </dsp:sp>
    <dsp:sp modelId="{8B9C3390-80BD-47C4-9D92-13D1FD91C159}">
      <dsp:nvSpPr>
        <dsp:cNvPr id="0" name=""/>
        <dsp:cNvSpPr/>
      </dsp:nvSpPr>
      <dsp:spPr>
        <a:xfrm rot="5400000">
          <a:off x="4243745" y="1130381"/>
          <a:ext cx="380776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8940489"/>
              <a:satOff val="35830"/>
              <a:lumOff val="77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Information technology  &amp; Data Management</a:t>
          </a:r>
        </a:p>
      </dsp:txBody>
      <dsp:txXfrm rot="-5400000">
        <a:off x="410067" y="4982647"/>
        <a:ext cx="8029544" cy="343600"/>
      </dsp:txXfrm>
    </dsp:sp>
    <dsp:sp modelId="{4E6CEA42-18DB-46CF-9EFA-F883D2EC3E81}">
      <dsp:nvSpPr>
        <dsp:cNvPr id="0" name=""/>
        <dsp:cNvSpPr/>
      </dsp:nvSpPr>
      <dsp:spPr>
        <a:xfrm rot="5400000">
          <a:off x="-87871" y="5586263"/>
          <a:ext cx="585810" cy="410067"/>
        </a:xfrm>
        <a:prstGeom prst="chevron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 11</a:t>
          </a:r>
        </a:p>
      </dsp:txBody>
      <dsp:txXfrm rot="-5400000">
        <a:off x="1" y="5703426"/>
        <a:ext cx="410067" cy="175743"/>
      </dsp:txXfrm>
    </dsp:sp>
    <dsp:sp modelId="{62E41DF4-B95C-45C8-B894-A269FC69F755}">
      <dsp:nvSpPr>
        <dsp:cNvPr id="0" name=""/>
        <dsp:cNvSpPr/>
      </dsp:nvSpPr>
      <dsp:spPr>
        <a:xfrm rot="5400000">
          <a:off x="4243745" y="1664714"/>
          <a:ext cx="380776" cy="80481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chemeClr val="tx1"/>
              </a:solidFill>
            </a:rPr>
            <a:t>Review, Research &amp; Innovations.</a:t>
          </a:r>
        </a:p>
      </dsp:txBody>
      <dsp:txXfrm rot="-5400000">
        <a:off x="410067" y="5516980"/>
        <a:ext cx="8029544" cy="343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07F3C-0562-4E97-A139-0846C6D43E3A}">
      <dsp:nvSpPr>
        <dsp:cNvPr id="0" name=""/>
        <dsp:cNvSpPr/>
      </dsp:nvSpPr>
      <dsp:spPr>
        <a:xfrm>
          <a:off x="0" y="0"/>
          <a:ext cx="6253809" cy="9349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</a:rPr>
            <a:t>Orientation on Process </a:t>
          </a:r>
        </a:p>
      </dsp:txBody>
      <dsp:txXfrm>
        <a:off x="27384" y="27384"/>
        <a:ext cx="5135508" cy="880206"/>
      </dsp:txXfrm>
    </dsp:sp>
    <dsp:sp modelId="{9C248C01-0083-4172-B258-BB4379349D46}">
      <dsp:nvSpPr>
        <dsp:cNvPr id="0" name=""/>
        <dsp:cNvSpPr/>
      </dsp:nvSpPr>
      <dsp:spPr>
        <a:xfrm>
          <a:off x="467005" y="1064831"/>
          <a:ext cx="6253809" cy="934974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</a:rPr>
            <a:t>Plenary Session </a:t>
          </a:r>
        </a:p>
      </dsp:txBody>
      <dsp:txXfrm>
        <a:off x="494389" y="1092215"/>
        <a:ext cx="5124303" cy="880206"/>
      </dsp:txXfrm>
    </dsp:sp>
    <dsp:sp modelId="{686D271A-A00F-4748-8336-AA34E87DA93F}">
      <dsp:nvSpPr>
        <dsp:cNvPr id="0" name=""/>
        <dsp:cNvSpPr/>
      </dsp:nvSpPr>
      <dsp:spPr>
        <a:xfrm>
          <a:off x="934010" y="2129663"/>
          <a:ext cx="6253809" cy="934974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</a:rPr>
            <a:t>Theme based Group Exercise</a:t>
          </a:r>
        </a:p>
      </dsp:txBody>
      <dsp:txXfrm>
        <a:off x="961394" y="2157047"/>
        <a:ext cx="5124303" cy="880205"/>
      </dsp:txXfrm>
    </dsp:sp>
    <dsp:sp modelId="{4D826C84-83C2-4497-B158-3CE7707606C0}">
      <dsp:nvSpPr>
        <dsp:cNvPr id="0" name=""/>
        <dsp:cNvSpPr/>
      </dsp:nvSpPr>
      <dsp:spPr>
        <a:xfrm>
          <a:off x="1401015" y="3194494"/>
          <a:ext cx="6253809" cy="934974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solidFill>
                <a:schemeClr val="tx1"/>
              </a:solidFill>
            </a:rPr>
            <a:t>Construction of Roadmap</a:t>
          </a:r>
          <a:endParaRPr lang="en-US" sz="2900" b="1" kern="1200" dirty="0">
            <a:solidFill>
              <a:schemeClr val="tx1"/>
            </a:solidFill>
          </a:endParaRPr>
        </a:p>
      </dsp:txBody>
      <dsp:txXfrm>
        <a:off x="1428399" y="3221878"/>
        <a:ext cx="5124303" cy="880205"/>
      </dsp:txXfrm>
    </dsp:sp>
    <dsp:sp modelId="{30BA9DC3-5909-4BD1-B92A-41C2CDD84E28}">
      <dsp:nvSpPr>
        <dsp:cNvPr id="0" name=""/>
        <dsp:cNvSpPr/>
      </dsp:nvSpPr>
      <dsp:spPr>
        <a:xfrm>
          <a:off x="1868021" y="4259326"/>
          <a:ext cx="6253809" cy="93497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tx1"/>
              </a:solidFill>
            </a:rPr>
            <a:t>Presentation by Team members</a:t>
          </a:r>
        </a:p>
      </dsp:txBody>
      <dsp:txXfrm>
        <a:off x="1895405" y="4286710"/>
        <a:ext cx="5124303" cy="880205"/>
      </dsp:txXfrm>
    </dsp:sp>
    <dsp:sp modelId="{F7A27429-C015-42F5-BB10-A17AC0D57571}">
      <dsp:nvSpPr>
        <dsp:cNvPr id="0" name=""/>
        <dsp:cNvSpPr/>
      </dsp:nvSpPr>
      <dsp:spPr>
        <a:xfrm>
          <a:off x="5646076" y="683050"/>
          <a:ext cx="607733" cy="607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>
            <a:solidFill>
              <a:schemeClr val="tx1"/>
            </a:solidFill>
          </a:endParaRPr>
        </a:p>
      </dsp:txBody>
      <dsp:txXfrm>
        <a:off x="5782816" y="683050"/>
        <a:ext cx="334253" cy="457319"/>
      </dsp:txXfrm>
    </dsp:sp>
    <dsp:sp modelId="{9AC30A91-8FFC-4E0C-844D-E41913666DD5}">
      <dsp:nvSpPr>
        <dsp:cNvPr id="0" name=""/>
        <dsp:cNvSpPr/>
      </dsp:nvSpPr>
      <dsp:spPr>
        <a:xfrm>
          <a:off x="6113082" y="1747881"/>
          <a:ext cx="607733" cy="607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>
            <a:solidFill>
              <a:schemeClr val="tx1"/>
            </a:solidFill>
          </a:endParaRPr>
        </a:p>
      </dsp:txBody>
      <dsp:txXfrm>
        <a:off x="6249822" y="1747881"/>
        <a:ext cx="334253" cy="457319"/>
      </dsp:txXfrm>
    </dsp:sp>
    <dsp:sp modelId="{7E813521-F122-4976-9ED2-8DD6F43641C1}">
      <dsp:nvSpPr>
        <dsp:cNvPr id="0" name=""/>
        <dsp:cNvSpPr/>
      </dsp:nvSpPr>
      <dsp:spPr>
        <a:xfrm>
          <a:off x="6580087" y="2797130"/>
          <a:ext cx="607733" cy="607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>
            <a:solidFill>
              <a:schemeClr val="tx1"/>
            </a:solidFill>
          </a:endParaRPr>
        </a:p>
      </dsp:txBody>
      <dsp:txXfrm>
        <a:off x="6716827" y="2797130"/>
        <a:ext cx="334253" cy="457319"/>
      </dsp:txXfrm>
    </dsp:sp>
    <dsp:sp modelId="{69D0919E-78D6-4D8B-9A50-A2A7FAE63580}">
      <dsp:nvSpPr>
        <dsp:cNvPr id="0" name=""/>
        <dsp:cNvSpPr/>
      </dsp:nvSpPr>
      <dsp:spPr>
        <a:xfrm>
          <a:off x="7047092" y="3872350"/>
          <a:ext cx="607733" cy="6077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b="1" kern="1200">
            <a:solidFill>
              <a:schemeClr val="tx1"/>
            </a:solidFill>
          </a:endParaRPr>
        </a:p>
      </dsp:txBody>
      <dsp:txXfrm>
        <a:off x="7183832" y="3872350"/>
        <a:ext cx="334253" cy="457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FC220-71FD-46A9-95E3-159FB144BFE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E0858-A545-4A93-B4BA-44994BA8BE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CF676B-E574-40E8-B726-11F5859A8D1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38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4741816"/>
            <a:ext cx="9144000" cy="2116184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/>
          <a:lstStyle/>
          <a:p>
            <a:pPr algn="ctr"/>
            <a:r>
              <a:rPr lang="en-US" sz="4000" b="1" dirty="0">
                <a:latin typeface="+mn-lt"/>
              </a:rPr>
              <a:t>National Health Mission,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Department of Health &amp; Family Welfare,  Gujarat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9144000" cy="4728754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4000" b="1" dirty="0">
              <a:solidFill>
                <a:schemeClr val="tx1"/>
              </a:solidFill>
              <a:latin typeface="+mj-lt"/>
            </a:endParaRPr>
          </a:p>
          <a:p>
            <a:endParaRPr lang="en-IN" sz="4000" b="1" dirty="0">
              <a:solidFill>
                <a:schemeClr val="tx1"/>
              </a:solidFill>
              <a:latin typeface="+mj-lt"/>
            </a:endParaRPr>
          </a:p>
          <a:p>
            <a:r>
              <a:rPr lang="en-IN" sz="4000" b="1" dirty="0">
                <a:solidFill>
                  <a:schemeClr val="tx1"/>
                </a:solidFill>
                <a:latin typeface="+mj-lt"/>
              </a:rPr>
              <a:t>Let Hundred Flowers Bloom</a:t>
            </a:r>
            <a:endParaRPr lang="en-US" sz="4000" dirty="0">
              <a:solidFill>
                <a:schemeClr val="tx1"/>
              </a:solidFill>
              <a:latin typeface="+mj-lt"/>
            </a:endParaRPr>
          </a:p>
          <a:p>
            <a:endParaRPr lang="en-IN" sz="1800" b="1" i="1" dirty="0">
              <a:solidFill>
                <a:schemeClr val="tx1"/>
              </a:solidFill>
              <a:latin typeface="+mj-lt"/>
            </a:endParaRPr>
          </a:p>
          <a:p>
            <a:r>
              <a:rPr lang="en-IN" b="1" i="1" dirty="0">
                <a:solidFill>
                  <a:schemeClr val="tx1"/>
                </a:solidFill>
                <a:latin typeface="+mj-lt"/>
              </a:rPr>
              <a:t>An Action-oriented Consultative Seminar on </a:t>
            </a:r>
          </a:p>
          <a:p>
            <a:r>
              <a:rPr lang="en-IN" b="1" i="1" dirty="0">
                <a:solidFill>
                  <a:schemeClr val="tx1"/>
                </a:solidFill>
                <a:latin typeface="+mj-lt"/>
              </a:rPr>
              <a:t>Health Planning in Gujarat</a:t>
            </a:r>
            <a:endParaRPr lang="en-US" i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1266" y="169588"/>
            <a:ext cx="2214154" cy="181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3" y="148136"/>
            <a:ext cx="843306" cy="1833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534400" cy="5334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Action Seminar Process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04800" y="762000"/>
            <a:ext cx="5562600" cy="594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lang="en-US" sz="2000" b="1" dirty="0">
                <a:solidFill>
                  <a:schemeClr val="tx1"/>
                </a:solidFill>
              </a:rPr>
              <a:t>Theme based Group Exercise &amp; Construction of Roadmap: (Morning  Session) 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11 -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Two sided white boards </a:t>
            </a:r>
            <a:r>
              <a:rPr lang="en-IN" sz="2000" dirty="0"/>
              <a:t>with marker pens were placed in hall &amp; each Board designated to respective themes.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Designated group of 25-37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participants gathered to  respective board</a:t>
            </a:r>
            <a:r>
              <a:rPr lang="en-IN" sz="2000" dirty="0"/>
              <a:t>, discussed, explored and decided the plan to improve the particular thematic issues.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Finalised points were being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noted down on white boards</a:t>
            </a:r>
            <a:r>
              <a:rPr lang="en-IN" sz="2000" dirty="0"/>
              <a:t> simultaneously.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dirty="0"/>
              <a:t>Resp. PS (PH), MD (NHM), GOI Officials and Additional Directors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kept overlooking the exercise </a:t>
            </a:r>
            <a:r>
              <a:rPr lang="en-IN" sz="2000" dirty="0"/>
              <a:t>of the groups and suggested few things and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moderated discussion if needed</a:t>
            </a:r>
            <a:r>
              <a:rPr lang="en-IN" sz="2000" dirty="0"/>
              <a:t>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b="1" i="1" dirty="0">
                <a:solidFill>
                  <a:schemeClr val="tx1"/>
                </a:solidFill>
              </a:rPr>
              <a:t>Hon’ble Minister of State (Health) </a:t>
            </a:r>
            <a:r>
              <a:rPr lang="en-IN" sz="2000" dirty="0"/>
              <a:t>also took the round to each group and understood the challenges and proposed supportive strategies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3543" y="990600"/>
            <a:ext cx="2878666" cy="25908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806188"/>
            <a:ext cx="2895600" cy="28232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Genius\Desktop\selected pics\NRB_6014 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685800"/>
            <a:ext cx="3429000" cy="26670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228600" y="76200"/>
            <a:ext cx="8686800" cy="5334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Action Seminar Process</a:t>
            </a:r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228600" y="685800"/>
            <a:ext cx="5105400" cy="601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lang="en-US" sz="2400" b="1" dirty="0"/>
              <a:t>Presentation by Teams: (Afternoon session)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All groups presented </a:t>
            </a:r>
            <a:r>
              <a:rPr lang="en-US" sz="2000" dirty="0"/>
              <a:t>the action plans and all members were given chance to speak especially ASHA, ANM, MPHW, MO-PHCs.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Suggestions and feedback </a:t>
            </a:r>
            <a:r>
              <a:rPr lang="en-US" sz="2000" dirty="0"/>
              <a:t>on the presented action plan were discussed with rest of the participants from others groups also.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Views from Govt. of India officials, NHSRC officials were also solicited.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Rapporteur were instructed to take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photographs of the white boards </a:t>
            </a:r>
            <a:r>
              <a:rPr lang="en-US" sz="2000" dirty="0"/>
              <a:t>with final action plans and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computerize</a:t>
            </a:r>
            <a:r>
              <a:rPr lang="en-US" sz="2000" dirty="0"/>
              <a:t> and submitted to Resp. MD (NHM) in consultation with team leaders.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C:\Users\Genius\AppData\Local\Microsoft\Windows\INetCache\Content.Word\NRB_6449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505200"/>
            <a:ext cx="3400425" cy="314325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799762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/>
              <a:t>Deliverables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Each Thematic Group expected to submit 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dk1"/>
                </a:solidFill>
              </a:rPr>
              <a:t>Program Implementation Plan with:</a:t>
            </a:r>
          </a:p>
          <a:p>
            <a:pPr lvl="1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Identified Gaps/ shortfalls</a:t>
            </a:r>
          </a:p>
          <a:p>
            <a:pPr lvl="1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dirty="0"/>
              <a:t>Identified Goals, Objectives, Targets</a:t>
            </a:r>
          </a:p>
          <a:p>
            <a:pPr lvl="1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</a:rPr>
              <a:t>Result oriented Strategies, </a:t>
            </a:r>
          </a:p>
          <a:p>
            <a:pPr lvl="1"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400" dirty="0"/>
              <a:t>Identified do-able </a:t>
            </a:r>
            <a:r>
              <a:rPr lang="en-US" sz="2400" dirty="0">
                <a:solidFill>
                  <a:schemeClr val="dk1"/>
                </a:solidFill>
              </a:rPr>
              <a:t>activities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/>
              <a:t>Monitoring mechanism with SMART indicators to review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dk1"/>
                </a:solidFill>
              </a:rPr>
              <a:t>Budgetary provision with detailed costing under NHM PIP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/>
              <a:t>Scaling up of proven newer ideas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/>
              <a:t>Instill the exact role and responsibilities of each functionaries towards achievement of the goals.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5867400" cy="571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IN" sz="2400" dirty="0"/>
              <a:t>A comprehensive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theme wise roadmap </a:t>
            </a:r>
            <a:r>
              <a:rPr lang="en-IN" sz="2400" dirty="0"/>
              <a:t>along with activities to be carried out with timeline and taken </a:t>
            </a:r>
            <a:r>
              <a:rPr lang="en-IN" sz="2400" dirty="0" err="1"/>
              <a:t>upto</a:t>
            </a:r>
            <a:r>
              <a:rPr lang="en-IN" sz="2400"/>
              <a:t> VHSNCs.</a:t>
            </a:r>
            <a:endParaRPr lang="en-IN" sz="2400" dirty="0"/>
          </a:p>
          <a:p>
            <a:pPr algn="just"/>
            <a:r>
              <a:rPr lang="en-IN" sz="2400" dirty="0"/>
              <a:t>Progress review through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time based monitoring mechanism. </a:t>
            </a:r>
          </a:p>
          <a:p>
            <a:pPr algn="just"/>
            <a:r>
              <a:rPr lang="en-IN" sz="2400" dirty="0"/>
              <a:t>The participation of actual implementers made the plan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realistic</a:t>
            </a:r>
            <a:r>
              <a:rPr lang="en-IN" sz="2400" dirty="0"/>
              <a:t> and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practical</a:t>
            </a:r>
            <a:r>
              <a:rPr lang="en-IN" sz="2400" dirty="0"/>
              <a:t>. </a:t>
            </a:r>
          </a:p>
          <a:p>
            <a:pPr algn="just"/>
            <a:r>
              <a:rPr lang="en-IN" sz="2400" dirty="0"/>
              <a:t>The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budgetary provision </a:t>
            </a:r>
            <a:r>
              <a:rPr lang="en-IN" sz="2400" dirty="0"/>
              <a:t>for activities to be carried out Vis-a-Vis State and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NHM PIP Proposals of 2018-19.</a:t>
            </a:r>
          </a:p>
          <a:p>
            <a:pPr algn="just"/>
            <a:r>
              <a:rPr lang="en-IN" sz="2400" dirty="0"/>
              <a:t>Sharing on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thought process on newer ideas </a:t>
            </a:r>
            <a:r>
              <a:rPr lang="en-IN" sz="2400" dirty="0"/>
              <a:t>implemented by various districts and health functionaries and to be scaled up.</a:t>
            </a:r>
          </a:p>
          <a:p>
            <a:pPr algn="just"/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Morale boosting </a:t>
            </a:r>
            <a:r>
              <a:rPr lang="en-IN" sz="2400" dirty="0"/>
              <a:t>of the participants.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839200" cy="639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/>
              <a:t>Outcome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3000" contrast="32000"/>
          </a:blip>
          <a:srcRect/>
          <a:stretch>
            <a:fillRect/>
          </a:stretch>
        </p:blipFill>
        <p:spPr bwMode="auto">
          <a:xfrm>
            <a:off x="6019800" y="990600"/>
            <a:ext cx="2895600" cy="5715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745318"/>
              </p:ext>
            </p:extLst>
          </p:nvPr>
        </p:nvGraphicFramePr>
        <p:xfrm>
          <a:off x="152400" y="762001"/>
          <a:ext cx="8915400" cy="604650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83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Sr.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No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Program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Component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Activity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Proposed Amount  </a:t>
                      </a:r>
                      <a:r>
                        <a:rPr lang="en-US" sz="20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(Rs. in </a:t>
                      </a:r>
                      <a:r>
                        <a:rPr lang="en-US" sz="1800" baseline="0" dirty="0" err="1"/>
                        <a:t>lakhs</a:t>
                      </a:r>
                      <a:r>
                        <a:rPr lang="en-US" sz="1800" baseline="0" dirty="0"/>
                        <a:t> 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Approved</a:t>
                      </a:r>
                      <a:r>
                        <a:rPr lang="en-US" sz="2000" baseline="0" dirty="0"/>
                        <a:t> Amount</a:t>
                      </a:r>
                    </a:p>
                    <a:p>
                      <a:pPr algn="ctr"/>
                      <a:r>
                        <a:rPr lang="en-US" sz="1800" baseline="0" dirty="0"/>
                        <a:t>(Rs. In </a:t>
                      </a:r>
                      <a:r>
                        <a:rPr lang="en-US" sz="1800" baseline="0" dirty="0" err="1"/>
                        <a:t>Lakhs</a:t>
                      </a:r>
                      <a:r>
                        <a:rPr lang="en-US" sz="1800" baseline="0" dirty="0"/>
                        <a:t> 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219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RMNCH+A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Saturating each districts with SNCUs &amp; additional SNCU for bigger districts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38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RMNCH+A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KMC ward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SNCUs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73.50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287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RMNCH+A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Referral</a:t>
                      </a:r>
                      <a:r>
                        <a:rPr lang="en-US" sz="1600" i="1" baseline="0" dirty="0"/>
                        <a:t> Transport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Neonatal Ambulances 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504.00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4513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Innovations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Comprehensive 104</a:t>
                      </a:r>
                      <a:r>
                        <a:rPr lang="en-US" sz="1600" baseline="0" dirty="0"/>
                        <a:t> Health Information &amp; Grievance Helpline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1336.00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1184.70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843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Hemoglobinopathies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SD- Facility</a:t>
                      </a:r>
                      <a:r>
                        <a:rPr lang="en-US" sz="1600" i="1" baseline="0" dirty="0"/>
                        <a:t> </a:t>
                      </a:r>
                      <a:r>
                        <a:rPr lang="en-US" sz="1600" i="1" dirty="0"/>
                        <a:t>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Screening of hemoglobinopathis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558.21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287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SD- Community</a:t>
                      </a:r>
                      <a:r>
                        <a:rPr lang="en-US" sz="1600" i="1" baseline="0" dirty="0"/>
                        <a:t> based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Mobile Dental Van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287">
                <a:tc>
                  <a:txBody>
                    <a:bodyPr/>
                    <a:lstStyle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SD-</a:t>
                      </a:r>
                      <a:r>
                        <a:rPr lang="en-US" sz="1600" i="1" baseline="0" dirty="0"/>
                        <a:t> Human Resources</a:t>
                      </a:r>
                      <a:endParaRPr lang="en-US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Expansion of Specialist services through Initiation</a:t>
                      </a:r>
                      <a:r>
                        <a:rPr lang="en-US" sz="1600" baseline="0" dirty="0"/>
                        <a:t> of CPS/ DNB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39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/>
              <a:t>Outcome (few examples) </a:t>
            </a:r>
            <a:r>
              <a:rPr lang="en-US" sz="2400" b="1" dirty="0"/>
              <a:t> </a:t>
            </a:r>
            <a:endParaRPr lang="en-US" sz="36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078068"/>
              </p:ext>
            </p:extLst>
          </p:nvPr>
        </p:nvGraphicFramePr>
        <p:xfrm>
          <a:off x="152400" y="135565"/>
          <a:ext cx="8915400" cy="67404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11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Sr.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No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Program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Activity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Proposed Amount  </a:t>
                      </a:r>
                      <a:r>
                        <a:rPr lang="en-US" sz="20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(Rs. in </a:t>
                      </a:r>
                      <a:r>
                        <a:rPr lang="en-US" sz="1800" baseline="0" dirty="0" err="1"/>
                        <a:t>lakhs</a:t>
                      </a:r>
                      <a:r>
                        <a:rPr lang="en-US" sz="1800" baseline="0" dirty="0"/>
                        <a:t> 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Approved</a:t>
                      </a:r>
                      <a:r>
                        <a:rPr lang="en-US" sz="2000" baseline="0" dirty="0"/>
                        <a:t> Amount</a:t>
                      </a:r>
                    </a:p>
                    <a:p>
                      <a:pPr algn="ctr"/>
                      <a:r>
                        <a:rPr lang="en-US" sz="1800" baseline="0" dirty="0"/>
                        <a:t>(Rs. In </a:t>
                      </a:r>
                      <a:r>
                        <a:rPr lang="en-US" sz="1800" baseline="0" dirty="0" err="1"/>
                        <a:t>Lakhs</a:t>
                      </a:r>
                      <a:r>
                        <a:rPr lang="en-US" sz="1800" baseline="0" dirty="0"/>
                        <a:t> 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NMHP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Community 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District</a:t>
                      </a:r>
                      <a:r>
                        <a:rPr lang="en-US" baseline="0" dirty="0"/>
                        <a:t> Counseling Center and crisis centre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Community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Community 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ASHA incentives for attending weekly</a:t>
                      </a:r>
                      <a:r>
                        <a:rPr lang="en-US" baseline="0" dirty="0"/>
                        <a:t> SATCOM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2535.19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2535.19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RNTCP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Innovations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TB Free</a:t>
                      </a:r>
                      <a:r>
                        <a:rPr lang="en-US" baseline="0" dirty="0"/>
                        <a:t> blocks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112.40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RMNCH+A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Innovations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Mothers Own Milk </a:t>
                      </a:r>
                    </a:p>
                    <a:p>
                      <a:pPr algn="just"/>
                      <a:r>
                        <a:rPr lang="en-US" dirty="0"/>
                        <a:t>(Human Milk Bank)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RMNCH+A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SD- Facility 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Mobile </a:t>
                      </a:r>
                      <a:r>
                        <a:rPr lang="en-US" dirty="0" err="1"/>
                        <a:t>Mamta</a:t>
                      </a:r>
                      <a:r>
                        <a:rPr lang="en-US" dirty="0"/>
                        <a:t> Divas (</a:t>
                      </a:r>
                      <a:r>
                        <a:rPr lang="en-US" dirty="0" err="1"/>
                        <a:t>Valsad</a:t>
                      </a:r>
                      <a:r>
                        <a:rPr lang="en-US" dirty="0"/>
                        <a:t> &amp; BK)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63.80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RMNCH+A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dirty="0"/>
                        <a:t>“Labour Room” to “</a:t>
                      </a:r>
                      <a:r>
                        <a:rPr lang="en-US" dirty="0" err="1"/>
                        <a:t>Navjeevan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Kaksha</a:t>
                      </a:r>
                      <a:r>
                        <a:rPr lang="en-US" baseline="0" dirty="0"/>
                        <a:t>” on Quality perspectives &amp; Comprehensive JSSK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Zero Budget</a:t>
                      </a:r>
                      <a:r>
                        <a:rPr lang="en-US" b="1" baseline="0" dirty="0"/>
                        <a:t> Activities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RMNCH+A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Focus on Breast crawling after cord clamping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Zero Budget</a:t>
                      </a:r>
                      <a:r>
                        <a:rPr lang="en-US" b="1" baseline="0" dirty="0"/>
                        <a:t> Activities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RMNCH+A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Nutritional interventions/</a:t>
                      </a:r>
                      <a:r>
                        <a:rPr lang="en-US" baseline="0" dirty="0"/>
                        <a:t> Demo. Feeding, use of drumsticks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Zero Budget</a:t>
                      </a:r>
                      <a:r>
                        <a:rPr lang="en-US" b="1" baseline="0" dirty="0"/>
                        <a:t> Activities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172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</a:t>
            </a:r>
            <a:r>
              <a:rPr lang="en-US" sz="8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4029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10C13F-B60B-4142-AB76-AE8A43C12F4B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5529470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98525" indent="-898525" algn="ctr" eaLnBrk="1" hangingPunct="1">
              <a:buNone/>
              <a:defRPr/>
            </a:pPr>
            <a:endParaRPr lang="en-IN" altLang="en-US" b="1" dirty="0">
              <a:solidFill>
                <a:srgbClr val="C00000"/>
              </a:solidFill>
            </a:endParaRPr>
          </a:p>
          <a:p>
            <a:pPr marL="1298575" lvl="1" indent="-898525">
              <a:buFont typeface="Calibri Light" panose="020F0302020204030204" pitchFamily="34" charset="0"/>
              <a:buAutoNum type="alphaUcPeriod"/>
              <a:defRPr/>
            </a:pPr>
            <a:r>
              <a:rPr lang="en-IN" altLang="en-US" sz="3200" b="1" dirty="0">
                <a:solidFill>
                  <a:schemeClr val="tx1"/>
                </a:solidFill>
              </a:rPr>
              <a:t>Introduction </a:t>
            </a:r>
          </a:p>
          <a:p>
            <a:pPr marL="1298575" lvl="1" indent="-898525">
              <a:buFont typeface="Calibri Light" panose="020F0302020204030204" pitchFamily="34" charset="0"/>
              <a:buAutoNum type="alphaUcPeriod"/>
              <a:defRPr/>
            </a:pPr>
            <a:r>
              <a:rPr lang="en-IN" altLang="en-US" sz="3200" b="1" dirty="0">
                <a:solidFill>
                  <a:schemeClr val="tx1"/>
                </a:solidFill>
              </a:rPr>
              <a:t>Concept of the Seminar</a:t>
            </a:r>
          </a:p>
          <a:p>
            <a:pPr marL="1298575" lvl="1" indent="-898525">
              <a:buFont typeface="Calibri Light" panose="020F0302020204030204" pitchFamily="34" charset="0"/>
              <a:buAutoNum type="alphaUcPeriod"/>
              <a:defRPr/>
            </a:pPr>
            <a:r>
              <a:rPr lang="en-IN" altLang="en-US" sz="3200" b="1" dirty="0">
                <a:solidFill>
                  <a:schemeClr val="tx1"/>
                </a:solidFill>
              </a:rPr>
              <a:t>Processes involved</a:t>
            </a:r>
          </a:p>
          <a:p>
            <a:pPr marL="1298575" lvl="1" indent="-898525">
              <a:buFont typeface="Calibri Light" panose="020F0302020204030204" pitchFamily="34" charset="0"/>
              <a:buAutoNum type="alphaUcPeriod"/>
              <a:defRPr/>
            </a:pPr>
            <a:r>
              <a:rPr lang="en-IN" altLang="en-US" sz="3200" b="1" dirty="0">
                <a:solidFill>
                  <a:schemeClr val="tx1"/>
                </a:solidFill>
              </a:rPr>
              <a:t>Themes identified</a:t>
            </a:r>
          </a:p>
          <a:p>
            <a:pPr marL="1298575" lvl="1" indent="-898525">
              <a:buFont typeface="Calibri Light" panose="020F0302020204030204" pitchFamily="34" charset="0"/>
              <a:buAutoNum type="alphaUcPeriod"/>
              <a:defRPr/>
            </a:pPr>
            <a:r>
              <a:rPr lang="en-IN" altLang="en-US" sz="3200" b="1" dirty="0">
                <a:solidFill>
                  <a:schemeClr val="tx1"/>
                </a:solidFill>
              </a:rPr>
              <a:t>Deliverables</a:t>
            </a:r>
          </a:p>
          <a:p>
            <a:pPr marL="1298575" lvl="1" indent="-898525">
              <a:buFont typeface="Calibri Light" panose="020F0302020204030204" pitchFamily="34" charset="0"/>
              <a:buAutoNum type="alphaUcPeriod"/>
              <a:defRPr/>
            </a:pPr>
            <a:r>
              <a:rPr lang="en-IN" altLang="en-US" sz="3200" b="1" dirty="0">
                <a:solidFill>
                  <a:schemeClr val="tx1"/>
                </a:solidFill>
              </a:rPr>
              <a:t>Outcomes of the Seminar</a:t>
            </a:r>
            <a:endParaRPr lang="en-IN" altLang="en-US" b="1" dirty="0">
              <a:solidFill>
                <a:schemeClr val="tx1"/>
              </a:solidFill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9DB987-C2D1-45BC-981F-064A3700927E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0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chemeClr val="tx1"/>
                </a:solidFill>
              </a:rPr>
              <a:t>Flow of the Presentation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IN" sz="2000" dirty="0"/>
              <a:t>Decentralized 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bottom to up planning- </a:t>
            </a:r>
            <a:r>
              <a:rPr lang="en-IN" sz="2000" dirty="0"/>
              <a:t>core component but critical challenge for NHM PIP Planning.</a:t>
            </a:r>
          </a:p>
          <a:p>
            <a:pPr algn="just"/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Lack of capacity </a:t>
            </a:r>
            <a:r>
              <a:rPr lang="en-IN" sz="2000" dirty="0"/>
              <a:t>to plan well at bottom levels, often results in PIP being made by district and State levels.</a:t>
            </a:r>
          </a:p>
          <a:p>
            <a:pPr algn="just"/>
            <a:r>
              <a:rPr lang="en-IN" sz="2000" dirty="0"/>
              <a:t>NHM PIP may not represent the 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actual issues </a:t>
            </a:r>
            <a:r>
              <a:rPr lang="en-IN" sz="2000" dirty="0"/>
              <a:t>and 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challenges faced by the frontline workers </a:t>
            </a:r>
            <a:r>
              <a:rPr lang="en-IN" sz="2000" dirty="0"/>
              <a:t>and the community. </a:t>
            </a:r>
          </a:p>
          <a:p>
            <a:pPr algn="just"/>
            <a:r>
              <a:rPr lang="en-IN" sz="2000" dirty="0"/>
              <a:t>There was a 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felt-need of consultative planning. </a:t>
            </a:r>
            <a:r>
              <a:rPr lang="en-IN" sz="2000" dirty="0"/>
              <a:t>The pattern of the discussions held in 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Davos World Economic Forum </a:t>
            </a:r>
            <a:r>
              <a:rPr lang="en-IN" sz="2000" dirty="0"/>
              <a:t>has ignited the idea of Action Seminar Cum Workshop.</a:t>
            </a:r>
          </a:p>
          <a:p>
            <a:pPr algn="just"/>
            <a:r>
              <a:rPr lang="en-IN" sz="2000" b="1" dirty="0"/>
              <a:t>Principal Secretary (PH) &amp; MD NHM </a:t>
            </a:r>
            <a:r>
              <a:rPr lang="en-IN" sz="2000" dirty="0"/>
              <a:t>decided to improvise on it and use it for 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participatory</a:t>
            </a:r>
            <a:r>
              <a:rPr lang="en-IN" sz="2000" dirty="0"/>
              <a:t> and 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decentralized planning </a:t>
            </a:r>
            <a:r>
              <a:rPr lang="en-IN" sz="2000" dirty="0"/>
              <a:t>under NHM</a:t>
            </a:r>
          </a:p>
          <a:p>
            <a:pPr algn="just"/>
            <a:r>
              <a:rPr lang="en-IN" sz="2000" dirty="0"/>
              <a:t>Mission Director, NHM has taken keen interest to create “thought process” amongst 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all stakeholders</a:t>
            </a:r>
            <a:r>
              <a:rPr lang="en-IN" sz="2000" dirty="0"/>
              <a:t>.</a:t>
            </a:r>
          </a:p>
          <a:p>
            <a:pPr algn="just"/>
            <a:r>
              <a:rPr lang="en-IN" sz="2000" dirty="0"/>
              <a:t>2 such consultative workshops conducted :</a:t>
            </a:r>
          </a:p>
          <a:p>
            <a:pPr lvl="1" algn="just"/>
            <a:r>
              <a:rPr lang="en-IN" sz="2000" dirty="0"/>
              <a:t>During Preparation of NHM PIP FY 2018-19 (10</a:t>
            </a:r>
            <a:r>
              <a:rPr lang="en-IN" sz="2000" baseline="30000" dirty="0"/>
              <a:t>th</a:t>
            </a:r>
            <a:r>
              <a:rPr lang="en-IN" sz="2000" dirty="0"/>
              <a:t> Jan 2018.)</a:t>
            </a:r>
          </a:p>
          <a:p>
            <a:pPr lvl="1" algn="just"/>
            <a:r>
              <a:rPr lang="en-IN" sz="2000" dirty="0"/>
              <a:t>After receiving  </a:t>
            </a:r>
            <a:r>
              <a:rPr lang="en-IN" sz="2000" dirty="0" err="1"/>
              <a:t>RoP</a:t>
            </a:r>
            <a:r>
              <a:rPr lang="en-IN" sz="2000" dirty="0"/>
              <a:t> Approval of NHM FY 2018-19 (29</a:t>
            </a:r>
            <a:r>
              <a:rPr lang="en-IN" sz="2000" baseline="30000" dirty="0"/>
              <a:t>th</a:t>
            </a:r>
            <a:r>
              <a:rPr lang="en-IN" sz="2000" dirty="0"/>
              <a:t> Sept 2018</a:t>
            </a:r>
            <a:r>
              <a:rPr lang="en-IN" sz="1800" dirty="0"/>
              <a:t>)</a:t>
            </a:r>
          </a:p>
          <a:p>
            <a:pPr algn="just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Concept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38199"/>
            <a:ext cx="8229600" cy="359133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IN" sz="2400" dirty="0"/>
              <a:t>To prepare a </a:t>
            </a:r>
            <a:r>
              <a:rPr lang="en-IN" sz="2400" i="1" dirty="0">
                <a:solidFill>
                  <a:srgbClr val="FF0000"/>
                </a:solidFill>
              </a:rPr>
              <a:t>Structured &amp; Decentralised PIP </a:t>
            </a:r>
            <a:r>
              <a:rPr lang="en-IN" sz="2400" dirty="0"/>
              <a:t>through consultative approach with involvement of the front line workers to higher most authorities in the health to involve in the consultative process </a:t>
            </a:r>
          </a:p>
          <a:p>
            <a:pPr algn="just"/>
            <a:r>
              <a:rPr lang="en-IN" sz="2400" dirty="0"/>
              <a:t>To identify </a:t>
            </a:r>
            <a:r>
              <a:rPr lang="en-IN" sz="2400" i="1" dirty="0"/>
              <a:t>bottlenecks</a:t>
            </a:r>
            <a:r>
              <a:rPr lang="en-IN" sz="2400" dirty="0"/>
              <a:t> of program interventions at each levels and support with </a:t>
            </a:r>
            <a:r>
              <a:rPr lang="en-IN" sz="2400" i="1" dirty="0"/>
              <a:t>do-able strategies </a:t>
            </a:r>
            <a:r>
              <a:rPr lang="en-IN" sz="2400" dirty="0"/>
              <a:t>to reach desired goals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2400" dirty="0"/>
              <a:t>Planning for specific results (outcomes) that program hopes to achieve and brings all stakeholders on one platform to accelerate efforts of program strengthening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60474369"/>
              </p:ext>
            </p:extLst>
          </p:nvPr>
        </p:nvGraphicFramePr>
        <p:xfrm>
          <a:off x="114300" y="4429539"/>
          <a:ext cx="89154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639762"/>
          </a:xfr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Action Seminar Process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410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Preparatory activities:</a:t>
            </a:r>
            <a:endParaRPr lang="en-IN" sz="2400" dirty="0"/>
          </a:p>
          <a:p>
            <a:pPr marL="514350" indent="-514350">
              <a:buAutoNum type="arabicParenR"/>
            </a:pPr>
            <a:r>
              <a:rPr lang="en-IN" sz="2400" b="1" dirty="0"/>
              <a:t>Conceptual framework:</a:t>
            </a:r>
          </a:p>
          <a:p>
            <a:pPr marL="514350" indent="-514350" algn="just"/>
            <a:r>
              <a:rPr lang="en-US" sz="2400" dirty="0"/>
              <a:t>Seminar model has been designed in view to prepare Health Action Plan by consultative approach (mentioned in previous slide)</a:t>
            </a:r>
          </a:p>
          <a:p>
            <a:pPr algn="just">
              <a:buNone/>
            </a:pPr>
            <a:r>
              <a:rPr lang="en-IN" sz="2400" b="1" dirty="0"/>
              <a:t>2) Major Themes finalised:</a:t>
            </a:r>
          </a:p>
          <a:p>
            <a:pPr algn="just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11 Themes </a:t>
            </a:r>
            <a:r>
              <a:rPr lang="en-IN" sz="2400" dirty="0"/>
              <a:t>finalised on the basis of the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</a:rPr>
              <a:t>NITI AAYOG indicators and the state priorities</a:t>
            </a:r>
            <a:r>
              <a:rPr lang="en-IN" sz="2400" dirty="0"/>
              <a:t>, which would be able to provide a comprehensive health plan.</a:t>
            </a:r>
          </a:p>
          <a:p>
            <a:pPr algn="just"/>
            <a:r>
              <a:rPr lang="en-IN" sz="2400" dirty="0"/>
              <a:t>Discussion on each theme was designed to bring out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key strategies</a:t>
            </a:r>
            <a:r>
              <a:rPr lang="en-IN" sz="2400" dirty="0"/>
              <a:t> with structured plan includes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WHY-WHEN-WHO-WHERE-WHAT-HOW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/>
              <a:t>Themes Identified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762000"/>
          <a:ext cx="84582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458200" cy="639762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Action Seminar Process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57200" y="1143000"/>
            <a:ext cx="8458200" cy="548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Selection and allocation of group members: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About 250 to 280 participants  &amp;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25-27 participants each group</a:t>
            </a:r>
            <a:r>
              <a:rPr lang="en-US" sz="2400" dirty="0"/>
              <a:t>.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Participant  selected to ensure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geographical representation </a:t>
            </a:r>
            <a:r>
              <a:rPr lang="en-US" sz="2400" dirty="0"/>
              <a:t>all over state.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Participation of each cadre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 ASHA, ANM, MPHW to State level Director </a:t>
            </a:r>
            <a:r>
              <a:rPr lang="en-US" sz="2400" dirty="0"/>
              <a:t>has been ensured in the each group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Participation of representative from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NGOs, Civil Societies and development partners</a:t>
            </a:r>
            <a:r>
              <a:rPr lang="en-US" sz="2400" dirty="0"/>
              <a:t>  working in respective subject has been ensured. 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/>
              <a:t>Officials from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Govt. of India, NHSRC &amp; Other State Dept </a:t>
            </a:r>
            <a:r>
              <a:rPr lang="en-US" sz="2400" dirty="0"/>
              <a:t>ensured.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Detailed matrix of the participants </a:t>
            </a:r>
            <a:r>
              <a:rPr lang="en-US" sz="2400" dirty="0"/>
              <a:t>along with the decided themes prepared 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Group composition : 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400" dirty="0"/>
              <a:t>Team leader : Director/State level officer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400" dirty="0" err="1"/>
              <a:t>Rapporteur</a:t>
            </a:r>
            <a:r>
              <a:rPr lang="en-US" sz="2400" dirty="0"/>
              <a:t>: Senior level Medical Officer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sz="2400" dirty="0"/>
              <a:t>Key Resource Person: 2-3 consultants and Project officer.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279401"/>
            <a:ext cx="8190412" cy="674189"/>
          </a:xfr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+mn-lt"/>
                <a:ea typeface="+mn-ea"/>
                <a:cs typeface="Times New Roman" pitchFamily="18" charset="0"/>
              </a:rPr>
              <a:t>Action Seminar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327302"/>
              </p:ext>
            </p:extLst>
          </p:nvPr>
        </p:nvGraphicFramePr>
        <p:xfrm>
          <a:off x="548641" y="1131026"/>
          <a:ext cx="8121831" cy="5194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269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76200"/>
            <a:ext cx="8534400" cy="53340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Action Seminar Process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04800" y="762000"/>
            <a:ext cx="8534400" cy="594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Orientation on Process: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The participants reported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on day before Seminar</a:t>
            </a:r>
            <a:r>
              <a:rPr lang="en-US" sz="2000" dirty="0"/>
              <a:t>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Methodology </a:t>
            </a:r>
            <a:r>
              <a:rPr lang="en-US" sz="2000" dirty="0"/>
              <a:t>of seminar to be followed were explained.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Points discussed and explained: 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dirty="0"/>
              <a:t>Bottom to top approach, 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dirty="0"/>
              <a:t>Process to be carried out,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dirty="0"/>
              <a:t>Plenary session, 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dirty="0"/>
              <a:t>Theme based group exercise, 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dirty="0"/>
              <a:t>Construction of the roadmap/action plan.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dirty="0"/>
              <a:t>Presentation by Group. </a:t>
            </a:r>
          </a:p>
          <a:p>
            <a:pPr marL="800100" lvl="1" indent="-342900" algn="just">
              <a:spcBef>
                <a:spcPct val="20000"/>
              </a:spcBef>
              <a:buFont typeface="Courier New" pitchFamily="49" charset="0"/>
              <a:buChar char="o"/>
            </a:pPr>
            <a:r>
              <a:rPr lang="en-US" dirty="0"/>
              <a:t>Queries and doubts cleared.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/>
              <a:t>All participants provided with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reference documents </a:t>
            </a:r>
            <a:r>
              <a:rPr lang="en-US" sz="2000" dirty="0"/>
              <a:t>which supports theme subject &amp; 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data sheets </a:t>
            </a:r>
            <a:r>
              <a:rPr lang="en-US" sz="2000" dirty="0"/>
              <a:t> on existing performance for each theme to promote evidence based planning.</a:t>
            </a:r>
          </a:p>
          <a:p>
            <a:pPr marL="342900" lvl="0" indent="-342900" algn="just">
              <a:spcBef>
                <a:spcPct val="2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Plenary Session: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State priorities and focus areas of each themes discussed 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Views and feedback on the process from participants has been discussed.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C:\Users\Genius\Desktop\selected pics\NRB_5641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475" y="1981200"/>
            <a:ext cx="3133725" cy="2590800"/>
          </a:xfrm>
          <a:prstGeom prst="rect">
            <a:avLst/>
          </a:prstGeom>
          <a:noFill/>
          <a:ln w="9525" cmpd="thickThin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bc8818d814f45ef9cc9d5bfc7ae98b4 xmlns="ebcd411e-39d2-437c-921d-5ffc9b96e570">
      <Terms xmlns="http://schemas.microsoft.com/office/infopath/2007/PartnerControls"/>
    </mbc8818d814f45ef9cc9d5bfc7ae98b4>
    <_ip_UnifiedCompliancePolicyProperties xmlns="http://schemas.microsoft.com/sharepoint/v3" xsi:nil="true"/>
    <Comments xmlns="ebcd411e-39d2-437c-921d-5ffc9b96e570" xsi:nil="true"/>
    <Status xmlns="ebcd411e-39d2-437c-921d-5ffc9b96e570">One Pager</Status>
    <OneNoteFluid_FileOrder xmlns="ebcd411e-39d2-437c-921d-5ffc9b96e570" xsi:nil="true"/>
    <CustomColumn xmlns="ebcd411e-39d2-437c-921d-5ffc9b96e570" xsi:nil="true"/>
    <TaxCatchAll xmlns="230e9df3-be65-4c73-a93b-d1236ebd677e" xsi:nil="true"/>
    <lcf76f155ced4ddcb4097134ff3c332f xmlns="ebcd411e-39d2-437c-921d-5ffc9b96e57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E089821E7FFA409886B3AD0234035C" ma:contentTypeVersion="29" ma:contentTypeDescription="Create a new document." ma:contentTypeScope="" ma:versionID="13bae29414afa2e23293c9ff0a75cff5">
  <xsd:schema xmlns:xsd="http://www.w3.org/2001/XMLSchema" xmlns:xs="http://www.w3.org/2001/XMLSchema" xmlns:p="http://schemas.microsoft.com/office/2006/metadata/properties" xmlns:ns1="http://schemas.microsoft.com/sharepoint/v3" xmlns:ns2="ebcd411e-39d2-437c-921d-5ffc9b96e570" xmlns:ns3="d01ac7e3-0127-46ca-87d1-141033fc51e3" xmlns:ns4="230e9df3-be65-4c73-a93b-d1236ebd677e" targetNamespace="http://schemas.microsoft.com/office/2006/metadata/properties" ma:root="true" ma:fieldsID="c8a41d0551d1dfd2c024d8ab368c767b" ns1:_="" ns2:_="" ns3:_="" ns4:_="">
    <xsd:import namespace="http://schemas.microsoft.com/sharepoint/v3"/>
    <xsd:import namespace="ebcd411e-39d2-437c-921d-5ffc9b96e570"/>
    <xsd:import namespace="d01ac7e3-0127-46ca-87d1-141033fc51e3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Comments" minOccurs="0"/>
                <xsd:element ref="ns2:MediaServiceBillingMetadata" minOccurs="0"/>
                <xsd:element ref="ns2:CustomColumn" minOccurs="0"/>
                <xsd:element ref="ns2:mbc8818d814f45ef9cc9d5bfc7ae98b4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411e-39d2-437c-921d-5ffc9b96e5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Status" ma:index="21" nillable="true" ma:displayName="Status" ma:default="One Pager" ma:format="Dropdown" ma:internalName="Status">
      <xsd:simpleType>
        <xsd:restriction base="dms:Text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6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30" nillable="true" ma:displayName="MediaServiceSystemTags" ma:hidden="true" ma:internalName="MediaServiceSystemTags" ma:readOnly="true">
      <xsd:simpleType>
        <xsd:restriction base="dms:Note"/>
      </xsd:simpleType>
    </xsd:element>
    <xsd:element name="Comments" ma:index="31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32" nillable="true" ma:displayName="MediaServiceBillingMetadata" ma:hidden="true" ma:internalName="MediaServiceBillingMetadata" ma:readOnly="true">
      <xsd:simpleType>
        <xsd:restriction base="dms:Text"/>
      </xsd:simpleType>
    </xsd:element>
    <xsd:element name="CustomColumn" ma:index="33" nillable="true" ma:displayName="CustomColumn" ma:format="Dropdown" ma:indexed="true" ma:internalName="CustomColumn">
      <xsd:simpleType>
        <xsd:restriction base="dms:Text">
          <xsd:maxLength value="255"/>
        </xsd:restriction>
      </xsd:simpleType>
    </xsd:element>
    <xsd:element name="mbc8818d814f45ef9cc9d5bfc7ae98b4" ma:index="35" nillable="true" ma:taxonomy="true" ma:internalName="mbc8818d814f45ef9cc9d5bfc7ae98b4" ma:taxonomyFieldName="categorize" ma:displayName="categorize" ma:default="" ma:fieldId="{6bc8818d-814f-45ef-9cc9-d5bfc7ae98b4}" ma:taxonomyMulti="true" ma:sspId="e385fb40-52d4-4fae-9c5b-3e8ff8a5878e" ma:termSetId="180ed1bd-d8ff-49f1-a51c-decde4118c4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ac7e3-0127-46ca-87d1-141033fc51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cdfba08c-59f0-4ee1-ab25-f66a7261e9a8}" ma:internalName="TaxCatchAll" ma:showField="CatchAllData" ma:web="d01ac7e3-0127-46ca-87d1-141033fc51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451208-3E66-4842-A5EA-020BCB3B8F2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bcd411e-39d2-437c-921d-5ffc9b96e570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189A262-04B3-428F-B012-238734148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13FC3-5D32-453F-B846-7656E380AD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bcd411e-39d2-437c-921d-5ffc9b96e570"/>
    <ds:schemaRef ds:uri="d01ac7e3-0127-46ca-87d1-141033fc51e3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1381</Words>
  <Application>Microsoft Office PowerPoint</Application>
  <PresentationFormat>On-screen Show (4:3)</PresentationFormat>
  <Paragraphs>239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National Health Mission, Department of Health &amp; Family Welfare,  Gujarat</vt:lpstr>
      <vt:lpstr>Flow of the Presentation</vt:lpstr>
      <vt:lpstr>Introduction</vt:lpstr>
      <vt:lpstr>Concept</vt:lpstr>
      <vt:lpstr>Action Seminar Process</vt:lpstr>
      <vt:lpstr>Themes Identified</vt:lpstr>
      <vt:lpstr>PowerPoint Presentation</vt:lpstr>
      <vt:lpstr>Action Seminar </vt:lpstr>
      <vt:lpstr>PowerPoint Presentation</vt:lpstr>
      <vt:lpstr>PowerPoint Presentation</vt:lpstr>
      <vt:lpstr>PowerPoint Presentation</vt:lpstr>
      <vt:lpstr>Deliverables</vt:lpstr>
      <vt:lpstr>Outcome</vt:lpstr>
      <vt:lpstr>Outcome (few examples)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Health Mission, Department of Health &amp; Family Welfare,  Gujarat</dc:title>
  <dc:creator>Dr Kiran Narkhede</dc:creator>
  <cp:lastModifiedBy>Nathan Imse</cp:lastModifiedBy>
  <cp:revision>159</cp:revision>
  <dcterms:created xsi:type="dcterms:W3CDTF">2006-08-16T00:00:00Z</dcterms:created>
  <dcterms:modified xsi:type="dcterms:W3CDTF">2025-10-30T16:01:06Z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0x01010061E089821E7FFA409886B3AD0234035C</vt:lpwstr>
  </property>
  <property fmtid="{D5CDD505-2E9C-101B-9397-08002B2CF9AE}" pid="3" name="MediaServiceImageTags">
    <vt:lpwstr/>
  </property>
  <property fmtid="{D5CDD505-2E9C-101B-9397-08002B2CF9AE}" pid="4" name="categorize">
    <vt:lpwstr/>
  </property>
</Properties>
</file>