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2.xml" ContentType="application/vnd.openxmlformats-officedocument.theme+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3.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theme/theme4.xml" ContentType="application/vnd.openxmlformats-officedocument.theme+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theme/theme5.xml" ContentType="application/vnd.openxmlformats-officedocument.theme+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6.xml" ContentType="application/vnd.openxmlformats-officedocument.theme+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 id="2147483677" r:id="rId5"/>
    <p:sldMasterId id="2147483694" r:id="rId6"/>
    <p:sldMasterId id="2147483708" r:id="rId7"/>
    <p:sldMasterId id="2147483722" r:id="rId8"/>
    <p:sldMasterId id="2147483736" r:id="rId9"/>
    <p:sldMasterId id="2147483748" r:id="rId10"/>
  </p:sldMasterIdLst>
  <p:notesMasterIdLst>
    <p:notesMasterId r:id="rId36"/>
  </p:notesMasterIdLst>
  <p:sldIdLst>
    <p:sldId id="257" r:id="rId11"/>
    <p:sldId id="267" r:id="rId12"/>
    <p:sldId id="274" r:id="rId13"/>
    <p:sldId id="275" r:id="rId14"/>
    <p:sldId id="276" r:id="rId15"/>
    <p:sldId id="277" r:id="rId16"/>
    <p:sldId id="283" r:id="rId17"/>
    <p:sldId id="284" r:id="rId18"/>
    <p:sldId id="285" r:id="rId19"/>
    <p:sldId id="286" r:id="rId20"/>
    <p:sldId id="733" r:id="rId21"/>
    <p:sldId id="291" r:id="rId22"/>
    <p:sldId id="290" r:id="rId23"/>
    <p:sldId id="293" r:id="rId24"/>
    <p:sldId id="294" r:id="rId25"/>
    <p:sldId id="295" r:id="rId26"/>
    <p:sldId id="296" r:id="rId27"/>
    <p:sldId id="297" r:id="rId28"/>
    <p:sldId id="259" r:id="rId29"/>
    <p:sldId id="734" r:id="rId30"/>
    <p:sldId id="735" r:id="rId31"/>
    <p:sldId id="676" r:id="rId32"/>
    <p:sldId id="298" r:id="rId33"/>
    <p:sldId id="299" r:id="rId34"/>
    <p:sldId id="300" r:id="rId3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B2182"/>
    <a:srgbClr val="008F8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533"/>
    <p:restoredTop sz="83806" autoAdjust="0"/>
  </p:normalViewPr>
  <p:slideViewPr>
    <p:cSldViewPr snapToGrid="0">
      <p:cViewPr varScale="1">
        <p:scale>
          <a:sx n="84" d="100"/>
          <a:sy n="84" d="100"/>
        </p:scale>
        <p:origin x="1158" y="300"/>
      </p:cViewPr>
      <p:guideLst/>
    </p:cSldViewPr>
  </p:slid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3.xml"/><Relationship Id="rId18" Type="http://schemas.openxmlformats.org/officeDocument/2006/relationships/slide" Target="slides/slide8.xml"/><Relationship Id="rId26" Type="http://schemas.openxmlformats.org/officeDocument/2006/relationships/slide" Target="slides/slide16.xml"/><Relationship Id="rId39" Type="http://schemas.openxmlformats.org/officeDocument/2006/relationships/theme" Target="theme/theme1.xml"/><Relationship Id="rId21" Type="http://schemas.openxmlformats.org/officeDocument/2006/relationships/slide" Target="slides/slide11.xml"/><Relationship Id="rId34" Type="http://schemas.openxmlformats.org/officeDocument/2006/relationships/slide" Target="slides/slide24.xml"/><Relationship Id="rId7" Type="http://schemas.openxmlformats.org/officeDocument/2006/relationships/slideMaster" Target="slideMasters/slideMaster4.xml"/><Relationship Id="rId12" Type="http://schemas.openxmlformats.org/officeDocument/2006/relationships/slide" Target="slides/slide2.xml"/><Relationship Id="rId17" Type="http://schemas.openxmlformats.org/officeDocument/2006/relationships/slide" Target="slides/slide7.xml"/><Relationship Id="rId25" Type="http://schemas.openxmlformats.org/officeDocument/2006/relationships/slide" Target="slides/slide15.xml"/><Relationship Id="rId33" Type="http://schemas.openxmlformats.org/officeDocument/2006/relationships/slide" Target="slides/slide23.xml"/><Relationship Id="rId38"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6.xml"/><Relationship Id="rId20" Type="http://schemas.openxmlformats.org/officeDocument/2006/relationships/slide" Target="slides/slide10.xml"/><Relationship Id="rId29" Type="http://schemas.openxmlformats.org/officeDocument/2006/relationships/slide" Target="slides/slide19.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1.xml"/><Relationship Id="rId24" Type="http://schemas.openxmlformats.org/officeDocument/2006/relationships/slide" Target="slides/slide14.xml"/><Relationship Id="rId32" Type="http://schemas.openxmlformats.org/officeDocument/2006/relationships/slide" Target="slides/slide22.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5.xml"/><Relationship Id="rId23" Type="http://schemas.openxmlformats.org/officeDocument/2006/relationships/slide" Target="slides/slide13.xml"/><Relationship Id="rId28" Type="http://schemas.openxmlformats.org/officeDocument/2006/relationships/slide" Target="slides/slide18.xml"/><Relationship Id="rId36" Type="http://schemas.openxmlformats.org/officeDocument/2006/relationships/notesMaster" Target="notesMasters/notesMaster1.xml"/><Relationship Id="rId10" Type="http://schemas.openxmlformats.org/officeDocument/2006/relationships/slideMaster" Target="slideMasters/slideMaster7.xml"/><Relationship Id="rId19" Type="http://schemas.openxmlformats.org/officeDocument/2006/relationships/slide" Target="slides/slide9.xml"/><Relationship Id="rId31" Type="http://schemas.openxmlformats.org/officeDocument/2006/relationships/slide" Target="slides/slide2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4.xml"/><Relationship Id="rId22" Type="http://schemas.openxmlformats.org/officeDocument/2006/relationships/slide" Target="slides/slide12.xml"/><Relationship Id="rId27" Type="http://schemas.openxmlformats.org/officeDocument/2006/relationships/slide" Target="slides/slide17.xml"/><Relationship Id="rId30" Type="http://schemas.openxmlformats.org/officeDocument/2006/relationships/slide" Target="slides/slide20.xml"/><Relationship Id="rId35" Type="http://schemas.openxmlformats.org/officeDocument/2006/relationships/slide" Target="slides/slide25.xml"/><Relationship Id="rId8" Type="http://schemas.openxmlformats.org/officeDocument/2006/relationships/slideMaster" Target="slideMasters/slideMaster5.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D761020-5CDF-5A43-B1C5-B8D3923D52F8}" type="datetimeFigureOut">
              <a:rPr lang="en-US" smtClean="0"/>
              <a:t>10/30/2025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A39C972-C18A-FE4B-B111-ACE97135EBBF}" type="slidenum">
              <a:rPr lang="en-US" smtClean="0"/>
              <a:t>‹#›</a:t>
            </a:fld>
            <a:endParaRPr lang="en-US"/>
          </a:p>
        </p:txBody>
      </p:sp>
    </p:spTree>
    <p:extLst>
      <p:ext uri="{BB962C8B-B14F-4D97-AF65-F5344CB8AC3E}">
        <p14:creationId xmlns:p14="http://schemas.microsoft.com/office/powerpoint/2010/main" val="8698212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For the last 10 years the number of 18 year olds has been dropping and places have been easier to secure.  The demographic is now turning and 18 year old numbers are increasing so it is going to be more important that your statement makes you stand out among other students with your grades, particularly for very competitive courses and universities.</a:t>
            </a:r>
          </a:p>
          <a:p>
            <a:r>
              <a:rPr lang="en-GB" dirty="0"/>
              <a:t>It is very likely that only a few of you will be interviewed so your </a:t>
            </a:r>
            <a:r>
              <a:rPr lang="en-GB" dirty="0" err="1"/>
              <a:t>ps</a:t>
            </a:r>
            <a:r>
              <a:rPr lang="en-GB" dirty="0"/>
              <a:t> is the only way we can find out if we think you’re suited to our courses.</a:t>
            </a:r>
          </a:p>
          <a:p>
            <a:r>
              <a:rPr lang="en-GB" dirty="0"/>
              <a:t>If we are going to interview you, your statement will help us find out more about you and ask questions for you to prove your understanding of the course and the issues surrounding it.</a:t>
            </a:r>
          </a:p>
          <a:p>
            <a:r>
              <a:rPr lang="en-GB" dirty="0"/>
              <a:t>It is the only place in your application where you can talk to us about your experiences and what you’ve gained from these being able to tell us about your activities which could be school based, employment or other interests.</a:t>
            </a:r>
          </a:p>
          <a:p>
            <a:r>
              <a:rPr lang="en-GB" dirty="0"/>
              <a:t>It may also be that after results day universities go back to look at your statement again.  If you have narrowly missed your offer grades universities will be deciding whether to still take you and if they look at your statement and see a real dedication to your subject and an understanding of your knowledge and relevant skills they are more likely to still confirm your place with them.</a:t>
            </a:r>
          </a:p>
          <a:p>
            <a:endParaRPr lang="en-GB" dirty="0"/>
          </a:p>
        </p:txBody>
      </p:sp>
      <p:sp>
        <p:nvSpPr>
          <p:cNvPr id="4" name="Slide Number Placeholder 3"/>
          <p:cNvSpPr>
            <a:spLocks noGrp="1"/>
          </p:cNvSpPr>
          <p:nvPr>
            <p:ph type="sldNum" sz="quarter" idx="5"/>
          </p:nvPr>
        </p:nvSpPr>
        <p:spPr/>
        <p:txBody>
          <a:bodyPr/>
          <a:lstStyle/>
          <a:p>
            <a:fld id="{FA39C972-C18A-FE4B-B111-ACE97135EBBF}" type="slidenum">
              <a:rPr lang="en-US" smtClean="0"/>
              <a:t>3</a:t>
            </a:fld>
            <a:endParaRPr lang="en-US"/>
          </a:p>
        </p:txBody>
      </p:sp>
    </p:spTree>
    <p:extLst>
      <p:ext uri="{BB962C8B-B14F-4D97-AF65-F5344CB8AC3E}">
        <p14:creationId xmlns:p14="http://schemas.microsoft.com/office/powerpoint/2010/main" val="1797099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u="none" dirty="0"/>
              <a:t>There are a few </a:t>
            </a:r>
            <a:r>
              <a:rPr lang="en-GB" dirty="0"/>
              <a:t>things that make the personal statement hard to write and I think one of the </a:t>
            </a:r>
            <a:r>
              <a:rPr lang="en-GB" u="sng" dirty="0"/>
              <a:t>hardest is the character limit</a:t>
            </a:r>
            <a:r>
              <a:rPr lang="en-GB" dirty="0"/>
              <a:t>.  You can only write 4,000 characters including spaces and punctuation.  That’s about 1 side of A4 text and once you start writing you are going to have way more than that to say.  </a:t>
            </a:r>
            <a:r>
              <a:rPr lang="en-GB" u="sng" dirty="0"/>
              <a:t>They also have a restriction </a:t>
            </a:r>
            <a:r>
              <a:rPr lang="en-GB" dirty="0"/>
              <a:t>of 47 lines so it’s balancing writing in paragraphs, making it easier to read but acknowledging that a blank line between them uses up on of your 47.</a:t>
            </a:r>
          </a:p>
          <a:p>
            <a:r>
              <a:rPr lang="en-GB" u="sng" dirty="0"/>
              <a:t>The balance of the statement </a:t>
            </a:r>
            <a:r>
              <a:rPr lang="en-GB" dirty="0"/>
              <a:t>is really important too.  You need to be heavily weighting it around your academic ability and understanding.  You should have approximately 70% of it talking about the course you’re applying to, and your understanding of it, your current study and any experiences that link with the subject.  The other 30% is about you, so your hobbies and extra curricular activities that give your relevant skills or understanding.  </a:t>
            </a:r>
            <a:r>
              <a:rPr lang="en-GB" u="sng" dirty="0"/>
              <a:t>If you’re going to be applying </a:t>
            </a:r>
            <a:r>
              <a:rPr lang="en-GB" dirty="0"/>
              <a:t>to Oxford or Cambridge you would be looking at the balance to be more like 90% academic and just 10% personal.  </a:t>
            </a:r>
          </a:p>
          <a:p>
            <a:r>
              <a:rPr lang="en-GB" u="sng" dirty="0"/>
              <a:t>Making your statement personal</a:t>
            </a:r>
            <a:r>
              <a:rPr lang="en-GB" dirty="0"/>
              <a:t>, ensuring it doesn’t sound insincere or generic can be the winning ticket.  What makes you unique?  Don’t be afraid to think a little bit outside the box.  Admissions tutors read hundreds of personal statements so saying something a little different or having a less common experience to reflect on is likely to see your application dazzle from the masses.</a:t>
            </a:r>
          </a:p>
          <a:p>
            <a:r>
              <a:rPr lang="en-GB" u="sng" dirty="0"/>
              <a:t>Finally the other thing </a:t>
            </a:r>
            <a:r>
              <a:rPr lang="en-GB" dirty="0"/>
              <a:t>that makes it hard is that although you can apply for up to 5 courses which may be slightly different to each other you can only write one personal statement which must fit all your choices.</a:t>
            </a:r>
          </a:p>
          <a:p>
            <a:endParaRPr lang="en-GB" dirty="0"/>
          </a:p>
        </p:txBody>
      </p:sp>
      <p:sp>
        <p:nvSpPr>
          <p:cNvPr id="4" name="Slide Number Placeholder 3"/>
          <p:cNvSpPr>
            <a:spLocks noGrp="1"/>
          </p:cNvSpPr>
          <p:nvPr>
            <p:ph type="sldNum" sz="quarter" idx="5"/>
          </p:nvPr>
        </p:nvSpPr>
        <p:spPr/>
        <p:txBody>
          <a:bodyPr/>
          <a:lstStyle/>
          <a:p>
            <a:fld id="{FA39C972-C18A-FE4B-B111-ACE97135EBBF}" type="slidenum">
              <a:rPr lang="en-US" smtClean="0"/>
              <a:t>4</a:t>
            </a:fld>
            <a:endParaRPr lang="en-US"/>
          </a:p>
        </p:txBody>
      </p:sp>
    </p:spTree>
    <p:extLst>
      <p:ext uri="{BB962C8B-B14F-4D97-AF65-F5344CB8AC3E}">
        <p14:creationId xmlns:p14="http://schemas.microsoft.com/office/powerpoint/2010/main" val="29728642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You will have many skills which you could evidence in your statement but remember this is likely to only be 30% of your writing so a maximum of 1200 characters.  You will really need to think about which you use in your final version.  Think about which are most relevant to the course you’re applying to or the career it will lead into if it’s more vocational.  If you still end up with a choice of skills think about those that may be less common.  Everyone is likely to be able to talk about working in a team but they may not all have project management or entrepreneurial skills.  Use the skills that are most relevant but are also going to make you stand out. </a:t>
            </a:r>
          </a:p>
          <a:p>
            <a:endParaRPr lang="en-GB" dirty="0"/>
          </a:p>
        </p:txBody>
      </p:sp>
      <p:sp>
        <p:nvSpPr>
          <p:cNvPr id="4" name="Slide Number Placeholder 3"/>
          <p:cNvSpPr>
            <a:spLocks noGrp="1"/>
          </p:cNvSpPr>
          <p:nvPr>
            <p:ph type="sldNum" sz="quarter" idx="5"/>
          </p:nvPr>
        </p:nvSpPr>
        <p:spPr/>
        <p:txBody>
          <a:bodyPr/>
          <a:lstStyle/>
          <a:p>
            <a:fld id="{FA39C972-C18A-FE4B-B111-ACE97135EBBF}" type="slidenum">
              <a:rPr lang="en-US" smtClean="0"/>
              <a:t>11</a:t>
            </a:fld>
            <a:endParaRPr lang="en-US"/>
          </a:p>
        </p:txBody>
      </p:sp>
    </p:spTree>
    <p:extLst>
      <p:ext uri="{BB962C8B-B14F-4D97-AF65-F5344CB8AC3E}">
        <p14:creationId xmlns:p14="http://schemas.microsoft.com/office/powerpoint/2010/main" val="39898025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Finally, remember these 2 words when you’re writing – REFLECT and RELATE and if everything you submit is reflective and relates to the course of the career your doing it right.</a:t>
            </a:r>
          </a:p>
          <a:p>
            <a:r>
              <a:rPr lang="en-GB" dirty="0"/>
              <a:t>When you’re thinking of your skills it might help you to think of ABC – explain it.</a:t>
            </a:r>
          </a:p>
          <a:p>
            <a:r>
              <a:rPr lang="en-GB" dirty="0"/>
              <a:t>I hope that if you’re applying to 5 course you get 5 offers!  But this document is going to take you a while to write.  Don’t think you can get it done in a couple of attempts.  It’s not uncommon for me to be looking at draft statements and they are version 6 or 7.  The longer you spend the better your statement is likely to be and the better it is the more offers you can expect to get.  If you get 5 offers you can spend time really thinking about which course and university if the right one for you.  If you rush your statement and consequently maybe only get 1 or 2 offers if you are certain you want to go to university you may end up having to accept the offer you receive rather than the one that is best for you.</a:t>
            </a:r>
          </a:p>
          <a:p>
            <a:endParaRPr lang="en-GB" dirty="0"/>
          </a:p>
        </p:txBody>
      </p:sp>
      <p:sp>
        <p:nvSpPr>
          <p:cNvPr id="4" name="Slide Number Placeholder 3"/>
          <p:cNvSpPr>
            <a:spLocks noGrp="1"/>
          </p:cNvSpPr>
          <p:nvPr>
            <p:ph type="sldNum" sz="quarter" idx="5"/>
          </p:nvPr>
        </p:nvSpPr>
        <p:spPr/>
        <p:txBody>
          <a:bodyPr/>
          <a:lstStyle/>
          <a:p>
            <a:fld id="{FA39C972-C18A-FE4B-B111-ACE97135EBBF}" type="slidenum">
              <a:rPr lang="en-US" smtClean="0"/>
              <a:t>20</a:t>
            </a:fld>
            <a:endParaRPr lang="en-US"/>
          </a:p>
        </p:txBody>
      </p:sp>
    </p:spTree>
    <p:extLst>
      <p:ext uri="{BB962C8B-B14F-4D97-AF65-F5344CB8AC3E}">
        <p14:creationId xmlns:p14="http://schemas.microsoft.com/office/powerpoint/2010/main" val="347130027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2.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5.png"/><Relationship Id="rId1" Type="http://schemas.openxmlformats.org/officeDocument/2006/relationships/slideMaster" Target="../slideMasters/slideMaster4.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9.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0.jpeg"/><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0.jpeg"/><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7.xml"/></Relationships>
</file>

<file path=ppt/slideLayouts/_rels/slideLayout8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Master" Target="../slideMasters/slideMaster7.xml"/></Relationships>
</file>

<file path=ppt/slideLayouts/_rels/slideLayout8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8.jpeg"/><Relationship Id="rId1" Type="http://schemas.openxmlformats.org/officeDocument/2006/relationships/slideMaster" Target="../slideMasters/slideMaster7.xml"/><Relationship Id="rId4" Type="http://schemas.openxmlformats.org/officeDocument/2006/relationships/image" Target="../media/image27.png"/></Relationships>
</file>

<file path=ppt/slideLayouts/_rels/slideLayout8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Master" Target="../slideMasters/slideMaster7.xml"/></Relationships>
</file>

<file path=ppt/slideLayouts/_rels/slideLayout9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Master" Target="../slideMasters/slideMaster7.xml"/></Relationships>
</file>

<file path=ppt/slideLayouts/_rels/slideLayout9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1.jpeg"/><Relationship Id="rId1" Type="http://schemas.openxmlformats.org/officeDocument/2006/relationships/slideMaster" Target="../slideMasters/slideMaster7.xml"/></Relationships>
</file>

<file path=ppt/slideLayouts/_rels/slideLayout9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32.jpeg"/><Relationship Id="rId1" Type="http://schemas.openxmlformats.org/officeDocument/2006/relationships/slideMaster" Target="../slideMasters/slideMaster7.xml"/></Relationships>
</file>

<file path=ppt/slideLayouts/_rels/slideLayout9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7.xml"/></Relationships>
</file>

<file path=ppt/slideLayouts/_rels/slideLayout95.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7.xml"/></Relationships>
</file>

<file path=ppt/slideLayouts/_rels/slideLayout9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Master" Target="../slideMasters/slideMaster7.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2_Cover_Imag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D0B83F3-F918-0C0A-AD0C-07D76D4A461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514473" y="0"/>
            <a:ext cx="6677527" cy="6858000"/>
          </a:xfrm>
          <a:prstGeom prst="rect">
            <a:avLst/>
          </a:prstGeom>
        </p:spPr>
      </p:pic>
      <p:pic>
        <p:nvPicPr>
          <p:cNvPr id="8" name="Picture 7">
            <a:extLst>
              <a:ext uri="{FF2B5EF4-FFF2-40B4-BE49-F238E27FC236}">
                <a16:creationId xmlns:a16="http://schemas.microsoft.com/office/drawing/2014/main" id="{CE711329-FBF4-9CF4-7AE9-DCED1320BE86}"/>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1" y="0"/>
            <a:ext cx="12192000" cy="6858000"/>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1494855"/>
            <a:ext cx="5653548" cy="2127733"/>
          </a:xfrm>
        </p:spPr>
        <p:txBody>
          <a:bodyPr anchor="b">
            <a:noAutofit/>
          </a:bodyPr>
          <a:lstStyle>
            <a:lvl1pPr algn="l">
              <a:lnSpc>
                <a:spcPct val="100000"/>
              </a:lnSpc>
              <a:defRPr sz="4000" b="1" i="0" baseline="0">
                <a:solidFill>
                  <a:schemeClr val="bg1"/>
                </a:solidFill>
                <a:latin typeface="Arial" panose="020B0604020202020204" pitchFamily="34" charset="0"/>
                <a:cs typeface="Arial" panose="020B0604020202020204" pitchFamily="34" charset="0"/>
              </a:defRPr>
            </a:lvl1pPr>
          </a:lstStyle>
          <a:p>
            <a:r>
              <a:rPr lang="en-GB" dirty="0"/>
              <a:t>Click to edit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1" y="3721256"/>
            <a:ext cx="5653548" cy="752275"/>
          </a:xfrm>
        </p:spPr>
        <p:txBody>
          <a:bodyPr>
            <a:noAutofit/>
          </a:bodyPr>
          <a:lstStyle>
            <a:lvl1pPr marL="0" indent="0" algn="l">
              <a:lnSpc>
                <a:spcPts val="2480"/>
              </a:lnSpc>
              <a:buNone/>
              <a:defRPr sz="20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
        <p:nvSpPr>
          <p:cNvPr id="13" name="Text Placeholder 12">
            <a:extLst>
              <a:ext uri="{FF2B5EF4-FFF2-40B4-BE49-F238E27FC236}">
                <a16:creationId xmlns:a16="http://schemas.microsoft.com/office/drawing/2014/main" id="{BD2A0984-586A-8B36-8D53-B08AC515934E}"/>
              </a:ext>
            </a:extLst>
          </p:cNvPr>
          <p:cNvSpPr>
            <a:spLocks noGrp="1"/>
          </p:cNvSpPr>
          <p:nvPr>
            <p:ph type="body" sz="quarter" idx="10" hasCustomPrompt="1"/>
          </p:nvPr>
        </p:nvSpPr>
        <p:spPr>
          <a:xfrm>
            <a:off x="442451" y="4577629"/>
            <a:ext cx="5653548" cy="529243"/>
          </a:xfrm>
        </p:spPr>
        <p:txBody>
          <a:bodyPr>
            <a:noAutofit/>
          </a:bodyPr>
          <a:lstStyle>
            <a:lvl1pPr marL="0" indent="0">
              <a:lnSpc>
                <a:spcPts val="2080"/>
              </a:lnSpc>
              <a:spcBef>
                <a:spcPts val="0"/>
              </a:spcBef>
              <a:buNone/>
              <a:defRPr sz="1600" baseline="0">
                <a:solidFill>
                  <a:schemeClr val="bg1"/>
                </a:solidFill>
                <a:latin typeface="Arial" panose="020B0604020202020204" pitchFamily="34" charset="0"/>
                <a:cs typeface="Arial" panose="020B0604020202020204" pitchFamily="34" charset="0"/>
              </a:defRPr>
            </a:lvl1pPr>
          </a:lstStyle>
          <a:p>
            <a:pPr lvl="0"/>
            <a:r>
              <a:rPr lang="en-US" dirty="0"/>
              <a:t>Author</a:t>
            </a:r>
            <a:br>
              <a:rPr lang="en-US" dirty="0"/>
            </a:br>
            <a:r>
              <a:rPr lang="en-US" dirty="0"/>
              <a:t>Date</a:t>
            </a:r>
          </a:p>
        </p:txBody>
      </p:sp>
    </p:spTree>
    <p:extLst>
      <p:ext uri="{BB962C8B-B14F-4D97-AF65-F5344CB8AC3E}">
        <p14:creationId xmlns:p14="http://schemas.microsoft.com/office/powerpoint/2010/main" val="4044838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_No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C3AD4C-B5C2-E9AD-932A-502E82C9E901}"/>
              </a:ext>
            </a:extLst>
          </p:cNvPr>
          <p:cNvSpPr/>
          <p:nvPr userDrawn="1"/>
        </p:nvSpPr>
        <p:spPr>
          <a:xfrm>
            <a:off x="0" y="0"/>
            <a:ext cx="12192000" cy="6858000"/>
          </a:xfrm>
          <a:prstGeom prst="rect">
            <a:avLst/>
          </a:prstGeom>
          <a:gradFill flip="none" rotWithShape="1">
            <a:gsLst>
              <a:gs pos="17000">
                <a:schemeClr val="accent1"/>
              </a:gs>
              <a:gs pos="73000">
                <a:srgbClr val="AB3D3E"/>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Calibri" panose="020F0502020204030204" pitchFamily="34" charset="0"/>
              <a:cs typeface="Calibri" panose="020F0502020204030204" pitchFamily="34" charset="0"/>
            </a:endParaRPr>
          </a:p>
        </p:txBody>
      </p:sp>
      <p:sp>
        <p:nvSpPr>
          <p:cNvPr id="6" name="Round Single Corner of Rectangle 5">
            <a:extLst>
              <a:ext uri="{FF2B5EF4-FFF2-40B4-BE49-F238E27FC236}">
                <a16:creationId xmlns:a16="http://schemas.microsoft.com/office/drawing/2014/main" id="{473ED4D5-0FCE-013C-2636-E7EB07974992}"/>
              </a:ext>
            </a:extLst>
          </p:cNvPr>
          <p:cNvSpPr/>
          <p:nvPr userDrawn="1"/>
        </p:nvSpPr>
        <p:spPr>
          <a:xfrm flipV="1">
            <a:off x="0" y="2245660"/>
            <a:ext cx="7600336" cy="2366679"/>
          </a:xfrm>
          <a:prstGeom prst="round1Rect">
            <a:avLst>
              <a:gd name="adj" fmla="val 25807"/>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D4EE1025-5E9E-4C81-5008-862B8C38C7F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60410" y="5319049"/>
            <a:ext cx="1538951" cy="1538951"/>
          </a:xfrm>
          <a:prstGeom prst="rect">
            <a:avLst/>
          </a:prstGeom>
        </p:spPr>
      </p:pic>
      <p:pic>
        <p:nvPicPr>
          <p:cNvPr id="11" name="Picture 10">
            <a:extLst>
              <a:ext uri="{FF2B5EF4-FFF2-40B4-BE49-F238E27FC236}">
                <a16:creationId xmlns:a16="http://schemas.microsoft.com/office/drawing/2014/main" id="{5BCFFE63-26F8-BDBC-4FFA-0E396E4F7AF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60410" y="405012"/>
            <a:ext cx="1538951" cy="429190"/>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2346824"/>
            <a:ext cx="6292645" cy="1384189"/>
          </a:xfrm>
        </p:spPr>
        <p:txBody>
          <a:bodyPr anchor="b">
            <a:noAutofit/>
          </a:bodyPr>
          <a:lstStyle>
            <a:lvl1pPr algn="l">
              <a:lnSpc>
                <a:spcPct val="100000"/>
              </a:lnSpc>
              <a:defRPr sz="3600" b="1" i="0" baseline="0">
                <a:solidFill>
                  <a:schemeClr val="tx1"/>
                </a:solidFill>
                <a:latin typeface="Arial" panose="020B0604020202020204" pitchFamily="34" charset="0"/>
                <a:cs typeface="Arial" panose="020B0604020202020204" pitchFamily="34" charset="0"/>
              </a:defRPr>
            </a:lvl1pPr>
          </a:lstStyle>
          <a:p>
            <a:r>
              <a:rPr lang="en-GB" dirty="0"/>
              <a:t>Click to edit divider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0" y="3790623"/>
            <a:ext cx="6292645" cy="373874"/>
          </a:xfrm>
        </p:spPr>
        <p:txBody>
          <a:bodyPr>
            <a:noAutofit/>
          </a:bodyPr>
          <a:lstStyle>
            <a:lvl1pPr marL="0" indent="0" algn="l">
              <a:lnSpc>
                <a:spcPct val="100000"/>
              </a:lnSpc>
              <a:buNone/>
              <a:defRPr sz="1800" baseline="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divider subtitle</a:t>
            </a:r>
            <a:endParaRPr lang="en-US" dirty="0"/>
          </a:p>
        </p:txBody>
      </p:sp>
    </p:spTree>
    <p:extLst>
      <p:ext uri="{BB962C8B-B14F-4D97-AF65-F5344CB8AC3E}">
        <p14:creationId xmlns:p14="http://schemas.microsoft.com/office/powerpoint/2010/main" val="2930004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31EF35-A0AC-B217-F88F-2AAF630AAB1B}"/>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0C9226E-ACA8-C4A7-DCC3-10BA47DD4939}"/>
              </a:ext>
            </a:extLst>
          </p:cNvPr>
          <p:cNvSpPr>
            <a:spLocks noGrp="1"/>
          </p:cNvSpPr>
          <p:nvPr>
            <p:ph type="title" hasCustomPrompt="1"/>
          </p:nvPr>
        </p:nvSpPr>
        <p:spPr>
          <a:xfrm>
            <a:off x="383458" y="405012"/>
            <a:ext cx="9497961" cy="429189"/>
          </a:xfrm>
        </p:spPr>
        <p:txBody>
          <a:bodyPr>
            <a:noAutofit/>
          </a:bodyPr>
          <a:lstStyle>
            <a:lvl1pPr>
              <a:defRPr sz="2800" b="1">
                <a:latin typeface="Arial" panose="020B0604020202020204" pitchFamily="34" charset="0"/>
                <a:cs typeface="Arial" panose="020B0604020202020204" pitchFamily="34" charset="0"/>
              </a:defRPr>
            </a:lvl1pPr>
          </a:lstStyle>
          <a:p>
            <a:r>
              <a:rPr lang="en-GB" dirty="0"/>
              <a:t>Click to edit title</a:t>
            </a:r>
            <a:endParaRPr lang="en-US" dirty="0"/>
          </a:p>
        </p:txBody>
      </p:sp>
      <p:sp>
        <p:nvSpPr>
          <p:cNvPr id="3" name="Content Placeholder 2">
            <a:extLst>
              <a:ext uri="{FF2B5EF4-FFF2-40B4-BE49-F238E27FC236}">
                <a16:creationId xmlns:a16="http://schemas.microsoft.com/office/drawing/2014/main" id="{C91646FA-226A-9FD2-E968-CB36C15ED36B}"/>
              </a:ext>
            </a:extLst>
          </p:cNvPr>
          <p:cNvSpPr>
            <a:spLocks noGrp="1"/>
          </p:cNvSpPr>
          <p:nvPr>
            <p:ph idx="1"/>
          </p:nvPr>
        </p:nvSpPr>
        <p:spPr>
          <a:xfrm>
            <a:off x="383458" y="1669774"/>
            <a:ext cx="11464412" cy="4562366"/>
          </a:xfrm>
        </p:spPr>
        <p:txBody>
          <a:bodyPr>
            <a:noAutofit/>
          </a:bodyPr>
          <a:lstStyle>
            <a:lvl1pPr>
              <a:lnSpc>
                <a:spcPts val="1800"/>
              </a:lnSpc>
              <a:spcBef>
                <a:spcPts val="0"/>
              </a:spcBef>
              <a:spcAft>
                <a:spcPts val="600"/>
              </a:spcAft>
              <a:buClr>
                <a:schemeClr val="tx2"/>
              </a:buClr>
              <a:defRPr sz="2000" baseline="0">
                <a:latin typeface="Arial" panose="020B0604020202020204" pitchFamily="34" charset="0"/>
                <a:cs typeface="Arial" panose="020B0604020202020204" pitchFamily="34" charset="0"/>
              </a:defRPr>
            </a:lvl1pPr>
            <a:lvl2pPr>
              <a:lnSpc>
                <a:spcPts val="1800"/>
              </a:lnSpc>
              <a:spcBef>
                <a:spcPts val="0"/>
              </a:spcBef>
              <a:spcAft>
                <a:spcPts val="600"/>
              </a:spcAft>
              <a:buClr>
                <a:schemeClr val="tx2"/>
              </a:buClr>
              <a:defRPr sz="1800" baseline="0">
                <a:latin typeface="Arial" panose="020B0604020202020204" pitchFamily="34" charset="0"/>
                <a:cs typeface="Arial" panose="020B0604020202020204" pitchFamily="34" charset="0"/>
              </a:defRPr>
            </a:lvl2pPr>
            <a:lvl3pPr>
              <a:lnSpc>
                <a:spcPts val="1800"/>
              </a:lnSpc>
              <a:spcBef>
                <a:spcPts val="0"/>
              </a:spcBef>
              <a:spcAft>
                <a:spcPts val="600"/>
              </a:spcAft>
              <a:buClr>
                <a:schemeClr val="tx2"/>
              </a:buClr>
              <a:defRPr sz="1600" baseline="0">
                <a:latin typeface="Arial" panose="020B0604020202020204" pitchFamily="34" charset="0"/>
                <a:cs typeface="Arial" panose="020B0604020202020204" pitchFamily="34" charset="0"/>
              </a:defRPr>
            </a:lvl3pPr>
            <a:lvl4pPr>
              <a:lnSpc>
                <a:spcPts val="1800"/>
              </a:lnSpc>
              <a:spcBef>
                <a:spcPts val="0"/>
              </a:spcBef>
              <a:spcAft>
                <a:spcPts val="600"/>
              </a:spcAft>
              <a:buClr>
                <a:schemeClr val="tx2"/>
              </a:buClr>
              <a:defRPr sz="1400" baseline="0">
                <a:latin typeface="Arial" panose="020B0604020202020204" pitchFamily="34" charset="0"/>
                <a:cs typeface="Arial" panose="020B0604020202020204" pitchFamily="34" charset="0"/>
              </a:defRPr>
            </a:lvl4pPr>
            <a:lvl5pPr>
              <a:lnSpc>
                <a:spcPts val="1800"/>
              </a:lnSpc>
              <a:spcBef>
                <a:spcPts val="0"/>
              </a:spcBef>
              <a:spcAft>
                <a:spcPts val="600"/>
              </a:spcAft>
              <a:buClr>
                <a:schemeClr val="tx2"/>
              </a:buClr>
              <a:defRPr sz="1400" baseline="0">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57450BBE-192B-66B5-64D7-DBB7ADAD93E5}"/>
              </a:ext>
            </a:extLst>
          </p:cNvPr>
          <p:cNvSpPr>
            <a:spLocks noGrp="1"/>
          </p:cNvSpPr>
          <p:nvPr>
            <p:ph type="sldNum" sz="quarter" idx="12"/>
          </p:nvPr>
        </p:nvSpPr>
        <p:spPr>
          <a:xfrm>
            <a:off x="11346426" y="6232143"/>
            <a:ext cx="501444" cy="252436"/>
          </a:xfrm>
        </p:spPr>
        <p:txBody>
          <a:bodyPr/>
          <a:lstStyle>
            <a:lvl1pPr algn="r">
              <a:defRPr sz="1000"/>
            </a:lvl1pPr>
          </a:lstStyle>
          <a:p>
            <a:fld id="{419E291A-0462-3A44-9828-B5181980B646}" type="slidenum">
              <a:rPr lang="en-US" smtClean="0"/>
              <a:pPr/>
              <a:t>‹#›</a:t>
            </a:fld>
            <a:endParaRPr lang="en-US" dirty="0"/>
          </a:p>
        </p:txBody>
      </p:sp>
      <p:pic>
        <p:nvPicPr>
          <p:cNvPr id="9" name="Picture 8">
            <a:extLst>
              <a:ext uri="{FF2B5EF4-FFF2-40B4-BE49-F238E27FC236}">
                <a16:creationId xmlns:a16="http://schemas.microsoft.com/office/drawing/2014/main" id="{6CE8E920-81BD-F573-A35E-CE10A30FEC9D}"/>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10160410" y="405012"/>
            <a:ext cx="1538951" cy="429189"/>
          </a:xfrm>
          <a:prstGeom prst="rect">
            <a:avLst/>
          </a:prstGeom>
        </p:spPr>
      </p:pic>
      <p:sp>
        <p:nvSpPr>
          <p:cNvPr id="11" name="Text Placeholder 10">
            <a:extLst>
              <a:ext uri="{FF2B5EF4-FFF2-40B4-BE49-F238E27FC236}">
                <a16:creationId xmlns:a16="http://schemas.microsoft.com/office/drawing/2014/main" id="{68D57480-4CBA-B648-3715-BF384D4400F9}"/>
              </a:ext>
            </a:extLst>
          </p:cNvPr>
          <p:cNvSpPr>
            <a:spLocks noGrp="1"/>
          </p:cNvSpPr>
          <p:nvPr>
            <p:ph type="body" sz="quarter" idx="13" hasCustomPrompt="1"/>
          </p:nvPr>
        </p:nvSpPr>
        <p:spPr>
          <a:xfrm>
            <a:off x="383458" y="906513"/>
            <a:ext cx="9497962" cy="295275"/>
          </a:xfrm>
        </p:spPr>
        <p:txBody>
          <a:bodyPr>
            <a:noAutofit/>
          </a:bodyPr>
          <a:lstStyle>
            <a:lvl1pPr marL="0" indent="0">
              <a:buNone/>
              <a:defRPr sz="2200" baseline="0">
                <a:latin typeface="Arial" panose="020B0604020202020204" pitchFamily="34" charset="0"/>
                <a:cs typeface="Arial" panose="020B0604020202020204" pitchFamily="34" charset="0"/>
              </a:defRPr>
            </a:lvl1pPr>
          </a:lstStyle>
          <a:p>
            <a:pPr lvl="0"/>
            <a:r>
              <a:rPr lang="en-US" dirty="0"/>
              <a:t>Subtitle</a:t>
            </a:r>
          </a:p>
        </p:txBody>
      </p:sp>
    </p:spTree>
    <p:extLst>
      <p:ext uri="{BB962C8B-B14F-4D97-AF65-F5344CB8AC3E}">
        <p14:creationId xmlns:p14="http://schemas.microsoft.com/office/powerpoint/2010/main" val="1400400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31EF35-A0AC-B217-F88F-2AAF630AAB1B}"/>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0C9226E-ACA8-C4A7-DCC3-10BA47DD4939}"/>
              </a:ext>
            </a:extLst>
          </p:cNvPr>
          <p:cNvSpPr>
            <a:spLocks noGrp="1"/>
          </p:cNvSpPr>
          <p:nvPr>
            <p:ph type="title" hasCustomPrompt="1"/>
          </p:nvPr>
        </p:nvSpPr>
        <p:spPr>
          <a:xfrm>
            <a:off x="383458" y="405012"/>
            <a:ext cx="9497961" cy="429189"/>
          </a:xfrm>
        </p:spPr>
        <p:txBody>
          <a:bodyPr>
            <a:noAutofit/>
          </a:bodyPr>
          <a:lstStyle>
            <a:lvl1pPr>
              <a:defRPr sz="2800" b="1">
                <a:latin typeface="Arial" panose="020B0604020202020204" pitchFamily="34" charset="0"/>
                <a:cs typeface="Arial" panose="020B0604020202020204" pitchFamily="34" charset="0"/>
              </a:defRPr>
            </a:lvl1pPr>
          </a:lstStyle>
          <a:p>
            <a:r>
              <a:rPr lang="en-GB" dirty="0"/>
              <a:t>Click to edit title</a:t>
            </a:r>
            <a:endParaRPr lang="en-US" dirty="0"/>
          </a:p>
        </p:txBody>
      </p:sp>
      <p:sp>
        <p:nvSpPr>
          <p:cNvPr id="3" name="Content Placeholder 2">
            <a:extLst>
              <a:ext uri="{FF2B5EF4-FFF2-40B4-BE49-F238E27FC236}">
                <a16:creationId xmlns:a16="http://schemas.microsoft.com/office/drawing/2014/main" id="{C91646FA-226A-9FD2-E968-CB36C15ED36B}"/>
              </a:ext>
            </a:extLst>
          </p:cNvPr>
          <p:cNvSpPr>
            <a:spLocks noGrp="1"/>
          </p:cNvSpPr>
          <p:nvPr>
            <p:ph idx="1"/>
          </p:nvPr>
        </p:nvSpPr>
        <p:spPr>
          <a:xfrm>
            <a:off x="383458" y="1669774"/>
            <a:ext cx="11464412" cy="4562366"/>
          </a:xfrm>
        </p:spPr>
        <p:txBody>
          <a:bodyPr>
            <a:noAutofit/>
          </a:bodyPr>
          <a:lstStyle>
            <a:lvl1pPr>
              <a:lnSpc>
                <a:spcPts val="1800"/>
              </a:lnSpc>
              <a:spcBef>
                <a:spcPts val="0"/>
              </a:spcBef>
              <a:spcAft>
                <a:spcPts val="600"/>
              </a:spcAft>
              <a:buClr>
                <a:schemeClr val="tx2"/>
              </a:buClr>
              <a:defRPr sz="2000" baseline="0">
                <a:latin typeface="Arial" panose="020B0604020202020204" pitchFamily="34" charset="0"/>
                <a:cs typeface="Arial" panose="020B0604020202020204" pitchFamily="34" charset="0"/>
              </a:defRPr>
            </a:lvl1pPr>
            <a:lvl2pPr>
              <a:lnSpc>
                <a:spcPts val="1800"/>
              </a:lnSpc>
              <a:spcBef>
                <a:spcPts val="0"/>
              </a:spcBef>
              <a:spcAft>
                <a:spcPts val="600"/>
              </a:spcAft>
              <a:buClr>
                <a:schemeClr val="tx2"/>
              </a:buClr>
              <a:defRPr sz="1800" baseline="0">
                <a:latin typeface="Arial" panose="020B0604020202020204" pitchFamily="34" charset="0"/>
                <a:cs typeface="Arial" panose="020B0604020202020204" pitchFamily="34" charset="0"/>
              </a:defRPr>
            </a:lvl2pPr>
            <a:lvl3pPr>
              <a:lnSpc>
                <a:spcPts val="1800"/>
              </a:lnSpc>
              <a:spcBef>
                <a:spcPts val="0"/>
              </a:spcBef>
              <a:spcAft>
                <a:spcPts val="600"/>
              </a:spcAft>
              <a:buClr>
                <a:schemeClr val="tx2"/>
              </a:buClr>
              <a:defRPr sz="1600" baseline="0">
                <a:latin typeface="Arial" panose="020B0604020202020204" pitchFamily="34" charset="0"/>
                <a:cs typeface="Arial" panose="020B0604020202020204" pitchFamily="34" charset="0"/>
              </a:defRPr>
            </a:lvl3pPr>
            <a:lvl4pPr>
              <a:lnSpc>
                <a:spcPts val="1800"/>
              </a:lnSpc>
              <a:spcBef>
                <a:spcPts val="0"/>
              </a:spcBef>
              <a:spcAft>
                <a:spcPts val="600"/>
              </a:spcAft>
              <a:buClr>
                <a:schemeClr val="tx2"/>
              </a:buClr>
              <a:defRPr sz="1400" baseline="0">
                <a:latin typeface="Arial" panose="020B0604020202020204" pitchFamily="34" charset="0"/>
                <a:cs typeface="Arial" panose="020B0604020202020204" pitchFamily="34" charset="0"/>
              </a:defRPr>
            </a:lvl4pPr>
            <a:lvl5pPr>
              <a:lnSpc>
                <a:spcPts val="1800"/>
              </a:lnSpc>
              <a:spcBef>
                <a:spcPts val="0"/>
              </a:spcBef>
              <a:spcAft>
                <a:spcPts val="600"/>
              </a:spcAft>
              <a:buClr>
                <a:schemeClr val="tx2"/>
              </a:buClr>
              <a:defRPr sz="1400" baseline="0">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57450BBE-192B-66B5-64D7-DBB7ADAD93E5}"/>
              </a:ext>
            </a:extLst>
          </p:cNvPr>
          <p:cNvSpPr>
            <a:spLocks noGrp="1"/>
          </p:cNvSpPr>
          <p:nvPr>
            <p:ph type="sldNum" sz="quarter" idx="12"/>
          </p:nvPr>
        </p:nvSpPr>
        <p:spPr>
          <a:xfrm>
            <a:off x="11346426" y="6232143"/>
            <a:ext cx="501444" cy="252436"/>
          </a:xfrm>
        </p:spPr>
        <p:txBody>
          <a:bodyPr/>
          <a:lstStyle>
            <a:lvl1pPr algn="r">
              <a:defRPr sz="1000"/>
            </a:lvl1pPr>
          </a:lstStyle>
          <a:p>
            <a:fld id="{419E291A-0462-3A44-9828-B5181980B646}" type="slidenum">
              <a:rPr lang="en-US" smtClean="0"/>
              <a:pPr/>
              <a:t>‹#›</a:t>
            </a:fld>
            <a:endParaRPr lang="en-US" dirty="0"/>
          </a:p>
        </p:txBody>
      </p:sp>
      <p:pic>
        <p:nvPicPr>
          <p:cNvPr id="9" name="Picture 8">
            <a:extLst>
              <a:ext uri="{FF2B5EF4-FFF2-40B4-BE49-F238E27FC236}">
                <a16:creationId xmlns:a16="http://schemas.microsoft.com/office/drawing/2014/main" id="{6CE8E920-81BD-F573-A35E-CE10A30FEC9D}"/>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10160410" y="405012"/>
            <a:ext cx="1538951" cy="429189"/>
          </a:xfrm>
          <a:prstGeom prst="rect">
            <a:avLst/>
          </a:prstGeom>
        </p:spPr>
      </p:pic>
      <p:sp>
        <p:nvSpPr>
          <p:cNvPr id="11" name="Text Placeholder 10">
            <a:extLst>
              <a:ext uri="{FF2B5EF4-FFF2-40B4-BE49-F238E27FC236}">
                <a16:creationId xmlns:a16="http://schemas.microsoft.com/office/drawing/2014/main" id="{68D57480-4CBA-B648-3715-BF384D4400F9}"/>
              </a:ext>
            </a:extLst>
          </p:cNvPr>
          <p:cNvSpPr>
            <a:spLocks noGrp="1"/>
          </p:cNvSpPr>
          <p:nvPr>
            <p:ph type="body" sz="quarter" idx="13" hasCustomPrompt="1"/>
          </p:nvPr>
        </p:nvSpPr>
        <p:spPr>
          <a:xfrm>
            <a:off x="383458" y="906513"/>
            <a:ext cx="9497962" cy="295275"/>
          </a:xfrm>
        </p:spPr>
        <p:txBody>
          <a:bodyPr>
            <a:noAutofit/>
          </a:bodyPr>
          <a:lstStyle>
            <a:lvl1pPr marL="0" indent="0">
              <a:buNone/>
              <a:defRPr sz="2200" baseline="0">
                <a:latin typeface="Arial" panose="020B0604020202020204" pitchFamily="34" charset="0"/>
                <a:cs typeface="Arial" panose="020B0604020202020204" pitchFamily="34" charset="0"/>
              </a:defRPr>
            </a:lvl1pPr>
          </a:lstStyle>
          <a:p>
            <a:pPr lvl="0"/>
            <a:r>
              <a:rPr lang="en-US" dirty="0"/>
              <a:t>Subtitle</a:t>
            </a:r>
          </a:p>
        </p:txBody>
      </p:sp>
    </p:spTree>
    <p:extLst>
      <p:ext uri="{BB962C8B-B14F-4D97-AF65-F5344CB8AC3E}">
        <p14:creationId xmlns:p14="http://schemas.microsoft.com/office/powerpoint/2010/main" val="32865658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31EF35-A0AC-B217-F88F-2AAF630AAB1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0C9226E-ACA8-C4A7-DCC3-10BA47DD4939}"/>
              </a:ext>
            </a:extLst>
          </p:cNvPr>
          <p:cNvSpPr>
            <a:spLocks noGrp="1"/>
          </p:cNvSpPr>
          <p:nvPr>
            <p:ph type="title" hasCustomPrompt="1"/>
          </p:nvPr>
        </p:nvSpPr>
        <p:spPr>
          <a:xfrm>
            <a:off x="383458" y="405012"/>
            <a:ext cx="9497961" cy="429189"/>
          </a:xfrm>
        </p:spPr>
        <p:txBody>
          <a:bodyPr>
            <a:noAutofit/>
          </a:bodyPr>
          <a:lstStyle>
            <a:lvl1pPr>
              <a:defRPr sz="2800" b="1">
                <a:latin typeface="Arial" panose="020B0604020202020204" pitchFamily="34" charset="0"/>
                <a:cs typeface="Arial" panose="020B0604020202020204" pitchFamily="34" charset="0"/>
              </a:defRPr>
            </a:lvl1pPr>
          </a:lstStyle>
          <a:p>
            <a:r>
              <a:rPr lang="en-GB" dirty="0"/>
              <a:t>Click to edit title</a:t>
            </a:r>
            <a:endParaRPr lang="en-US" dirty="0"/>
          </a:p>
        </p:txBody>
      </p:sp>
      <p:sp>
        <p:nvSpPr>
          <p:cNvPr id="3" name="Content Placeholder 2">
            <a:extLst>
              <a:ext uri="{FF2B5EF4-FFF2-40B4-BE49-F238E27FC236}">
                <a16:creationId xmlns:a16="http://schemas.microsoft.com/office/drawing/2014/main" id="{C91646FA-226A-9FD2-E968-CB36C15ED36B}"/>
              </a:ext>
            </a:extLst>
          </p:cNvPr>
          <p:cNvSpPr>
            <a:spLocks noGrp="1"/>
          </p:cNvSpPr>
          <p:nvPr>
            <p:ph idx="1"/>
          </p:nvPr>
        </p:nvSpPr>
        <p:spPr>
          <a:xfrm>
            <a:off x="383458" y="1669774"/>
            <a:ext cx="11464412" cy="4562366"/>
          </a:xfrm>
        </p:spPr>
        <p:txBody>
          <a:bodyPr>
            <a:noAutofit/>
          </a:bodyPr>
          <a:lstStyle>
            <a:lvl1pPr>
              <a:lnSpc>
                <a:spcPts val="1800"/>
              </a:lnSpc>
              <a:spcBef>
                <a:spcPts val="0"/>
              </a:spcBef>
              <a:spcAft>
                <a:spcPts val="600"/>
              </a:spcAft>
              <a:buClr>
                <a:schemeClr val="tx2"/>
              </a:buClr>
              <a:defRPr sz="2000" baseline="0">
                <a:latin typeface="Arial" panose="020B0604020202020204" pitchFamily="34" charset="0"/>
                <a:cs typeface="Arial" panose="020B0604020202020204" pitchFamily="34" charset="0"/>
              </a:defRPr>
            </a:lvl1pPr>
            <a:lvl2pPr>
              <a:lnSpc>
                <a:spcPts val="1800"/>
              </a:lnSpc>
              <a:spcBef>
                <a:spcPts val="0"/>
              </a:spcBef>
              <a:spcAft>
                <a:spcPts val="600"/>
              </a:spcAft>
              <a:buClr>
                <a:schemeClr val="tx2"/>
              </a:buClr>
              <a:defRPr sz="1800" baseline="0">
                <a:latin typeface="Arial" panose="020B0604020202020204" pitchFamily="34" charset="0"/>
                <a:cs typeface="Arial" panose="020B0604020202020204" pitchFamily="34" charset="0"/>
              </a:defRPr>
            </a:lvl2pPr>
            <a:lvl3pPr>
              <a:lnSpc>
                <a:spcPts val="1800"/>
              </a:lnSpc>
              <a:spcBef>
                <a:spcPts val="0"/>
              </a:spcBef>
              <a:spcAft>
                <a:spcPts val="600"/>
              </a:spcAft>
              <a:buClr>
                <a:schemeClr val="tx2"/>
              </a:buClr>
              <a:defRPr sz="1600" baseline="0">
                <a:latin typeface="Arial" panose="020B0604020202020204" pitchFamily="34" charset="0"/>
                <a:cs typeface="Arial" panose="020B0604020202020204" pitchFamily="34" charset="0"/>
              </a:defRPr>
            </a:lvl3pPr>
            <a:lvl4pPr>
              <a:lnSpc>
                <a:spcPts val="1800"/>
              </a:lnSpc>
              <a:spcBef>
                <a:spcPts val="0"/>
              </a:spcBef>
              <a:spcAft>
                <a:spcPts val="600"/>
              </a:spcAft>
              <a:buClr>
                <a:schemeClr val="tx2"/>
              </a:buClr>
              <a:defRPr sz="1400" baseline="0">
                <a:latin typeface="Arial" panose="020B0604020202020204" pitchFamily="34" charset="0"/>
                <a:cs typeface="Arial" panose="020B0604020202020204" pitchFamily="34" charset="0"/>
              </a:defRPr>
            </a:lvl4pPr>
            <a:lvl5pPr>
              <a:lnSpc>
                <a:spcPts val="1800"/>
              </a:lnSpc>
              <a:spcBef>
                <a:spcPts val="0"/>
              </a:spcBef>
              <a:spcAft>
                <a:spcPts val="600"/>
              </a:spcAft>
              <a:buClr>
                <a:schemeClr val="tx2"/>
              </a:buClr>
              <a:defRPr sz="1400" baseline="0">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57450BBE-192B-66B5-64D7-DBB7ADAD93E5}"/>
              </a:ext>
            </a:extLst>
          </p:cNvPr>
          <p:cNvSpPr>
            <a:spLocks noGrp="1"/>
          </p:cNvSpPr>
          <p:nvPr>
            <p:ph type="sldNum" sz="quarter" idx="12"/>
          </p:nvPr>
        </p:nvSpPr>
        <p:spPr>
          <a:xfrm>
            <a:off x="11346426" y="6232143"/>
            <a:ext cx="501444" cy="252436"/>
          </a:xfrm>
        </p:spPr>
        <p:txBody>
          <a:bodyPr/>
          <a:lstStyle>
            <a:lvl1pPr algn="r">
              <a:defRPr sz="1000"/>
            </a:lvl1pPr>
          </a:lstStyle>
          <a:p>
            <a:fld id="{419E291A-0462-3A44-9828-B5181980B646}" type="slidenum">
              <a:rPr lang="en-US" smtClean="0"/>
              <a:pPr/>
              <a:t>‹#›</a:t>
            </a:fld>
            <a:endParaRPr lang="en-US" dirty="0"/>
          </a:p>
        </p:txBody>
      </p:sp>
      <p:pic>
        <p:nvPicPr>
          <p:cNvPr id="9" name="Picture 8">
            <a:extLst>
              <a:ext uri="{FF2B5EF4-FFF2-40B4-BE49-F238E27FC236}">
                <a16:creationId xmlns:a16="http://schemas.microsoft.com/office/drawing/2014/main" id="{6CE8E920-81BD-F573-A35E-CE10A30FEC9D}"/>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10160410" y="405012"/>
            <a:ext cx="1538951" cy="429189"/>
          </a:xfrm>
          <a:prstGeom prst="rect">
            <a:avLst/>
          </a:prstGeom>
        </p:spPr>
      </p:pic>
      <p:sp>
        <p:nvSpPr>
          <p:cNvPr id="11" name="Text Placeholder 10">
            <a:extLst>
              <a:ext uri="{FF2B5EF4-FFF2-40B4-BE49-F238E27FC236}">
                <a16:creationId xmlns:a16="http://schemas.microsoft.com/office/drawing/2014/main" id="{68D57480-4CBA-B648-3715-BF384D4400F9}"/>
              </a:ext>
            </a:extLst>
          </p:cNvPr>
          <p:cNvSpPr>
            <a:spLocks noGrp="1"/>
          </p:cNvSpPr>
          <p:nvPr>
            <p:ph type="body" sz="quarter" idx="13" hasCustomPrompt="1"/>
          </p:nvPr>
        </p:nvSpPr>
        <p:spPr>
          <a:xfrm>
            <a:off x="383458" y="906513"/>
            <a:ext cx="9497962" cy="295275"/>
          </a:xfrm>
        </p:spPr>
        <p:txBody>
          <a:bodyPr>
            <a:noAutofit/>
          </a:bodyPr>
          <a:lstStyle>
            <a:lvl1pPr marL="0" indent="0">
              <a:buNone/>
              <a:defRPr sz="2200" baseline="0">
                <a:latin typeface="Arial" panose="020B0604020202020204" pitchFamily="34" charset="0"/>
                <a:cs typeface="Arial" panose="020B0604020202020204" pitchFamily="34" charset="0"/>
              </a:defRPr>
            </a:lvl1pPr>
          </a:lstStyle>
          <a:p>
            <a:pPr lvl="0"/>
            <a:r>
              <a:rPr lang="en-US" dirty="0"/>
              <a:t>Subtitle</a:t>
            </a:r>
          </a:p>
        </p:txBody>
      </p:sp>
    </p:spTree>
    <p:extLst>
      <p:ext uri="{BB962C8B-B14F-4D97-AF65-F5344CB8AC3E}">
        <p14:creationId xmlns:p14="http://schemas.microsoft.com/office/powerpoint/2010/main" val="41190581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En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1888968"/>
            <a:ext cx="6292645" cy="1384189"/>
          </a:xfrm>
        </p:spPr>
        <p:txBody>
          <a:bodyPr anchor="b">
            <a:noAutofit/>
          </a:bodyPr>
          <a:lstStyle>
            <a:lvl1pPr algn="l">
              <a:defRPr sz="5000" b="1" i="0" baseline="0">
                <a:solidFill>
                  <a:schemeClr val="bg1"/>
                </a:solidFill>
                <a:latin typeface="Arial" panose="020B0604020202020204" pitchFamily="34" charset="0"/>
                <a:cs typeface="Arial" panose="020B0604020202020204" pitchFamily="34" charset="0"/>
              </a:defRPr>
            </a:lvl1pPr>
          </a:lstStyle>
          <a:p>
            <a:r>
              <a:rPr lang="en-GB" dirty="0"/>
              <a:t>Thank you</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0" y="3599291"/>
            <a:ext cx="6292645" cy="513435"/>
          </a:xfrm>
        </p:spPr>
        <p:txBody>
          <a:bodyPr>
            <a:noAutofit/>
          </a:bodyPr>
          <a:lstStyle>
            <a:lvl1pPr marL="0" indent="0" algn="l">
              <a:lnSpc>
                <a:spcPts val="1920"/>
              </a:lnSpc>
              <a:buNone/>
              <a:defRPr sz="20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contact details</a:t>
            </a:r>
            <a:endParaRPr lang="en-US" dirty="0"/>
          </a:p>
        </p:txBody>
      </p:sp>
      <p:pic>
        <p:nvPicPr>
          <p:cNvPr id="4" name="Picture 3">
            <a:extLst>
              <a:ext uri="{FF2B5EF4-FFF2-40B4-BE49-F238E27FC236}">
                <a16:creationId xmlns:a16="http://schemas.microsoft.com/office/drawing/2014/main" id="{3DD74B82-F3EC-2284-E3C0-BB049B7A968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69084" y="4577629"/>
            <a:ext cx="2280372" cy="2280372"/>
          </a:xfrm>
          <a:prstGeom prst="rect">
            <a:avLst/>
          </a:prstGeom>
        </p:spPr>
      </p:pic>
      <p:pic>
        <p:nvPicPr>
          <p:cNvPr id="7" name="Picture 6">
            <a:extLst>
              <a:ext uri="{FF2B5EF4-FFF2-40B4-BE49-F238E27FC236}">
                <a16:creationId xmlns:a16="http://schemas.microsoft.com/office/drawing/2014/main" id="{4109BD3B-D7E9-8C00-7EDC-D2AC6B7DFBF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29393" y="5742981"/>
            <a:ext cx="2679498" cy="747271"/>
          </a:xfrm>
          <a:prstGeom prst="rect">
            <a:avLst/>
          </a:prstGeom>
        </p:spPr>
      </p:pic>
    </p:spTree>
    <p:extLst>
      <p:ext uri="{BB962C8B-B14F-4D97-AF65-F5344CB8AC3E}">
        <p14:creationId xmlns:p14="http://schemas.microsoft.com/office/powerpoint/2010/main" val="8422272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En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FB60CB-E280-1AFC-7F00-4EBB4EFF142B}"/>
              </a:ext>
            </a:extLst>
          </p:cNvPr>
          <p:cNvSpPr/>
          <p:nvPr userDrawn="1"/>
        </p:nvSpPr>
        <p:spPr>
          <a:xfrm>
            <a:off x="0" y="0"/>
            <a:ext cx="12192000" cy="6858000"/>
          </a:xfrm>
          <a:prstGeom prst="rect">
            <a:avLst/>
          </a:prstGeom>
          <a:gradFill flip="none" rotWithShape="1">
            <a:gsLst>
              <a:gs pos="72000">
                <a:srgbClr val="296A88"/>
              </a:gs>
              <a:gs pos="8000">
                <a:schemeClr val="accent1"/>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1888968"/>
            <a:ext cx="6292645" cy="1384189"/>
          </a:xfrm>
        </p:spPr>
        <p:txBody>
          <a:bodyPr anchor="b">
            <a:noAutofit/>
          </a:bodyPr>
          <a:lstStyle>
            <a:lvl1pPr algn="l">
              <a:defRPr sz="5000" b="1" i="0" baseline="0">
                <a:solidFill>
                  <a:schemeClr val="bg1"/>
                </a:solidFill>
                <a:latin typeface="Arial" panose="020B0604020202020204" pitchFamily="34" charset="0"/>
                <a:cs typeface="Arial" panose="020B0604020202020204" pitchFamily="34" charset="0"/>
              </a:defRPr>
            </a:lvl1pPr>
          </a:lstStyle>
          <a:p>
            <a:r>
              <a:rPr lang="en-GB" dirty="0"/>
              <a:t>Thank you</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0" y="3599291"/>
            <a:ext cx="6292645" cy="513435"/>
          </a:xfrm>
        </p:spPr>
        <p:txBody>
          <a:bodyPr>
            <a:noAutofit/>
          </a:bodyPr>
          <a:lstStyle>
            <a:lvl1pPr marL="0" indent="0" algn="l">
              <a:lnSpc>
                <a:spcPts val="1920"/>
              </a:lnSpc>
              <a:buNone/>
              <a:defRPr sz="20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contact details</a:t>
            </a:r>
            <a:endParaRPr lang="en-US" dirty="0"/>
          </a:p>
        </p:txBody>
      </p:sp>
      <p:pic>
        <p:nvPicPr>
          <p:cNvPr id="4" name="Picture 3">
            <a:extLst>
              <a:ext uri="{FF2B5EF4-FFF2-40B4-BE49-F238E27FC236}">
                <a16:creationId xmlns:a16="http://schemas.microsoft.com/office/drawing/2014/main" id="{3DD74B82-F3EC-2284-E3C0-BB049B7A968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69084" y="4577629"/>
            <a:ext cx="2280372" cy="2280372"/>
          </a:xfrm>
          <a:prstGeom prst="rect">
            <a:avLst/>
          </a:prstGeom>
        </p:spPr>
      </p:pic>
      <p:pic>
        <p:nvPicPr>
          <p:cNvPr id="7" name="Picture 6">
            <a:extLst>
              <a:ext uri="{FF2B5EF4-FFF2-40B4-BE49-F238E27FC236}">
                <a16:creationId xmlns:a16="http://schemas.microsoft.com/office/drawing/2014/main" id="{4109BD3B-D7E9-8C00-7EDC-D2AC6B7DFBF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29393" y="5742981"/>
            <a:ext cx="2679498" cy="747271"/>
          </a:xfrm>
          <a:prstGeom prst="rect">
            <a:avLst/>
          </a:prstGeom>
        </p:spPr>
      </p:pic>
    </p:spTree>
    <p:extLst>
      <p:ext uri="{BB962C8B-B14F-4D97-AF65-F5344CB8AC3E}">
        <p14:creationId xmlns:p14="http://schemas.microsoft.com/office/powerpoint/2010/main" val="396519490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5C9A3B0-A883-F4A5-D76C-E21008E0F8AB}"/>
              </a:ext>
            </a:extLst>
          </p:cNvPr>
          <p:cNvSpPr/>
          <p:nvPr userDrawn="1"/>
        </p:nvSpPr>
        <p:spPr>
          <a:xfrm>
            <a:off x="0" y="0"/>
            <a:ext cx="12192000" cy="6858000"/>
          </a:xfrm>
          <a:prstGeom prst="rect">
            <a:avLst/>
          </a:prstGeom>
          <a:gradFill flip="none" rotWithShape="1">
            <a:gsLst>
              <a:gs pos="17000">
                <a:schemeClr val="accent1"/>
              </a:gs>
              <a:gs pos="73000">
                <a:srgbClr val="AB3D3E"/>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1888968"/>
            <a:ext cx="6292645" cy="1384189"/>
          </a:xfrm>
        </p:spPr>
        <p:txBody>
          <a:bodyPr anchor="b">
            <a:noAutofit/>
          </a:bodyPr>
          <a:lstStyle>
            <a:lvl1pPr algn="l">
              <a:defRPr sz="5000" b="1" i="0" baseline="0">
                <a:solidFill>
                  <a:schemeClr val="bg1"/>
                </a:solidFill>
                <a:latin typeface="Arial" panose="020B0604020202020204" pitchFamily="34" charset="0"/>
                <a:cs typeface="Arial" panose="020B0604020202020204" pitchFamily="34" charset="0"/>
              </a:defRPr>
            </a:lvl1pPr>
          </a:lstStyle>
          <a:p>
            <a:r>
              <a:rPr lang="en-GB" dirty="0"/>
              <a:t>Thank you</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0" y="3599291"/>
            <a:ext cx="6292645" cy="513435"/>
          </a:xfrm>
        </p:spPr>
        <p:txBody>
          <a:bodyPr>
            <a:noAutofit/>
          </a:bodyPr>
          <a:lstStyle>
            <a:lvl1pPr marL="0" indent="0" algn="l">
              <a:lnSpc>
                <a:spcPts val="1920"/>
              </a:lnSpc>
              <a:buNone/>
              <a:defRPr sz="20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contact details</a:t>
            </a:r>
            <a:endParaRPr lang="en-US" dirty="0"/>
          </a:p>
        </p:txBody>
      </p:sp>
      <p:pic>
        <p:nvPicPr>
          <p:cNvPr id="4" name="Picture 3">
            <a:extLst>
              <a:ext uri="{FF2B5EF4-FFF2-40B4-BE49-F238E27FC236}">
                <a16:creationId xmlns:a16="http://schemas.microsoft.com/office/drawing/2014/main" id="{3DD74B82-F3EC-2284-E3C0-BB049B7A968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69084" y="4577629"/>
            <a:ext cx="2280372" cy="2280372"/>
          </a:xfrm>
          <a:prstGeom prst="rect">
            <a:avLst/>
          </a:prstGeom>
        </p:spPr>
      </p:pic>
      <p:pic>
        <p:nvPicPr>
          <p:cNvPr id="7" name="Picture 6">
            <a:extLst>
              <a:ext uri="{FF2B5EF4-FFF2-40B4-BE49-F238E27FC236}">
                <a16:creationId xmlns:a16="http://schemas.microsoft.com/office/drawing/2014/main" id="{4109BD3B-D7E9-8C00-7EDC-D2AC6B7DFBF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29393" y="5742981"/>
            <a:ext cx="2679498" cy="747271"/>
          </a:xfrm>
          <a:prstGeom prst="rect">
            <a:avLst/>
          </a:prstGeom>
        </p:spPr>
      </p:pic>
    </p:spTree>
    <p:extLst>
      <p:ext uri="{BB962C8B-B14F-4D97-AF65-F5344CB8AC3E}">
        <p14:creationId xmlns:p14="http://schemas.microsoft.com/office/powerpoint/2010/main" val="243882121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Cover_Imag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D0B83F3-F918-0C0A-AD0C-07D76D4A461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514473" y="0"/>
            <a:ext cx="6677527" cy="6858000"/>
          </a:xfrm>
          <a:prstGeom prst="rect">
            <a:avLst/>
          </a:prstGeom>
        </p:spPr>
      </p:pic>
      <p:pic>
        <p:nvPicPr>
          <p:cNvPr id="8" name="Picture 7">
            <a:extLst>
              <a:ext uri="{FF2B5EF4-FFF2-40B4-BE49-F238E27FC236}">
                <a16:creationId xmlns:a16="http://schemas.microsoft.com/office/drawing/2014/main" id="{CE711329-FBF4-9CF4-7AE9-DCED1320BE86}"/>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1" y="0"/>
            <a:ext cx="12192000" cy="6858000"/>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1494855"/>
            <a:ext cx="5653548" cy="2127733"/>
          </a:xfrm>
        </p:spPr>
        <p:txBody>
          <a:bodyPr anchor="b">
            <a:noAutofit/>
          </a:bodyPr>
          <a:lstStyle>
            <a:lvl1pPr algn="l">
              <a:lnSpc>
                <a:spcPct val="100000"/>
              </a:lnSpc>
              <a:defRPr sz="4000" b="1" i="0" baseline="0">
                <a:solidFill>
                  <a:schemeClr val="bg1"/>
                </a:solidFill>
                <a:latin typeface="Arial" panose="020B0604020202020204" pitchFamily="34" charset="0"/>
                <a:cs typeface="Arial" panose="020B0604020202020204" pitchFamily="34" charset="0"/>
              </a:defRPr>
            </a:lvl1pPr>
          </a:lstStyle>
          <a:p>
            <a:r>
              <a:rPr lang="en-GB" dirty="0"/>
              <a:t>Click to edit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1" y="3721256"/>
            <a:ext cx="5653548" cy="752275"/>
          </a:xfrm>
        </p:spPr>
        <p:txBody>
          <a:bodyPr>
            <a:noAutofit/>
          </a:bodyPr>
          <a:lstStyle>
            <a:lvl1pPr marL="0" indent="0" algn="l">
              <a:lnSpc>
                <a:spcPts val="2480"/>
              </a:lnSpc>
              <a:buNone/>
              <a:defRPr sz="20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
        <p:nvSpPr>
          <p:cNvPr id="13" name="Text Placeholder 12">
            <a:extLst>
              <a:ext uri="{FF2B5EF4-FFF2-40B4-BE49-F238E27FC236}">
                <a16:creationId xmlns:a16="http://schemas.microsoft.com/office/drawing/2014/main" id="{BD2A0984-586A-8B36-8D53-B08AC515934E}"/>
              </a:ext>
            </a:extLst>
          </p:cNvPr>
          <p:cNvSpPr>
            <a:spLocks noGrp="1"/>
          </p:cNvSpPr>
          <p:nvPr>
            <p:ph type="body" sz="quarter" idx="10" hasCustomPrompt="1"/>
          </p:nvPr>
        </p:nvSpPr>
        <p:spPr>
          <a:xfrm>
            <a:off x="442451" y="4577629"/>
            <a:ext cx="5653548" cy="529243"/>
          </a:xfrm>
        </p:spPr>
        <p:txBody>
          <a:bodyPr>
            <a:noAutofit/>
          </a:bodyPr>
          <a:lstStyle>
            <a:lvl1pPr marL="0" indent="0">
              <a:lnSpc>
                <a:spcPts val="2080"/>
              </a:lnSpc>
              <a:spcBef>
                <a:spcPts val="0"/>
              </a:spcBef>
              <a:buNone/>
              <a:defRPr sz="1600" baseline="0">
                <a:solidFill>
                  <a:schemeClr val="bg1"/>
                </a:solidFill>
                <a:latin typeface="Arial" panose="020B0604020202020204" pitchFamily="34" charset="0"/>
                <a:cs typeface="Arial" panose="020B0604020202020204" pitchFamily="34" charset="0"/>
              </a:defRPr>
            </a:lvl1pPr>
          </a:lstStyle>
          <a:p>
            <a:pPr lvl="0"/>
            <a:r>
              <a:rPr lang="en-US" dirty="0"/>
              <a:t>Author</a:t>
            </a:r>
            <a:br>
              <a:rPr lang="en-US" dirty="0"/>
            </a:br>
            <a:r>
              <a:rPr lang="en-US" dirty="0"/>
              <a:t>Date</a:t>
            </a:r>
          </a:p>
        </p:txBody>
      </p:sp>
    </p:spTree>
    <p:extLst>
      <p:ext uri="{BB962C8B-B14F-4D97-AF65-F5344CB8AC3E}">
        <p14:creationId xmlns:p14="http://schemas.microsoft.com/office/powerpoint/2010/main" val="32314280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Cover_Imag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D0B83F3-F918-0C0A-AD0C-07D76D4A461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514473" y="0"/>
            <a:ext cx="6677527" cy="6858000"/>
          </a:xfrm>
          <a:prstGeom prst="rect">
            <a:avLst/>
          </a:prstGeom>
        </p:spPr>
      </p:pic>
      <p:pic>
        <p:nvPicPr>
          <p:cNvPr id="8" name="Picture 7">
            <a:extLst>
              <a:ext uri="{FF2B5EF4-FFF2-40B4-BE49-F238E27FC236}">
                <a16:creationId xmlns:a16="http://schemas.microsoft.com/office/drawing/2014/main" id="{CE711329-FBF4-9CF4-7AE9-DCED1320BE86}"/>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1" y="0"/>
            <a:ext cx="12192000" cy="6858000"/>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1494855"/>
            <a:ext cx="5653548" cy="2127733"/>
          </a:xfrm>
        </p:spPr>
        <p:txBody>
          <a:bodyPr anchor="b">
            <a:noAutofit/>
          </a:bodyPr>
          <a:lstStyle>
            <a:lvl1pPr algn="l">
              <a:lnSpc>
                <a:spcPct val="100000"/>
              </a:lnSpc>
              <a:defRPr sz="4000" b="1" i="0" baseline="0">
                <a:solidFill>
                  <a:schemeClr val="bg1"/>
                </a:solidFill>
                <a:latin typeface="Arial" panose="020B0604020202020204" pitchFamily="34" charset="0"/>
                <a:cs typeface="Arial" panose="020B0604020202020204" pitchFamily="34" charset="0"/>
              </a:defRPr>
            </a:lvl1pPr>
          </a:lstStyle>
          <a:p>
            <a:r>
              <a:rPr lang="en-GB" dirty="0"/>
              <a:t>Click to edit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1" y="3721256"/>
            <a:ext cx="5653548" cy="752275"/>
          </a:xfrm>
        </p:spPr>
        <p:txBody>
          <a:bodyPr>
            <a:noAutofit/>
          </a:bodyPr>
          <a:lstStyle>
            <a:lvl1pPr marL="0" indent="0" algn="l">
              <a:lnSpc>
                <a:spcPts val="2480"/>
              </a:lnSpc>
              <a:buNone/>
              <a:defRPr sz="20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
        <p:nvSpPr>
          <p:cNvPr id="13" name="Text Placeholder 12">
            <a:extLst>
              <a:ext uri="{FF2B5EF4-FFF2-40B4-BE49-F238E27FC236}">
                <a16:creationId xmlns:a16="http://schemas.microsoft.com/office/drawing/2014/main" id="{BD2A0984-586A-8B36-8D53-B08AC515934E}"/>
              </a:ext>
            </a:extLst>
          </p:cNvPr>
          <p:cNvSpPr>
            <a:spLocks noGrp="1"/>
          </p:cNvSpPr>
          <p:nvPr>
            <p:ph type="body" sz="quarter" idx="10" hasCustomPrompt="1"/>
          </p:nvPr>
        </p:nvSpPr>
        <p:spPr>
          <a:xfrm>
            <a:off x="442451" y="4577629"/>
            <a:ext cx="5653548" cy="529243"/>
          </a:xfrm>
        </p:spPr>
        <p:txBody>
          <a:bodyPr>
            <a:noAutofit/>
          </a:bodyPr>
          <a:lstStyle>
            <a:lvl1pPr marL="0" indent="0">
              <a:lnSpc>
                <a:spcPts val="2080"/>
              </a:lnSpc>
              <a:spcBef>
                <a:spcPts val="0"/>
              </a:spcBef>
              <a:buNone/>
              <a:defRPr sz="1600" baseline="0">
                <a:solidFill>
                  <a:schemeClr val="bg1"/>
                </a:solidFill>
                <a:latin typeface="Arial" panose="020B0604020202020204" pitchFamily="34" charset="0"/>
                <a:cs typeface="Arial" panose="020B0604020202020204" pitchFamily="34" charset="0"/>
              </a:defRPr>
            </a:lvl1pPr>
          </a:lstStyle>
          <a:p>
            <a:pPr lvl="0"/>
            <a:r>
              <a:rPr lang="en-US" dirty="0"/>
              <a:t>Author</a:t>
            </a:r>
            <a:br>
              <a:rPr lang="en-US" dirty="0"/>
            </a:br>
            <a:r>
              <a:rPr lang="en-US" dirty="0"/>
              <a:t>Date</a:t>
            </a:r>
          </a:p>
        </p:txBody>
      </p:sp>
    </p:spTree>
    <p:extLst>
      <p:ext uri="{BB962C8B-B14F-4D97-AF65-F5344CB8AC3E}">
        <p14:creationId xmlns:p14="http://schemas.microsoft.com/office/powerpoint/2010/main" val="71143557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over_Imag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D0B83F3-F918-0C0A-AD0C-07D76D4A461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514473" y="0"/>
            <a:ext cx="6677527" cy="6858000"/>
          </a:xfrm>
          <a:prstGeom prst="rect">
            <a:avLst/>
          </a:prstGeom>
        </p:spPr>
      </p:pic>
      <p:pic>
        <p:nvPicPr>
          <p:cNvPr id="8" name="Picture 7">
            <a:extLst>
              <a:ext uri="{FF2B5EF4-FFF2-40B4-BE49-F238E27FC236}">
                <a16:creationId xmlns:a16="http://schemas.microsoft.com/office/drawing/2014/main" id="{CE711329-FBF4-9CF4-7AE9-DCED1320BE8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1494855"/>
            <a:ext cx="5653548" cy="2127733"/>
          </a:xfrm>
        </p:spPr>
        <p:txBody>
          <a:bodyPr anchor="b">
            <a:noAutofit/>
          </a:bodyPr>
          <a:lstStyle>
            <a:lvl1pPr algn="l">
              <a:lnSpc>
                <a:spcPct val="100000"/>
              </a:lnSpc>
              <a:defRPr sz="4000" b="1" i="0" baseline="0">
                <a:solidFill>
                  <a:schemeClr val="bg1"/>
                </a:solidFill>
                <a:latin typeface="Arial" panose="020B0604020202020204" pitchFamily="34" charset="0"/>
                <a:cs typeface="Arial" panose="020B0604020202020204" pitchFamily="34" charset="0"/>
              </a:defRPr>
            </a:lvl1pPr>
          </a:lstStyle>
          <a:p>
            <a:r>
              <a:rPr lang="en-GB" dirty="0"/>
              <a:t>Click to edit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1" y="3721256"/>
            <a:ext cx="5653548" cy="752275"/>
          </a:xfrm>
        </p:spPr>
        <p:txBody>
          <a:bodyPr>
            <a:noAutofit/>
          </a:bodyPr>
          <a:lstStyle>
            <a:lvl1pPr marL="0" indent="0" algn="l">
              <a:lnSpc>
                <a:spcPts val="2480"/>
              </a:lnSpc>
              <a:buNone/>
              <a:defRPr sz="20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
        <p:nvSpPr>
          <p:cNvPr id="13" name="Text Placeholder 12">
            <a:extLst>
              <a:ext uri="{FF2B5EF4-FFF2-40B4-BE49-F238E27FC236}">
                <a16:creationId xmlns:a16="http://schemas.microsoft.com/office/drawing/2014/main" id="{BD2A0984-586A-8B36-8D53-B08AC515934E}"/>
              </a:ext>
            </a:extLst>
          </p:cNvPr>
          <p:cNvSpPr>
            <a:spLocks noGrp="1"/>
          </p:cNvSpPr>
          <p:nvPr>
            <p:ph type="body" sz="quarter" idx="10" hasCustomPrompt="1"/>
          </p:nvPr>
        </p:nvSpPr>
        <p:spPr>
          <a:xfrm>
            <a:off x="442451" y="4577629"/>
            <a:ext cx="5653548" cy="529243"/>
          </a:xfrm>
        </p:spPr>
        <p:txBody>
          <a:bodyPr>
            <a:noAutofit/>
          </a:bodyPr>
          <a:lstStyle>
            <a:lvl1pPr marL="0" indent="0">
              <a:lnSpc>
                <a:spcPts val="2080"/>
              </a:lnSpc>
              <a:spcBef>
                <a:spcPts val="0"/>
              </a:spcBef>
              <a:buNone/>
              <a:defRPr sz="1600" baseline="0">
                <a:solidFill>
                  <a:schemeClr val="bg1"/>
                </a:solidFill>
                <a:latin typeface="Arial" panose="020B0604020202020204" pitchFamily="34" charset="0"/>
                <a:cs typeface="Arial" panose="020B0604020202020204" pitchFamily="34" charset="0"/>
              </a:defRPr>
            </a:lvl1pPr>
          </a:lstStyle>
          <a:p>
            <a:pPr lvl="0"/>
            <a:r>
              <a:rPr lang="en-US" dirty="0"/>
              <a:t>Author</a:t>
            </a:r>
            <a:br>
              <a:rPr lang="en-US" dirty="0"/>
            </a:br>
            <a:r>
              <a:rPr lang="en-US" dirty="0"/>
              <a:t>Date</a:t>
            </a:r>
          </a:p>
        </p:txBody>
      </p:sp>
    </p:spTree>
    <p:extLst>
      <p:ext uri="{BB962C8B-B14F-4D97-AF65-F5344CB8AC3E}">
        <p14:creationId xmlns:p14="http://schemas.microsoft.com/office/powerpoint/2010/main" val="19068593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over_Imag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D0B83F3-F918-0C0A-AD0C-07D76D4A461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514473" y="0"/>
            <a:ext cx="6677527" cy="6858000"/>
          </a:xfrm>
          <a:prstGeom prst="rect">
            <a:avLst/>
          </a:prstGeom>
        </p:spPr>
      </p:pic>
      <p:pic>
        <p:nvPicPr>
          <p:cNvPr id="8" name="Picture 7">
            <a:extLst>
              <a:ext uri="{FF2B5EF4-FFF2-40B4-BE49-F238E27FC236}">
                <a16:creationId xmlns:a16="http://schemas.microsoft.com/office/drawing/2014/main" id="{CE711329-FBF4-9CF4-7AE9-DCED1320BE86}"/>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1" y="0"/>
            <a:ext cx="12192000" cy="6858000"/>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1494855"/>
            <a:ext cx="5653548" cy="2127733"/>
          </a:xfrm>
        </p:spPr>
        <p:txBody>
          <a:bodyPr anchor="b">
            <a:noAutofit/>
          </a:bodyPr>
          <a:lstStyle>
            <a:lvl1pPr algn="l">
              <a:lnSpc>
                <a:spcPct val="100000"/>
              </a:lnSpc>
              <a:defRPr sz="4000" b="1" i="0" baseline="0">
                <a:solidFill>
                  <a:schemeClr val="bg1"/>
                </a:solidFill>
                <a:latin typeface="Arial" panose="020B0604020202020204" pitchFamily="34" charset="0"/>
                <a:cs typeface="Arial" panose="020B0604020202020204" pitchFamily="34" charset="0"/>
              </a:defRPr>
            </a:lvl1pPr>
          </a:lstStyle>
          <a:p>
            <a:r>
              <a:rPr lang="en-GB" dirty="0"/>
              <a:t>Click to edit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1" y="3721256"/>
            <a:ext cx="5653548" cy="752275"/>
          </a:xfrm>
        </p:spPr>
        <p:txBody>
          <a:bodyPr>
            <a:noAutofit/>
          </a:bodyPr>
          <a:lstStyle>
            <a:lvl1pPr marL="0" indent="0" algn="l">
              <a:lnSpc>
                <a:spcPts val="2480"/>
              </a:lnSpc>
              <a:buNone/>
              <a:defRPr sz="20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
        <p:nvSpPr>
          <p:cNvPr id="13" name="Text Placeholder 12">
            <a:extLst>
              <a:ext uri="{FF2B5EF4-FFF2-40B4-BE49-F238E27FC236}">
                <a16:creationId xmlns:a16="http://schemas.microsoft.com/office/drawing/2014/main" id="{BD2A0984-586A-8B36-8D53-B08AC515934E}"/>
              </a:ext>
            </a:extLst>
          </p:cNvPr>
          <p:cNvSpPr>
            <a:spLocks noGrp="1"/>
          </p:cNvSpPr>
          <p:nvPr>
            <p:ph type="body" sz="quarter" idx="10" hasCustomPrompt="1"/>
          </p:nvPr>
        </p:nvSpPr>
        <p:spPr>
          <a:xfrm>
            <a:off x="442451" y="4577629"/>
            <a:ext cx="5653548" cy="529243"/>
          </a:xfrm>
        </p:spPr>
        <p:txBody>
          <a:bodyPr>
            <a:noAutofit/>
          </a:bodyPr>
          <a:lstStyle>
            <a:lvl1pPr marL="0" indent="0">
              <a:lnSpc>
                <a:spcPts val="2080"/>
              </a:lnSpc>
              <a:spcBef>
                <a:spcPts val="0"/>
              </a:spcBef>
              <a:buNone/>
              <a:defRPr sz="1600" baseline="0">
                <a:solidFill>
                  <a:schemeClr val="bg1"/>
                </a:solidFill>
                <a:latin typeface="Arial" panose="020B0604020202020204" pitchFamily="34" charset="0"/>
                <a:cs typeface="Arial" panose="020B0604020202020204" pitchFamily="34" charset="0"/>
              </a:defRPr>
            </a:lvl1pPr>
          </a:lstStyle>
          <a:p>
            <a:pPr lvl="0"/>
            <a:r>
              <a:rPr lang="en-US" dirty="0"/>
              <a:t>Author</a:t>
            </a:r>
            <a:br>
              <a:rPr lang="en-US" dirty="0"/>
            </a:br>
            <a:r>
              <a:rPr lang="en-US" dirty="0"/>
              <a:t>Date</a:t>
            </a:r>
          </a:p>
        </p:txBody>
      </p:sp>
    </p:spTree>
    <p:extLst>
      <p:ext uri="{BB962C8B-B14F-4D97-AF65-F5344CB8AC3E}">
        <p14:creationId xmlns:p14="http://schemas.microsoft.com/office/powerpoint/2010/main" val="41874058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2_Cover_No Image">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69F083-88E4-2C49-C6DF-AF10601B476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69084" y="4577629"/>
            <a:ext cx="2280372" cy="2280372"/>
          </a:xfrm>
          <a:prstGeom prst="rect">
            <a:avLst/>
          </a:prstGeom>
        </p:spPr>
      </p:pic>
      <p:pic>
        <p:nvPicPr>
          <p:cNvPr id="6" name="Picture 5">
            <a:extLst>
              <a:ext uri="{FF2B5EF4-FFF2-40B4-BE49-F238E27FC236}">
                <a16:creationId xmlns:a16="http://schemas.microsoft.com/office/drawing/2014/main" id="{ED9A01B9-BF0D-A0AF-B133-6BA9B968C5D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29393" y="5742981"/>
            <a:ext cx="2679498" cy="747271"/>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49" y="1494855"/>
            <a:ext cx="7336985" cy="2127733"/>
          </a:xfrm>
        </p:spPr>
        <p:txBody>
          <a:bodyPr anchor="b">
            <a:noAutofit/>
          </a:bodyPr>
          <a:lstStyle>
            <a:lvl1pPr algn="l">
              <a:lnSpc>
                <a:spcPct val="100000"/>
              </a:lnSpc>
              <a:defRPr sz="4000" b="1" i="0" baseline="0">
                <a:solidFill>
                  <a:schemeClr val="bg1"/>
                </a:solidFill>
                <a:latin typeface="Arial" panose="020B0604020202020204" pitchFamily="34" charset="0"/>
                <a:cs typeface="Arial" panose="020B0604020202020204" pitchFamily="34" charset="0"/>
              </a:defRPr>
            </a:lvl1pPr>
          </a:lstStyle>
          <a:p>
            <a:r>
              <a:rPr lang="en-GB" dirty="0"/>
              <a:t>Click to edit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49" y="3721256"/>
            <a:ext cx="7336985" cy="752275"/>
          </a:xfrm>
        </p:spPr>
        <p:txBody>
          <a:bodyPr>
            <a:noAutofit/>
          </a:bodyPr>
          <a:lstStyle>
            <a:lvl1pPr marL="0" indent="0" algn="l">
              <a:lnSpc>
                <a:spcPts val="2480"/>
              </a:lnSpc>
              <a:buNone/>
              <a:defRPr sz="20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
        <p:nvSpPr>
          <p:cNvPr id="13" name="Text Placeholder 12">
            <a:extLst>
              <a:ext uri="{FF2B5EF4-FFF2-40B4-BE49-F238E27FC236}">
                <a16:creationId xmlns:a16="http://schemas.microsoft.com/office/drawing/2014/main" id="{BD2A0984-586A-8B36-8D53-B08AC515934E}"/>
              </a:ext>
            </a:extLst>
          </p:cNvPr>
          <p:cNvSpPr>
            <a:spLocks noGrp="1"/>
          </p:cNvSpPr>
          <p:nvPr>
            <p:ph type="body" sz="quarter" idx="10" hasCustomPrompt="1"/>
          </p:nvPr>
        </p:nvSpPr>
        <p:spPr>
          <a:xfrm>
            <a:off x="442450" y="4577629"/>
            <a:ext cx="7336985" cy="529243"/>
          </a:xfrm>
        </p:spPr>
        <p:txBody>
          <a:bodyPr>
            <a:noAutofit/>
          </a:bodyPr>
          <a:lstStyle>
            <a:lvl1pPr marL="0" indent="0">
              <a:lnSpc>
                <a:spcPts val="2080"/>
              </a:lnSpc>
              <a:spcBef>
                <a:spcPts val="0"/>
              </a:spcBef>
              <a:buNone/>
              <a:defRPr sz="1600" baseline="0">
                <a:solidFill>
                  <a:schemeClr val="bg1"/>
                </a:solidFill>
                <a:latin typeface="Arial" panose="020B0604020202020204" pitchFamily="34" charset="0"/>
                <a:cs typeface="Arial" panose="020B0604020202020204" pitchFamily="34" charset="0"/>
              </a:defRPr>
            </a:lvl1pPr>
          </a:lstStyle>
          <a:p>
            <a:pPr lvl="0"/>
            <a:r>
              <a:rPr lang="en-US" dirty="0"/>
              <a:t>Author</a:t>
            </a:r>
            <a:br>
              <a:rPr lang="en-US" dirty="0"/>
            </a:br>
            <a:r>
              <a:rPr lang="en-US" dirty="0"/>
              <a:t>Date</a:t>
            </a:r>
          </a:p>
        </p:txBody>
      </p:sp>
    </p:spTree>
    <p:extLst>
      <p:ext uri="{BB962C8B-B14F-4D97-AF65-F5344CB8AC3E}">
        <p14:creationId xmlns:p14="http://schemas.microsoft.com/office/powerpoint/2010/main" val="2752738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ver_No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9E35A0-2ABC-1457-66BA-F0B91946FD6A}"/>
              </a:ext>
            </a:extLst>
          </p:cNvPr>
          <p:cNvSpPr/>
          <p:nvPr userDrawn="1"/>
        </p:nvSpPr>
        <p:spPr>
          <a:xfrm>
            <a:off x="0" y="0"/>
            <a:ext cx="12192000" cy="6858000"/>
          </a:xfrm>
          <a:prstGeom prst="rect">
            <a:avLst/>
          </a:prstGeom>
          <a:gradFill flip="none" rotWithShape="1">
            <a:gsLst>
              <a:gs pos="72000">
                <a:srgbClr val="296A88"/>
              </a:gs>
              <a:gs pos="8000">
                <a:schemeClr val="accent1"/>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469F083-88E4-2C49-C6DF-AF10601B476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69084" y="4577629"/>
            <a:ext cx="2280372" cy="2280372"/>
          </a:xfrm>
          <a:prstGeom prst="rect">
            <a:avLst/>
          </a:prstGeom>
        </p:spPr>
      </p:pic>
      <p:pic>
        <p:nvPicPr>
          <p:cNvPr id="6" name="Picture 5">
            <a:extLst>
              <a:ext uri="{FF2B5EF4-FFF2-40B4-BE49-F238E27FC236}">
                <a16:creationId xmlns:a16="http://schemas.microsoft.com/office/drawing/2014/main" id="{ED9A01B9-BF0D-A0AF-B133-6BA9B968C5D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29393" y="5742981"/>
            <a:ext cx="2679498" cy="747271"/>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49" y="1494855"/>
            <a:ext cx="7336985" cy="2127733"/>
          </a:xfrm>
        </p:spPr>
        <p:txBody>
          <a:bodyPr anchor="b">
            <a:noAutofit/>
          </a:bodyPr>
          <a:lstStyle>
            <a:lvl1pPr algn="l">
              <a:lnSpc>
                <a:spcPct val="100000"/>
              </a:lnSpc>
              <a:defRPr sz="4000" b="1" i="0" baseline="0">
                <a:solidFill>
                  <a:schemeClr val="bg1"/>
                </a:solidFill>
                <a:latin typeface="Arial" panose="020B0604020202020204" pitchFamily="34" charset="0"/>
                <a:cs typeface="Arial" panose="020B0604020202020204" pitchFamily="34" charset="0"/>
              </a:defRPr>
            </a:lvl1pPr>
          </a:lstStyle>
          <a:p>
            <a:r>
              <a:rPr lang="en-GB" dirty="0"/>
              <a:t>Click to edit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49" y="3721256"/>
            <a:ext cx="7336985" cy="752275"/>
          </a:xfrm>
        </p:spPr>
        <p:txBody>
          <a:bodyPr>
            <a:noAutofit/>
          </a:bodyPr>
          <a:lstStyle>
            <a:lvl1pPr marL="0" indent="0" algn="l">
              <a:lnSpc>
                <a:spcPts val="2480"/>
              </a:lnSpc>
              <a:buNone/>
              <a:defRPr sz="20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
        <p:nvSpPr>
          <p:cNvPr id="13" name="Text Placeholder 12">
            <a:extLst>
              <a:ext uri="{FF2B5EF4-FFF2-40B4-BE49-F238E27FC236}">
                <a16:creationId xmlns:a16="http://schemas.microsoft.com/office/drawing/2014/main" id="{BD2A0984-586A-8B36-8D53-B08AC515934E}"/>
              </a:ext>
            </a:extLst>
          </p:cNvPr>
          <p:cNvSpPr>
            <a:spLocks noGrp="1"/>
          </p:cNvSpPr>
          <p:nvPr>
            <p:ph type="body" sz="quarter" idx="10" hasCustomPrompt="1"/>
          </p:nvPr>
        </p:nvSpPr>
        <p:spPr>
          <a:xfrm>
            <a:off x="442450" y="4577629"/>
            <a:ext cx="7336985" cy="529243"/>
          </a:xfrm>
        </p:spPr>
        <p:txBody>
          <a:bodyPr>
            <a:noAutofit/>
          </a:bodyPr>
          <a:lstStyle>
            <a:lvl1pPr marL="0" indent="0">
              <a:lnSpc>
                <a:spcPts val="2080"/>
              </a:lnSpc>
              <a:spcBef>
                <a:spcPts val="0"/>
              </a:spcBef>
              <a:buNone/>
              <a:defRPr sz="1600" baseline="0">
                <a:solidFill>
                  <a:schemeClr val="bg1"/>
                </a:solidFill>
                <a:latin typeface="Arial" panose="020B0604020202020204" pitchFamily="34" charset="0"/>
                <a:cs typeface="Arial" panose="020B0604020202020204" pitchFamily="34" charset="0"/>
              </a:defRPr>
            </a:lvl1pPr>
          </a:lstStyle>
          <a:p>
            <a:pPr lvl="0"/>
            <a:r>
              <a:rPr lang="en-US" dirty="0"/>
              <a:t>Author</a:t>
            </a:r>
            <a:br>
              <a:rPr lang="en-US" dirty="0"/>
            </a:br>
            <a:r>
              <a:rPr lang="en-US" dirty="0"/>
              <a:t>Date</a:t>
            </a:r>
          </a:p>
        </p:txBody>
      </p:sp>
    </p:spTree>
    <p:extLst>
      <p:ext uri="{BB962C8B-B14F-4D97-AF65-F5344CB8AC3E}">
        <p14:creationId xmlns:p14="http://schemas.microsoft.com/office/powerpoint/2010/main" val="36648229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ver_No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4AEBC95-4EDA-821F-2FDC-DAABD8AB0F7D}"/>
              </a:ext>
            </a:extLst>
          </p:cNvPr>
          <p:cNvSpPr/>
          <p:nvPr userDrawn="1"/>
        </p:nvSpPr>
        <p:spPr>
          <a:xfrm>
            <a:off x="0" y="0"/>
            <a:ext cx="12192000" cy="6858000"/>
          </a:xfrm>
          <a:prstGeom prst="rect">
            <a:avLst/>
          </a:prstGeom>
          <a:gradFill flip="none" rotWithShape="1">
            <a:gsLst>
              <a:gs pos="17000">
                <a:schemeClr val="accent1"/>
              </a:gs>
              <a:gs pos="73000">
                <a:srgbClr val="AB3D3E"/>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469F083-88E4-2C49-C6DF-AF10601B476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69084" y="4577629"/>
            <a:ext cx="2280372" cy="2280372"/>
          </a:xfrm>
          <a:prstGeom prst="rect">
            <a:avLst/>
          </a:prstGeom>
        </p:spPr>
      </p:pic>
      <p:pic>
        <p:nvPicPr>
          <p:cNvPr id="6" name="Picture 5">
            <a:extLst>
              <a:ext uri="{FF2B5EF4-FFF2-40B4-BE49-F238E27FC236}">
                <a16:creationId xmlns:a16="http://schemas.microsoft.com/office/drawing/2014/main" id="{ED9A01B9-BF0D-A0AF-B133-6BA9B968C5D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29393" y="5742981"/>
            <a:ext cx="2679498" cy="747271"/>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49" y="1494855"/>
            <a:ext cx="7336985" cy="2127733"/>
          </a:xfrm>
        </p:spPr>
        <p:txBody>
          <a:bodyPr anchor="b">
            <a:noAutofit/>
          </a:bodyPr>
          <a:lstStyle>
            <a:lvl1pPr algn="l">
              <a:lnSpc>
                <a:spcPct val="100000"/>
              </a:lnSpc>
              <a:defRPr sz="4000" b="1" i="0" baseline="0">
                <a:solidFill>
                  <a:schemeClr val="bg1"/>
                </a:solidFill>
                <a:latin typeface="Arial" panose="020B0604020202020204" pitchFamily="34" charset="0"/>
                <a:cs typeface="Arial" panose="020B0604020202020204" pitchFamily="34" charset="0"/>
              </a:defRPr>
            </a:lvl1pPr>
          </a:lstStyle>
          <a:p>
            <a:r>
              <a:rPr lang="en-GB" dirty="0"/>
              <a:t>Click to edit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49" y="3721256"/>
            <a:ext cx="7336985" cy="752275"/>
          </a:xfrm>
        </p:spPr>
        <p:txBody>
          <a:bodyPr>
            <a:noAutofit/>
          </a:bodyPr>
          <a:lstStyle>
            <a:lvl1pPr marL="0" indent="0" algn="l">
              <a:lnSpc>
                <a:spcPts val="2480"/>
              </a:lnSpc>
              <a:buNone/>
              <a:defRPr sz="20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
        <p:nvSpPr>
          <p:cNvPr id="13" name="Text Placeholder 12">
            <a:extLst>
              <a:ext uri="{FF2B5EF4-FFF2-40B4-BE49-F238E27FC236}">
                <a16:creationId xmlns:a16="http://schemas.microsoft.com/office/drawing/2014/main" id="{BD2A0984-586A-8B36-8D53-B08AC515934E}"/>
              </a:ext>
            </a:extLst>
          </p:cNvPr>
          <p:cNvSpPr>
            <a:spLocks noGrp="1"/>
          </p:cNvSpPr>
          <p:nvPr>
            <p:ph type="body" sz="quarter" idx="10" hasCustomPrompt="1"/>
          </p:nvPr>
        </p:nvSpPr>
        <p:spPr>
          <a:xfrm>
            <a:off x="442450" y="4577629"/>
            <a:ext cx="7336985" cy="529243"/>
          </a:xfrm>
        </p:spPr>
        <p:txBody>
          <a:bodyPr>
            <a:noAutofit/>
          </a:bodyPr>
          <a:lstStyle>
            <a:lvl1pPr marL="0" indent="0">
              <a:lnSpc>
                <a:spcPts val="2080"/>
              </a:lnSpc>
              <a:spcBef>
                <a:spcPts val="0"/>
              </a:spcBef>
              <a:buNone/>
              <a:defRPr sz="1600" baseline="0">
                <a:solidFill>
                  <a:schemeClr val="bg1"/>
                </a:solidFill>
                <a:latin typeface="Arial" panose="020B0604020202020204" pitchFamily="34" charset="0"/>
                <a:cs typeface="Arial" panose="020B0604020202020204" pitchFamily="34" charset="0"/>
              </a:defRPr>
            </a:lvl1pPr>
          </a:lstStyle>
          <a:p>
            <a:pPr lvl="0"/>
            <a:r>
              <a:rPr lang="en-US" dirty="0"/>
              <a:t>Author</a:t>
            </a:r>
            <a:br>
              <a:rPr lang="en-US" dirty="0"/>
            </a:br>
            <a:r>
              <a:rPr lang="en-US" dirty="0"/>
              <a:t>Date</a:t>
            </a:r>
          </a:p>
        </p:txBody>
      </p:sp>
    </p:spTree>
    <p:extLst>
      <p:ext uri="{BB962C8B-B14F-4D97-AF65-F5344CB8AC3E}">
        <p14:creationId xmlns:p14="http://schemas.microsoft.com/office/powerpoint/2010/main" val="15855567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Divider_No Image">
    <p:bg>
      <p:bgPr>
        <a:solidFill>
          <a:schemeClr val="accent1"/>
        </a:solidFill>
        <a:effectLst/>
      </p:bgPr>
    </p:bg>
    <p:spTree>
      <p:nvGrpSpPr>
        <p:cNvPr id="1" name=""/>
        <p:cNvGrpSpPr/>
        <p:nvPr/>
      </p:nvGrpSpPr>
      <p:grpSpPr>
        <a:xfrm>
          <a:off x="0" y="0"/>
          <a:ext cx="0" cy="0"/>
          <a:chOff x="0" y="0"/>
          <a:chExt cx="0" cy="0"/>
        </a:xfrm>
      </p:grpSpPr>
      <p:sp>
        <p:nvSpPr>
          <p:cNvPr id="6" name="Round Single Corner of Rectangle 5">
            <a:extLst>
              <a:ext uri="{FF2B5EF4-FFF2-40B4-BE49-F238E27FC236}">
                <a16:creationId xmlns:a16="http://schemas.microsoft.com/office/drawing/2014/main" id="{473ED4D5-0FCE-013C-2636-E7EB07974992}"/>
              </a:ext>
            </a:extLst>
          </p:cNvPr>
          <p:cNvSpPr/>
          <p:nvPr userDrawn="1"/>
        </p:nvSpPr>
        <p:spPr>
          <a:xfrm flipV="1">
            <a:off x="0" y="2245660"/>
            <a:ext cx="7600336" cy="2366679"/>
          </a:xfrm>
          <a:prstGeom prst="round1Rect">
            <a:avLst>
              <a:gd name="adj" fmla="val 25807"/>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D4EE1025-5E9E-4C81-5008-862B8C38C7F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60410" y="5319049"/>
            <a:ext cx="1538951" cy="1538951"/>
          </a:xfrm>
          <a:prstGeom prst="rect">
            <a:avLst/>
          </a:prstGeom>
        </p:spPr>
      </p:pic>
      <p:pic>
        <p:nvPicPr>
          <p:cNvPr id="11" name="Picture 10">
            <a:extLst>
              <a:ext uri="{FF2B5EF4-FFF2-40B4-BE49-F238E27FC236}">
                <a16:creationId xmlns:a16="http://schemas.microsoft.com/office/drawing/2014/main" id="{5BCFFE63-26F8-BDBC-4FFA-0E396E4F7AF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60410" y="405012"/>
            <a:ext cx="1538951" cy="429190"/>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2346824"/>
            <a:ext cx="6292645" cy="1384189"/>
          </a:xfrm>
        </p:spPr>
        <p:txBody>
          <a:bodyPr anchor="b">
            <a:noAutofit/>
          </a:bodyPr>
          <a:lstStyle>
            <a:lvl1pPr algn="l">
              <a:lnSpc>
                <a:spcPct val="100000"/>
              </a:lnSpc>
              <a:defRPr sz="3600" b="1" i="0" baseline="0">
                <a:solidFill>
                  <a:schemeClr val="tx1"/>
                </a:solidFill>
                <a:latin typeface="Arial" panose="020B0604020202020204" pitchFamily="34" charset="0"/>
                <a:cs typeface="Arial" panose="020B0604020202020204" pitchFamily="34" charset="0"/>
              </a:defRPr>
            </a:lvl1pPr>
          </a:lstStyle>
          <a:p>
            <a:r>
              <a:rPr lang="en-GB" dirty="0"/>
              <a:t>Click to edit divider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0" y="3790623"/>
            <a:ext cx="6292645" cy="373874"/>
          </a:xfrm>
        </p:spPr>
        <p:txBody>
          <a:bodyPr>
            <a:noAutofit/>
          </a:bodyPr>
          <a:lstStyle>
            <a:lvl1pPr marL="0" indent="0" algn="l">
              <a:lnSpc>
                <a:spcPct val="100000"/>
              </a:lnSpc>
              <a:buNone/>
              <a:defRPr sz="1800" baseline="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divider subtitle</a:t>
            </a:r>
            <a:endParaRPr lang="en-US" dirty="0"/>
          </a:p>
        </p:txBody>
      </p:sp>
    </p:spTree>
    <p:extLst>
      <p:ext uri="{BB962C8B-B14F-4D97-AF65-F5344CB8AC3E}">
        <p14:creationId xmlns:p14="http://schemas.microsoft.com/office/powerpoint/2010/main" val="8416380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ivider_Im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8662AF-C567-7344-8439-81B03D5953D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 name="Round Single Corner of Rectangle 5">
            <a:extLst>
              <a:ext uri="{FF2B5EF4-FFF2-40B4-BE49-F238E27FC236}">
                <a16:creationId xmlns:a16="http://schemas.microsoft.com/office/drawing/2014/main" id="{473ED4D5-0FCE-013C-2636-E7EB07974992}"/>
              </a:ext>
            </a:extLst>
          </p:cNvPr>
          <p:cNvSpPr/>
          <p:nvPr userDrawn="1"/>
        </p:nvSpPr>
        <p:spPr>
          <a:xfrm flipV="1">
            <a:off x="0" y="2245660"/>
            <a:ext cx="7600336" cy="2366679"/>
          </a:xfrm>
          <a:prstGeom prst="round1Rect">
            <a:avLst>
              <a:gd name="adj" fmla="val 25807"/>
            </a:avLst>
          </a:prstGeom>
          <a:solidFill>
            <a:schemeClr val="tx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D4EE1025-5E9E-4C81-5008-862B8C38C7F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60410" y="5319049"/>
            <a:ext cx="1538951" cy="1538951"/>
          </a:xfrm>
          <a:prstGeom prst="rect">
            <a:avLst/>
          </a:prstGeom>
        </p:spPr>
      </p:pic>
      <p:pic>
        <p:nvPicPr>
          <p:cNvPr id="11" name="Picture 10">
            <a:extLst>
              <a:ext uri="{FF2B5EF4-FFF2-40B4-BE49-F238E27FC236}">
                <a16:creationId xmlns:a16="http://schemas.microsoft.com/office/drawing/2014/main" id="{5BCFFE63-26F8-BDBC-4FFA-0E396E4F7AF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160410" y="405012"/>
            <a:ext cx="1538951" cy="429190"/>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2346824"/>
            <a:ext cx="6292645" cy="1384189"/>
          </a:xfrm>
        </p:spPr>
        <p:txBody>
          <a:bodyPr anchor="b">
            <a:noAutofit/>
          </a:bodyPr>
          <a:lstStyle>
            <a:lvl1pPr algn="l">
              <a:lnSpc>
                <a:spcPct val="100000"/>
              </a:lnSpc>
              <a:defRPr sz="3600" b="1" i="0" baseline="0">
                <a:solidFill>
                  <a:schemeClr val="bg1"/>
                </a:solidFill>
                <a:latin typeface="Raleway" panose="020B0003030101060003" pitchFamily="34" charset="0"/>
                <a:cs typeface="Arial" panose="020B0604020202020204" pitchFamily="34" charset="0"/>
              </a:defRPr>
            </a:lvl1pPr>
          </a:lstStyle>
          <a:p>
            <a:r>
              <a:rPr lang="en-GB" dirty="0"/>
              <a:t>Click to edit divider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0" y="3790623"/>
            <a:ext cx="6292645" cy="373873"/>
          </a:xfrm>
        </p:spPr>
        <p:txBody>
          <a:bodyPr>
            <a:noAutofit/>
          </a:bodyPr>
          <a:lstStyle>
            <a:lvl1pPr marL="0" indent="0" algn="l">
              <a:lnSpc>
                <a:spcPct val="100000"/>
              </a:lnSpc>
              <a:buNone/>
              <a:defRPr sz="1800" baseline="0">
                <a:solidFill>
                  <a:schemeClr val="bg1"/>
                </a:solidFill>
                <a:latin typeface="Raleway" panose="020B0003030101060003"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divider subtitle</a:t>
            </a:r>
            <a:endParaRPr lang="en-US" dirty="0"/>
          </a:p>
        </p:txBody>
      </p:sp>
    </p:spTree>
    <p:extLst>
      <p:ext uri="{BB962C8B-B14F-4D97-AF65-F5344CB8AC3E}">
        <p14:creationId xmlns:p14="http://schemas.microsoft.com/office/powerpoint/2010/main" val="20521300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_Divider_No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53FACF-ABDD-2DBB-CA5D-4B03A8C02D9D}"/>
              </a:ext>
            </a:extLst>
          </p:cNvPr>
          <p:cNvSpPr/>
          <p:nvPr userDrawn="1"/>
        </p:nvSpPr>
        <p:spPr>
          <a:xfrm>
            <a:off x="0" y="0"/>
            <a:ext cx="12192000" cy="6858000"/>
          </a:xfrm>
          <a:prstGeom prst="rect">
            <a:avLst/>
          </a:prstGeom>
          <a:gradFill flip="none" rotWithShape="1">
            <a:gsLst>
              <a:gs pos="72000">
                <a:srgbClr val="296A88"/>
              </a:gs>
              <a:gs pos="8000">
                <a:schemeClr val="accent1"/>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Calibri" panose="020F0502020204030204" pitchFamily="34" charset="0"/>
              <a:cs typeface="Calibri" panose="020F0502020204030204" pitchFamily="34" charset="0"/>
            </a:endParaRPr>
          </a:p>
        </p:txBody>
      </p:sp>
      <p:sp>
        <p:nvSpPr>
          <p:cNvPr id="6" name="Round Single Corner of Rectangle 5">
            <a:extLst>
              <a:ext uri="{FF2B5EF4-FFF2-40B4-BE49-F238E27FC236}">
                <a16:creationId xmlns:a16="http://schemas.microsoft.com/office/drawing/2014/main" id="{473ED4D5-0FCE-013C-2636-E7EB07974992}"/>
              </a:ext>
            </a:extLst>
          </p:cNvPr>
          <p:cNvSpPr/>
          <p:nvPr userDrawn="1"/>
        </p:nvSpPr>
        <p:spPr>
          <a:xfrm flipV="1">
            <a:off x="0" y="2245660"/>
            <a:ext cx="7600336" cy="2366679"/>
          </a:xfrm>
          <a:prstGeom prst="round1Rect">
            <a:avLst>
              <a:gd name="adj" fmla="val 25807"/>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D4EE1025-5E9E-4C81-5008-862B8C38C7F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60410" y="5319049"/>
            <a:ext cx="1538951" cy="1538951"/>
          </a:xfrm>
          <a:prstGeom prst="rect">
            <a:avLst/>
          </a:prstGeom>
        </p:spPr>
      </p:pic>
      <p:pic>
        <p:nvPicPr>
          <p:cNvPr id="11" name="Picture 10">
            <a:extLst>
              <a:ext uri="{FF2B5EF4-FFF2-40B4-BE49-F238E27FC236}">
                <a16:creationId xmlns:a16="http://schemas.microsoft.com/office/drawing/2014/main" id="{5BCFFE63-26F8-BDBC-4FFA-0E396E4F7AF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60410" y="405012"/>
            <a:ext cx="1538951" cy="429190"/>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2346824"/>
            <a:ext cx="6292645" cy="1384189"/>
          </a:xfrm>
        </p:spPr>
        <p:txBody>
          <a:bodyPr anchor="b">
            <a:noAutofit/>
          </a:bodyPr>
          <a:lstStyle>
            <a:lvl1pPr algn="l">
              <a:lnSpc>
                <a:spcPct val="100000"/>
              </a:lnSpc>
              <a:defRPr sz="3600" b="1" i="0" baseline="0">
                <a:solidFill>
                  <a:schemeClr val="tx1"/>
                </a:solidFill>
                <a:latin typeface="Arial" panose="020B0604020202020204" pitchFamily="34" charset="0"/>
                <a:cs typeface="Arial" panose="020B0604020202020204" pitchFamily="34" charset="0"/>
              </a:defRPr>
            </a:lvl1pPr>
          </a:lstStyle>
          <a:p>
            <a:r>
              <a:rPr lang="en-GB" dirty="0"/>
              <a:t>Click to edit divider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0" y="3790623"/>
            <a:ext cx="6292645" cy="373874"/>
          </a:xfrm>
        </p:spPr>
        <p:txBody>
          <a:bodyPr>
            <a:noAutofit/>
          </a:bodyPr>
          <a:lstStyle>
            <a:lvl1pPr marL="0" indent="0" algn="l">
              <a:lnSpc>
                <a:spcPct val="100000"/>
              </a:lnSpc>
              <a:buNone/>
              <a:defRPr sz="1800" baseline="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divider subtitle</a:t>
            </a:r>
            <a:endParaRPr lang="en-US" dirty="0"/>
          </a:p>
        </p:txBody>
      </p:sp>
    </p:spTree>
    <p:extLst>
      <p:ext uri="{BB962C8B-B14F-4D97-AF65-F5344CB8AC3E}">
        <p14:creationId xmlns:p14="http://schemas.microsoft.com/office/powerpoint/2010/main" val="20921276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Divider_No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C3AD4C-B5C2-E9AD-932A-502E82C9E901}"/>
              </a:ext>
            </a:extLst>
          </p:cNvPr>
          <p:cNvSpPr/>
          <p:nvPr userDrawn="1"/>
        </p:nvSpPr>
        <p:spPr>
          <a:xfrm>
            <a:off x="0" y="0"/>
            <a:ext cx="12192000" cy="6858000"/>
          </a:xfrm>
          <a:prstGeom prst="rect">
            <a:avLst/>
          </a:prstGeom>
          <a:gradFill flip="none" rotWithShape="1">
            <a:gsLst>
              <a:gs pos="17000">
                <a:schemeClr val="accent1"/>
              </a:gs>
              <a:gs pos="73000">
                <a:srgbClr val="AB3D3E"/>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Calibri" panose="020F0502020204030204" pitchFamily="34" charset="0"/>
              <a:cs typeface="Calibri" panose="020F0502020204030204" pitchFamily="34" charset="0"/>
            </a:endParaRPr>
          </a:p>
        </p:txBody>
      </p:sp>
      <p:sp>
        <p:nvSpPr>
          <p:cNvPr id="6" name="Round Single Corner of Rectangle 5">
            <a:extLst>
              <a:ext uri="{FF2B5EF4-FFF2-40B4-BE49-F238E27FC236}">
                <a16:creationId xmlns:a16="http://schemas.microsoft.com/office/drawing/2014/main" id="{473ED4D5-0FCE-013C-2636-E7EB07974992}"/>
              </a:ext>
            </a:extLst>
          </p:cNvPr>
          <p:cNvSpPr/>
          <p:nvPr userDrawn="1"/>
        </p:nvSpPr>
        <p:spPr>
          <a:xfrm flipV="1">
            <a:off x="0" y="2245660"/>
            <a:ext cx="7600336" cy="2366679"/>
          </a:xfrm>
          <a:prstGeom prst="round1Rect">
            <a:avLst>
              <a:gd name="adj" fmla="val 25807"/>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D4EE1025-5E9E-4C81-5008-862B8C38C7F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60410" y="5319049"/>
            <a:ext cx="1538951" cy="1538951"/>
          </a:xfrm>
          <a:prstGeom prst="rect">
            <a:avLst/>
          </a:prstGeom>
        </p:spPr>
      </p:pic>
      <p:pic>
        <p:nvPicPr>
          <p:cNvPr id="11" name="Picture 10">
            <a:extLst>
              <a:ext uri="{FF2B5EF4-FFF2-40B4-BE49-F238E27FC236}">
                <a16:creationId xmlns:a16="http://schemas.microsoft.com/office/drawing/2014/main" id="{5BCFFE63-26F8-BDBC-4FFA-0E396E4F7AF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60410" y="405012"/>
            <a:ext cx="1538951" cy="429190"/>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2346824"/>
            <a:ext cx="6292645" cy="1384189"/>
          </a:xfrm>
        </p:spPr>
        <p:txBody>
          <a:bodyPr anchor="b">
            <a:noAutofit/>
          </a:bodyPr>
          <a:lstStyle>
            <a:lvl1pPr algn="l">
              <a:lnSpc>
                <a:spcPct val="100000"/>
              </a:lnSpc>
              <a:defRPr sz="3600" b="1" i="0" baseline="0">
                <a:solidFill>
                  <a:schemeClr val="tx1"/>
                </a:solidFill>
                <a:latin typeface="Arial" panose="020B0604020202020204" pitchFamily="34" charset="0"/>
                <a:cs typeface="Arial" panose="020B0604020202020204" pitchFamily="34" charset="0"/>
              </a:defRPr>
            </a:lvl1pPr>
          </a:lstStyle>
          <a:p>
            <a:r>
              <a:rPr lang="en-GB" dirty="0"/>
              <a:t>Click to edit divider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0" y="3790623"/>
            <a:ext cx="6292645" cy="373874"/>
          </a:xfrm>
        </p:spPr>
        <p:txBody>
          <a:bodyPr>
            <a:noAutofit/>
          </a:bodyPr>
          <a:lstStyle>
            <a:lvl1pPr marL="0" indent="0" algn="l">
              <a:lnSpc>
                <a:spcPct val="100000"/>
              </a:lnSpc>
              <a:buNone/>
              <a:defRPr sz="1800" baseline="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divider subtitle</a:t>
            </a:r>
            <a:endParaRPr lang="en-US" dirty="0"/>
          </a:p>
        </p:txBody>
      </p:sp>
    </p:spTree>
    <p:extLst>
      <p:ext uri="{BB962C8B-B14F-4D97-AF65-F5344CB8AC3E}">
        <p14:creationId xmlns:p14="http://schemas.microsoft.com/office/powerpoint/2010/main" val="35556961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31EF35-A0AC-B217-F88F-2AAF630AAB1B}"/>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0C9226E-ACA8-C4A7-DCC3-10BA47DD4939}"/>
              </a:ext>
            </a:extLst>
          </p:cNvPr>
          <p:cNvSpPr>
            <a:spLocks noGrp="1"/>
          </p:cNvSpPr>
          <p:nvPr>
            <p:ph type="title" hasCustomPrompt="1"/>
          </p:nvPr>
        </p:nvSpPr>
        <p:spPr>
          <a:xfrm>
            <a:off x="383458" y="405012"/>
            <a:ext cx="9497961" cy="429189"/>
          </a:xfrm>
        </p:spPr>
        <p:txBody>
          <a:bodyPr>
            <a:noAutofit/>
          </a:bodyPr>
          <a:lstStyle>
            <a:lvl1pPr>
              <a:defRPr sz="2800" b="1">
                <a:latin typeface="Arial" panose="020B0604020202020204" pitchFamily="34" charset="0"/>
                <a:cs typeface="Arial" panose="020B0604020202020204" pitchFamily="34" charset="0"/>
              </a:defRPr>
            </a:lvl1pPr>
          </a:lstStyle>
          <a:p>
            <a:r>
              <a:rPr lang="en-GB" dirty="0"/>
              <a:t>Click to edit title</a:t>
            </a:r>
            <a:endParaRPr lang="en-US" dirty="0"/>
          </a:p>
        </p:txBody>
      </p:sp>
      <p:sp>
        <p:nvSpPr>
          <p:cNvPr id="3" name="Content Placeholder 2">
            <a:extLst>
              <a:ext uri="{FF2B5EF4-FFF2-40B4-BE49-F238E27FC236}">
                <a16:creationId xmlns:a16="http://schemas.microsoft.com/office/drawing/2014/main" id="{C91646FA-226A-9FD2-E968-CB36C15ED36B}"/>
              </a:ext>
            </a:extLst>
          </p:cNvPr>
          <p:cNvSpPr>
            <a:spLocks noGrp="1"/>
          </p:cNvSpPr>
          <p:nvPr>
            <p:ph idx="1"/>
          </p:nvPr>
        </p:nvSpPr>
        <p:spPr>
          <a:xfrm>
            <a:off x="383458" y="1669774"/>
            <a:ext cx="11464412" cy="4562366"/>
          </a:xfrm>
        </p:spPr>
        <p:txBody>
          <a:bodyPr>
            <a:noAutofit/>
          </a:bodyPr>
          <a:lstStyle>
            <a:lvl1pPr>
              <a:lnSpc>
                <a:spcPts val="1800"/>
              </a:lnSpc>
              <a:spcBef>
                <a:spcPts val="0"/>
              </a:spcBef>
              <a:spcAft>
                <a:spcPts val="600"/>
              </a:spcAft>
              <a:buClr>
                <a:schemeClr val="tx2"/>
              </a:buClr>
              <a:defRPr sz="2000" baseline="0">
                <a:latin typeface="Arial" panose="020B0604020202020204" pitchFamily="34" charset="0"/>
                <a:cs typeface="Arial" panose="020B0604020202020204" pitchFamily="34" charset="0"/>
              </a:defRPr>
            </a:lvl1pPr>
            <a:lvl2pPr>
              <a:lnSpc>
                <a:spcPts val="1800"/>
              </a:lnSpc>
              <a:spcBef>
                <a:spcPts val="0"/>
              </a:spcBef>
              <a:spcAft>
                <a:spcPts val="600"/>
              </a:spcAft>
              <a:buClr>
                <a:schemeClr val="tx2"/>
              </a:buClr>
              <a:defRPr sz="1800" baseline="0">
                <a:latin typeface="Arial" panose="020B0604020202020204" pitchFamily="34" charset="0"/>
                <a:cs typeface="Arial" panose="020B0604020202020204" pitchFamily="34" charset="0"/>
              </a:defRPr>
            </a:lvl2pPr>
            <a:lvl3pPr>
              <a:lnSpc>
                <a:spcPts val="1800"/>
              </a:lnSpc>
              <a:spcBef>
                <a:spcPts val="0"/>
              </a:spcBef>
              <a:spcAft>
                <a:spcPts val="600"/>
              </a:spcAft>
              <a:buClr>
                <a:schemeClr val="tx2"/>
              </a:buClr>
              <a:defRPr sz="1600" baseline="0">
                <a:latin typeface="Arial" panose="020B0604020202020204" pitchFamily="34" charset="0"/>
                <a:cs typeface="Arial" panose="020B0604020202020204" pitchFamily="34" charset="0"/>
              </a:defRPr>
            </a:lvl3pPr>
            <a:lvl4pPr>
              <a:lnSpc>
                <a:spcPts val="1800"/>
              </a:lnSpc>
              <a:spcBef>
                <a:spcPts val="0"/>
              </a:spcBef>
              <a:spcAft>
                <a:spcPts val="600"/>
              </a:spcAft>
              <a:buClr>
                <a:schemeClr val="tx2"/>
              </a:buClr>
              <a:defRPr sz="1400" baseline="0">
                <a:latin typeface="Arial" panose="020B0604020202020204" pitchFamily="34" charset="0"/>
                <a:cs typeface="Arial" panose="020B0604020202020204" pitchFamily="34" charset="0"/>
              </a:defRPr>
            </a:lvl4pPr>
            <a:lvl5pPr>
              <a:lnSpc>
                <a:spcPts val="1800"/>
              </a:lnSpc>
              <a:spcBef>
                <a:spcPts val="0"/>
              </a:spcBef>
              <a:spcAft>
                <a:spcPts val="600"/>
              </a:spcAft>
              <a:buClr>
                <a:schemeClr val="tx2"/>
              </a:buClr>
              <a:defRPr sz="1400" baseline="0">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57450BBE-192B-66B5-64D7-DBB7ADAD93E5}"/>
              </a:ext>
            </a:extLst>
          </p:cNvPr>
          <p:cNvSpPr>
            <a:spLocks noGrp="1"/>
          </p:cNvSpPr>
          <p:nvPr>
            <p:ph type="sldNum" sz="quarter" idx="12"/>
          </p:nvPr>
        </p:nvSpPr>
        <p:spPr>
          <a:xfrm>
            <a:off x="11346426" y="6232143"/>
            <a:ext cx="501444" cy="252436"/>
          </a:xfrm>
        </p:spPr>
        <p:txBody>
          <a:bodyPr/>
          <a:lstStyle>
            <a:lvl1pPr algn="r">
              <a:defRPr sz="1000"/>
            </a:lvl1pPr>
          </a:lstStyle>
          <a:p>
            <a:fld id="{419E291A-0462-3A44-9828-B5181980B646}" type="slidenum">
              <a:rPr lang="en-US" smtClean="0"/>
              <a:pPr/>
              <a:t>‹#›</a:t>
            </a:fld>
            <a:endParaRPr lang="en-US" dirty="0"/>
          </a:p>
        </p:txBody>
      </p:sp>
      <p:pic>
        <p:nvPicPr>
          <p:cNvPr id="9" name="Picture 8">
            <a:extLst>
              <a:ext uri="{FF2B5EF4-FFF2-40B4-BE49-F238E27FC236}">
                <a16:creationId xmlns:a16="http://schemas.microsoft.com/office/drawing/2014/main" id="{6CE8E920-81BD-F573-A35E-CE10A30FEC9D}"/>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10160410" y="405012"/>
            <a:ext cx="1538951" cy="429189"/>
          </a:xfrm>
          <a:prstGeom prst="rect">
            <a:avLst/>
          </a:prstGeom>
        </p:spPr>
      </p:pic>
      <p:sp>
        <p:nvSpPr>
          <p:cNvPr id="11" name="Text Placeholder 10">
            <a:extLst>
              <a:ext uri="{FF2B5EF4-FFF2-40B4-BE49-F238E27FC236}">
                <a16:creationId xmlns:a16="http://schemas.microsoft.com/office/drawing/2014/main" id="{68D57480-4CBA-B648-3715-BF384D4400F9}"/>
              </a:ext>
            </a:extLst>
          </p:cNvPr>
          <p:cNvSpPr>
            <a:spLocks noGrp="1"/>
          </p:cNvSpPr>
          <p:nvPr>
            <p:ph type="body" sz="quarter" idx="13" hasCustomPrompt="1"/>
          </p:nvPr>
        </p:nvSpPr>
        <p:spPr>
          <a:xfrm>
            <a:off x="383458" y="906513"/>
            <a:ext cx="9497962" cy="295275"/>
          </a:xfrm>
        </p:spPr>
        <p:txBody>
          <a:bodyPr>
            <a:noAutofit/>
          </a:bodyPr>
          <a:lstStyle>
            <a:lvl1pPr marL="0" indent="0">
              <a:buNone/>
              <a:defRPr sz="2200" baseline="0">
                <a:latin typeface="Arial" panose="020B0604020202020204" pitchFamily="34" charset="0"/>
                <a:cs typeface="Arial" panose="020B0604020202020204" pitchFamily="34" charset="0"/>
              </a:defRPr>
            </a:lvl1pPr>
          </a:lstStyle>
          <a:p>
            <a:pPr lvl="0"/>
            <a:r>
              <a:rPr lang="en-US" dirty="0"/>
              <a:t>Subtitle</a:t>
            </a:r>
          </a:p>
        </p:txBody>
      </p:sp>
    </p:spTree>
    <p:extLst>
      <p:ext uri="{BB962C8B-B14F-4D97-AF65-F5344CB8AC3E}">
        <p14:creationId xmlns:p14="http://schemas.microsoft.com/office/powerpoint/2010/main" val="7398941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31EF35-A0AC-B217-F88F-2AAF630AAB1B}"/>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0C9226E-ACA8-C4A7-DCC3-10BA47DD4939}"/>
              </a:ext>
            </a:extLst>
          </p:cNvPr>
          <p:cNvSpPr>
            <a:spLocks noGrp="1"/>
          </p:cNvSpPr>
          <p:nvPr>
            <p:ph type="title" hasCustomPrompt="1"/>
          </p:nvPr>
        </p:nvSpPr>
        <p:spPr>
          <a:xfrm>
            <a:off x="383458" y="405012"/>
            <a:ext cx="9497961" cy="429189"/>
          </a:xfrm>
        </p:spPr>
        <p:txBody>
          <a:bodyPr>
            <a:noAutofit/>
          </a:bodyPr>
          <a:lstStyle>
            <a:lvl1pPr>
              <a:defRPr sz="2800" b="1">
                <a:latin typeface="Arial" panose="020B0604020202020204" pitchFamily="34" charset="0"/>
                <a:cs typeface="Arial" panose="020B0604020202020204" pitchFamily="34" charset="0"/>
              </a:defRPr>
            </a:lvl1pPr>
          </a:lstStyle>
          <a:p>
            <a:r>
              <a:rPr lang="en-GB" dirty="0"/>
              <a:t>Click to edit title</a:t>
            </a:r>
            <a:endParaRPr lang="en-US" dirty="0"/>
          </a:p>
        </p:txBody>
      </p:sp>
      <p:sp>
        <p:nvSpPr>
          <p:cNvPr id="3" name="Content Placeholder 2">
            <a:extLst>
              <a:ext uri="{FF2B5EF4-FFF2-40B4-BE49-F238E27FC236}">
                <a16:creationId xmlns:a16="http://schemas.microsoft.com/office/drawing/2014/main" id="{C91646FA-226A-9FD2-E968-CB36C15ED36B}"/>
              </a:ext>
            </a:extLst>
          </p:cNvPr>
          <p:cNvSpPr>
            <a:spLocks noGrp="1"/>
          </p:cNvSpPr>
          <p:nvPr>
            <p:ph idx="1"/>
          </p:nvPr>
        </p:nvSpPr>
        <p:spPr>
          <a:xfrm>
            <a:off x="383458" y="1669774"/>
            <a:ext cx="11464412" cy="4562366"/>
          </a:xfrm>
        </p:spPr>
        <p:txBody>
          <a:bodyPr>
            <a:noAutofit/>
          </a:bodyPr>
          <a:lstStyle>
            <a:lvl1pPr>
              <a:lnSpc>
                <a:spcPts val="1800"/>
              </a:lnSpc>
              <a:spcBef>
                <a:spcPts val="0"/>
              </a:spcBef>
              <a:spcAft>
                <a:spcPts val="600"/>
              </a:spcAft>
              <a:buClr>
                <a:schemeClr val="tx2"/>
              </a:buClr>
              <a:defRPr sz="2000" baseline="0">
                <a:latin typeface="Arial" panose="020B0604020202020204" pitchFamily="34" charset="0"/>
                <a:cs typeface="Arial" panose="020B0604020202020204" pitchFamily="34" charset="0"/>
              </a:defRPr>
            </a:lvl1pPr>
            <a:lvl2pPr>
              <a:lnSpc>
                <a:spcPts val="1800"/>
              </a:lnSpc>
              <a:spcBef>
                <a:spcPts val="0"/>
              </a:spcBef>
              <a:spcAft>
                <a:spcPts val="600"/>
              </a:spcAft>
              <a:buClr>
                <a:schemeClr val="tx2"/>
              </a:buClr>
              <a:defRPr sz="1800" baseline="0">
                <a:latin typeface="Arial" panose="020B0604020202020204" pitchFamily="34" charset="0"/>
                <a:cs typeface="Arial" panose="020B0604020202020204" pitchFamily="34" charset="0"/>
              </a:defRPr>
            </a:lvl2pPr>
            <a:lvl3pPr>
              <a:lnSpc>
                <a:spcPts val="1800"/>
              </a:lnSpc>
              <a:spcBef>
                <a:spcPts val="0"/>
              </a:spcBef>
              <a:spcAft>
                <a:spcPts val="600"/>
              </a:spcAft>
              <a:buClr>
                <a:schemeClr val="tx2"/>
              </a:buClr>
              <a:defRPr sz="1600" baseline="0">
                <a:latin typeface="Arial" panose="020B0604020202020204" pitchFamily="34" charset="0"/>
                <a:cs typeface="Arial" panose="020B0604020202020204" pitchFamily="34" charset="0"/>
              </a:defRPr>
            </a:lvl3pPr>
            <a:lvl4pPr>
              <a:lnSpc>
                <a:spcPts val="1800"/>
              </a:lnSpc>
              <a:spcBef>
                <a:spcPts val="0"/>
              </a:spcBef>
              <a:spcAft>
                <a:spcPts val="600"/>
              </a:spcAft>
              <a:buClr>
                <a:schemeClr val="tx2"/>
              </a:buClr>
              <a:defRPr sz="1400" baseline="0">
                <a:latin typeface="Arial" panose="020B0604020202020204" pitchFamily="34" charset="0"/>
                <a:cs typeface="Arial" panose="020B0604020202020204" pitchFamily="34" charset="0"/>
              </a:defRPr>
            </a:lvl4pPr>
            <a:lvl5pPr>
              <a:lnSpc>
                <a:spcPts val="1800"/>
              </a:lnSpc>
              <a:spcBef>
                <a:spcPts val="0"/>
              </a:spcBef>
              <a:spcAft>
                <a:spcPts val="600"/>
              </a:spcAft>
              <a:buClr>
                <a:schemeClr val="tx2"/>
              </a:buClr>
              <a:defRPr sz="1400" baseline="0">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57450BBE-192B-66B5-64D7-DBB7ADAD93E5}"/>
              </a:ext>
            </a:extLst>
          </p:cNvPr>
          <p:cNvSpPr>
            <a:spLocks noGrp="1"/>
          </p:cNvSpPr>
          <p:nvPr>
            <p:ph type="sldNum" sz="quarter" idx="12"/>
          </p:nvPr>
        </p:nvSpPr>
        <p:spPr>
          <a:xfrm>
            <a:off x="11346426" y="6232143"/>
            <a:ext cx="501444" cy="252436"/>
          </a:xfrm>
        </p:spPr>
        <p:txBody>
          <a:bodyPr/>
          <a:lstStyle>
            <a:lvl1pPr algn="r">
              <a:defRPr sz="1000"/>
            </a:lvl1pPr>
          </a:lstStyle>
          <a:p>
            <a:fld id="{419E291A-0462-3A44-9828-B5181980B646}" type="slidenum">
              <a:rPr lang="en-US" smtClean="0"/>
              <a:pPr/>
              <a:t>‹#›</a:t>
            </a:fld>
            <a:endParaRPr lang="en-US" dirty="0"/>
          </a:p>
        </p:txBody>
      </p:sp>
      <p:pic>
        <p:nvPicPr>
          <p:cNvPr id="9" name="Picture 8">
            <a:extLst>
              <a:ext uri="{FF2B5EF4-FFF2-40B4-BE49-F238E27FC236}">
                <a16:creationId xmlns:a16="http://schemas.microsoft.com/office/drawing/2014/main" id="{6CE8E920-81BD-F573-A35E-CE10A30FEC9D}"/>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10160410" y="405012"/>
            <a:ext cx="1538951" cy="429189"/>
          </a:xfrm>
          <a:prstGeom prst="rect">
            <a:avLst/>
          </a:prstGeom>
        </p:spPr>
      </p:pic>
      <p:sp>
        <p:nvSpPr>
          <p:cNvPr id="11" name="Text Placeholder 10">
            <a:extLst>
              <a:ext uri="{FF2B5EF4-FFF2-40B4-BE49-F238E27FC236}">
                <a16:creationId xmlns:a16="http://schemas.microsoft.com/office/drawing/2014/main" id="{68D57480-4CBA-B648-3715-BF384D4400F9}"/>
              </a:ext>
            </a:extLst>
          </p:cNvPr>
          <p:cNvSpPr>
            <a:spLocks noGrp="1"/>
          </p:cNvSpPr>
          <p:nvPr>
            <p:ph type="body" sz="quarter" idx="13" hasCustomPrompt="1"/>
          </p:nvPr>
        </p:nvSpPr>
        <p:spPr>
          <a:xfrm>
            <a:off x="383458" y="906513"/>
            <a:ext cx="9497962" cy="295275"/>
          </a:xfrm>
        </p:spPr>
        <p:txBody>
          <a:bodyPr>
            <a:noAutofit/>
          </a:bodyPr>
          <a:lstStyle>
            <a:lvl1pPr marL="0" indent="0">
              <a:buNone/>
              <a:defRPr sz="2200" baseline="0">
                <a:latin typeface="Arial" panose="020B0604020202020204" pitchFamily="34" charset="0"/>
                <a:cs typeface="Arial" panose="020B0604020202020204" pitchFamily="34" charset="0"/>
              </a:defRPr>
            </a:lvl1pPr>
          </a:lstStyle>
          <a:p>
            <a:pPr lvl="0"/>
            <a:r>
              <a:rPr lang="en-US" dirty="0"/>
              <a:t>Subtitle</a:t>
            </a:r>
          </a:p>
        </p:txBody>
      </p:sp>
    </p:spTree>
    <p:extLst>
      <p:ext uri="{BB962C8B-B14F-4D97-AF65-F5344CB8AC3E}">
        <p14:creationId xmlns:p14="http://schemas.microsoft.com/office/powerpoint/2010/main" val="42868230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31EF35-A0AC-B217-F88F-2AAF630AAB1B}"/>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0C9226E-ACA8-C4A7-DCC3-10BA47DD4939}"/>
              </a:ext>
            </a:extLst>
          </p:cNvPr>
          <p:cNvSpPr>
            <a:spLocks noGrp="1"/>
          </p:cNvSpPr>
          <p:nvPr>
            <p:ph type="title" hasCustomPrompt="1"/>
          </p:nvPr>
        </p:nvSpPr>
        <p:spPr>
          <a:xfrm>
            <a:off x="383458" y="405012"/>
            <a:ext cx="9497961" cy="429189"/>
          </a:xfrm>
        </p:spPr>
        <p:txBody>
          <a:bodyPr>
            <a:noAutofit/>
          </a:bodyPr>
          <a:lstStyle>
            <a:lvl1pPr>
              <a:defRPr sz="2800" b="1">
                <a:latin typeface="Arial" panose="020B0604020202020204" pitchFamily="34" charset="0"/>
                <a:cs typeface="Arial" panose="020B0604020202020204" pitchFamily="34" charset="0"/>
              </a:defRPr>
            </a:lvl1pPr>
          </a:lstStyle>
          <a:p>
            <a:r>
              <a:rPr lang="en-GB" dirty="0"/>
              <a:t>Click to edit title</a:t>
            </a:r>
            <a:endParaRPr lang="en-US" dirty="0"/>
          </a:p>
        </p:txBody>
      </p:sp>
      <p:sp>
        <p:nvSpPr>
          <p:cNvPr id="3" name="Content Placeholder 2">
            <a:extLst>
              <a:ext uri="{FF2B5EF4-FFF2-40B4-BE49-F238E27FC236}">
                <a16:creationId xmlns:a16="http://schemas.microsoft.com/office/drawing/2014/main" id="{C91646FA-226A-9FD2-E968-CB36C15ED36B}"/>
              </a:ext>
            </a:extLst>
          </p:cNvPr>
          <p:cNvSpPr>
            <a:spLocks noGrp="1"/>
          </p:cNvSpPr>
          <p:nvPr>
            <p:ph idx="1"/>
          </p:nvPr>
        </p:nvSpPr>
        <p:spPr>
          <a:xfrm>
            <a:off x="383458" y="1669774"/>
            <a:ext cx="11464412" cy="4562366"/>
          </a:xfrm>
        </p:spPr>
        <p:txBody>
          <a:bodyPr>
            <a:noAutofit/>
          </a:bodyPr>
          <a:lstStyle>
            <a:lvl1pPr>
              <a:lnSpc>
                <a:spcPts val="1800"/>
              </a:lnSpc>
              <a:spcBef>
                <a:spcPts val="0"/>
              </a:spcBef>
              <a:spcAft>
                <a:spcPts val="600"/>
              </a:spcAft>
              <a:buClr>
                <a:schemeClr val="tx2"/>
              </a:buClr>
              <a:defRPr sz="2000" baseline="0">
                <a:latin typeface="Arial" panose="020B0604020202020204" pitchFamily="34" charset="0"/>
                <a:cs typeface="Arial" panose="020B0604020202020204" pitchFamily="34" charset="0"/>
              </a:defRPr>
            </a:lvl1pPr>
            <a:lvl2pPr>
              <a:lnSpc>
                <a:spcPts val="1800"/>
              </a:lnSpc>
              <a:spcBef>
                <a:spcPts val="0"/>
              </a:spcBef>
              <a:spcAft>
                <a:spcPts val="600"/>
              </a:spcAft>
              <a:buClr>
                <a:schemeClr val="tx2"/>
              </a:buClr>
              <a:defRPr sz="1800" baseline="0">
                <a:latin typeface="Arial" panose="020B0604020202020204" pitchFamily="34" charset="0"/>
                <a:cs typeface="Arial" panose="020B0604020202020204" pitchFamily="34" charset="0"/>
              </a:defRPr>
            </a:lvl2pPr>
            <a:lvl3pPr>
              <a:lnSpc>
                <a:spcPts val="1800"/>
              </a:lnSpc>
              <a:spcBef>
                <a:spcPts val="0"/>
              </a:spcBef>
              <a:spcAft>
                <a:spcPts val="600"/>
              </a:spcAft>
              <a:buClr>
                <a:schemeClr val="tx2"/>
              </a:buClr>
              <a:defRPr sz="1600" baseline="0">
                <a:latin typeface="Arial" panose="020B0604020202020204" pitchFamily="34" charset="0"/>
                <a:cs typeface="Arial" panose="020B0604020202020204" pitchFamily="34" charset="0"/>
              </a:defRPr>
            </a:lvl3pPr>
            <a:lvl4pPr>
              <a:lnSpc>
                <a:spcPts val="1800"/>
              </a:lnSpc>
              <a:spcBef>
                <a:spcPts val="0"/>
              </a:spcBef>
              <a:spcAft>
                <a:spcPts val="600"/>
              </a:spcAft>
              <a:buClr>
                <a:schemeClr val="tx2"/>
              </a:buClr>
              <a:defRPr sz="1400" baseline="0">
                <a:latin typeface="Arial" panose="020B0604020202020204" pitchFamily="34" charset="0"/>
                <a:cs typeface="Arial" panose="020B0604020202020204" pitchFamily="34" charset="0"/>
              </a:defRPr>
            </a:lvl4pPr>
            <a:lvl5pPr>
              <a:lnSpc>
                <a:spcPts val="1800"/>
              </a:lnSpc>
              <a:spcBef>
                <a:spcPts val="0"/>
              </a:spcBef>
              <a:spcAft>
                <a:spcPts val="600"/>
              </a:spcAft>
              <a:buClr>
                <a:schemeClr val="tx2"/>
              </a:buClr>
              <a:defRPr sz="1400" baseline="0">
                <a:latin typeface="Arial" panose="020B0604020202020204" pitchFamily="34" charset="0"/>
                <a:cs typeface="Arial" panose="020B060402020202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57450BBE-192B-66B5-64D7-DBB7ADAD93E5}"/>
              </a:ext>
            </a:extLst>
          </p:cNvPr>
          <p:cNvSpPr>
            <a:spLocks noGrp="1"/>
          </p:cNvSpPr>
          <p:nvPr>
            <p:ph type="sldNum" sz="quarter" idx="12"/>
          </p:nvPr>
        </p:nvSpPr>
        <p:spPr>
          <a:xfrm>
            <a:off x="11346426" y="6232143"/>
            <a:ext cx="501444" cy="252436"/>
          </a:xfrm>
        </p:spPr>
        <p:txBody>
          <a:bodyPr/>
          <a:lstStyle>
            <a:lvl1pPr algn="r">
              <a:defRPr sz="1000"/>
            </a:lvl1pPr>
          </a:lstStyle>
          <a:p>
            <a:fld id="{419E291A-0462-3A44-9828-B5181980B646}" type="slidenum">
              <a:rPr lang="en-US" smtClean="0"/>
              <a:pPr/>
              <a:t>‹#›</a:t>
            </a:fld>
            <a:endParaRPr lang="en-US" dirty="0"/>
          </a:p>
        </p:txBody>
      </p:sp>
      <p:pic>
        <p:nvPicPr>
          <p:cNvPr id="9" name="Picture 8">
            <a:extLst>
              <a:ext uri="{FF2B5EF4-FFF2-40B4-BE49-F238E27FC236}">
                <a16:creationId xmlns:a16="http://schemas.microsoft.com/office/drawing/2014/main" id="{6CE8E920-81BD-F573-A35E-CE10A30FEC9D}"/>
              </a:ext>
            </a:extLst>
          </p:cNvPr>
          <p:cNvPicPr>
            <a:picLocks noChangeAspect="1"/>
          </p:cNvPicPr>
          <p:nvPr userDrawn="1"/>
        </p:nvPicPr>
        <p:blipFill>
          <a:blip r:embed="rId3" cstate="email">
            <a:extLst>
              <a:ext uri="{28A0092B-C50C-407E-A947-70E740481C1C}">
                <a14:useLocalDpi xmlns:a14="http://schemas.microsoft.com/office/drawing/2010/main"/>
              </a:ext>
            </a:extLst>
          </a:blip>
          <a:srcRect/>
          <a:stretch/>
        </p:blipFill>
        <p:spPr>
          <a:xfrm>
            <a:off x="10160410" y="405012"/>
            <a:ext cx="1538951" cy="429189"/>
          </a:xfrm>
          <a:prstGeom prst="rect">
            <a:avLst/>
          </a:prstGeom>
        </p:spPr>
      </p:pic>
      <p:sp>
        <p:nvSpPr>
          <p:cNvPr id="11" name="Text Placeholder 10">
            <a:extLst>
              <a:ext uri="{FF2B5EF4-FFF2-40B4-BE49-F238E27FC236}">
                <a16:creationId xmlns:a16="http://schemas.microsoft.com/office/drawing/2014/main" id="{68D57480-4CBA-B648-3715-BF384D4400F9}"/>
              </a:ext>
            </a:extLst>
          </p:cNvPr>
          <p:cNvSpPr>
            <a:spLocks noGrp="1"/>
          </p:cNvSpPr>
          <p:nvPr>
            <p:ph type="body" sz="quarter" idx="13" hasCustomPrompt="1"/>
          </p:nvPr>
        </p:nvSpPr>
        <p:spPr>
          <a:xfrm>
            <a:off x="383458" y="906513"/>
            <a:ext cx="9497962" cy="295275"/>
          </a:xfrm>
        </p:spPr>
        <p:txBody>
          <a:bodyPr>
            <a:noAutofit/>
          </a:bodyPr>
          <a:lstStyle>
            <a:lvl1pPr marL="0" indent="0">
              <a:buNone/>
              <a:defRPr sz="2200" baseline="0">
                <a:latin typeface="Arial" panose="020B0604020202020204" pitchFamily="34" charset="0"/>
                <a:cs typeface="Arial" panose="020B0604020202020204" pitchFamily="34" charset="0"/>
              </a:defRPr>
            </a:lvl1pPr>
          </a:lstStyle>
          <a:p>
            <a:pPr lvl="0"/>
            <a:r>
              <a:rPr lang="en-US" dirty="0"/>
              <a:t>Subtitle</a:t>
            </a:r>
          </a:p>
        </p:txBody>
      </p:sp>
    </p:spTree>
    <p:extLst>
      <p:ext uri="{BB962C8B-B14F-4D97-AF65-F5344CB8AC3E}">
        <p14:creationId xmlns:p14="http://schemas.microsoft.com/office/powerpoint/2010/main" val="23791349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_Imag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D0B83F3-F918-0C0A-AD0C-07D76D4A4614}"/>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5514473" y="0"/>
            <a:ext cx="6677527" cy="6858000"/>
          </a:xfrm>
          <a:prstGeom prst="rect">
            <a:avLst/>
          </a:prstGeom>
        </p:spPr>
      </p:pic>
      <p:pic>
        <p:nvPicPr>
          <p:cNvPr id="8" name="Picture 7">
            <a:extLst>
              <a:ext uri="{FF2B5EF4-FFF2-40B4-BE49-F238E27FC236}">
                <a16:creationId xmlns:a16="http://schemas.microsoft.com/office/drawing/2014/main" id="{CE711329-FBF4-9CF4-7AE9-DCED1320BE86}"/>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1494855"/>
            <a:ext cx="5653548" cy="2127733"/>
          </a:xfrm>
        </p:spPr>
        <p:txBody>
          <a:bodyPr anchor="b">
            <a:noAutofit/>
          </a:bodyPr>
          <a:lstStyle>
            <a:lvl1pPr algn="l">
              <a:lnSpc>
                <a:spcPct val="100000"/>
              </a:lnSpc>
              <a:defRPr sz="4000" b="1" i="0" baseline="0">
                <a:solidFill>
                  <a:schemeClr val="bg1"/>
                </a:solidFill>
                <a:latin typeface="Arial" panose="020B0604020202020204" pitchFamily="34" charset="0"/>
                <a:cs typeface="Arial" panose="020B0604020202020204" pitchFamily="34" charset="0"/>
              </a:defRPr>
            </a:lvl1pPr>
          </a:lstStyle>
          <a:p>
            <a:r>
              <a:rPr lang="en-GB" dirty="0"/>
              <a:t>Click to edit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1" y="3721256"/>
            <a:ext cx="5653548" cy="752275"/>
          </a:xfrm>
        </p:spPr>
        <p:txBody>
          <a:bodyPr>
            <a:noAutofit/>
          </a:bodyPr>
          <a:lstStyle>
            <a:lvl1pPr marL="0" indent="0" algn="l">
              <a:lnSpc>
                <a:spcPts val="2480"/>
              </a:lnSpc>
              <a:buNone/>
              <a:defRPr sz="20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
        <p:nvSpPr>
          <p:cNvPr id="13" name="Text Placeholder 12">
            <a:extLst>
              <a:ext uri="{FF2B5EF4-FFF2-40B4-BE49-F238E27FC236}">
                <a16:creationId xmlns:a16="http://schemas.microsoft.com/office/drawing/2014/main" id="{BD2A0984-586A-8B36-8D53-B08AC515934E}"/>
              </a:ext>
            </a:extLst>
          </p:cNvPr>
          <p:cNvSpPr>
            <a:spLocks noGrp="1"/>
          </p:cNvSpPr>
          <p:nvPr>
            <p:ph type="body" sz="quarter" idx="10" hasCustomPrompt="1"/>
          </p:nvPr>
        </p:nvSpPr>
        <p:spPr>
          <a:xfrm>
            <a:off x="442451" y="4577629"/>
            <a:ext cx="5653548" cy="529243"/>
          </a:xfrm>
        </p:spPr>
        <p:txBody>
          <a:bodyPr>
            <a:noAutofit/>
          </a:bodyPr>
          <a:lstStyle>
            <a:lvl1pPr marL="0" indent="0">
              <a:lnSpc>
                <a:spcPts val="2080"/>
              </a:lnSpc>
              <a:spcBef>
                <a:spcPts val="0"/>
              </a:spcBef>
              <a:buNone/>
              <a:defRPr sz="1600" baseline="0">
                <a:solidFill>
                  <a:schemeClr val="bg1"/>
                </a:solidFill>
                <a:latin typeface="Arial" panose="020B0604020202020204" pitchFamily="34" charset="0"/>
                <a:cs typeface="Arial" panose="020B0604020202020204" pitchFamily="34" charset="0"/>
              </a:defRPr>
            </a:lvl1pPr>
          </a:lstStyle>
          <a:p>
            <a:pPr lvl="0"/>
            <a:r>
              <a:rPr lang="en-US" dirty="0"/>
              <a:t>Author</a:t>
            </a:r>
            <a:br>
              <a:rPr lang="en-US" dirty="0"/>
            </a:br>
            <a:r>
              <a:rPr lang="en-US" dirty="0"/>
              <a:t>Date</a:t>
            </a:r>
          </a:p>
        </p:txBody>
      </p:sp>
    </p:spTree>
    <p:extLst>
      <p:ext uri="{BB962C8B-B14F-4D97-AF65-F5344CB8AC3E}">
        <p14:creationId xmlns:p14="http://schemas.microsoft.com/office/powerpoint/2010/main" val="2152166492"/>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2_En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1888968"/>
            <a:ext cx="6292645" cy="1384189"/>
          </a:xfrm>
        </p:spPr>
        <p:txBody>
          <a:bodyPr anchor="b">
            <a:noAutofit/>
          </a:bodyPr>
          <a:lstStyle>
            <a:lvl1pPr algn="l">
              <a:defRPr sz="5000" b="1" i="0" baseline="0">
                <a:solidFill>
                  <a:schemeClr val="bg1"/>
                </a:solidFill>
                <a:latin typeface="Arial" panose="020B0604020202020204" pitchFamily="34" charset="0"/>
                <a:cs typeface="Arial" panose="020B0604020202020204" pitchFamily="34" charset="0"/>
              </a:defRPr>
            </a:lvl1pPr>
          </a:lstStyle>
          <a:p>
            <a:r>
              <a:rPr lang="en-GB" dirty="0"/>
              <a:t>Thank you</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0" y="3599291"/>
            <a:ext cx="6292645" cy="513435"/>
          </a:xfrm>
        </p:spPr>
        <p:txBody>
          <a:bodyPr>
            <a:noAutofit/>
          </a:bodyPr>
          <a:lstStyle>
            <a:lvl1pPr marL="0" indent="0" algn="l">
              <a:lnSpc>
                <a:spcPts val="1920"/>
              </a:lnSpc>
              <a:buNone/>
              <a:defRPr sz="20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contact details</a:t>
            </a:r>
            <a:endParaRPr lang="en-US" dirty="0"/>
          </a:p>
        </p:txBody>
      </p:sp>
      <p:pic>
        <p:nvPicPr>
          <p:cNvPr id="4" name="Picture 3">
            <a:extLst>
              <a:ext uri="{FF2B5EF4-FFF2-40B4-BE49-F238E27FC236}">
                <a16:creationId xmlns:a16="http://schemas.microsoft.com/office/drawing/2014/main" id="{3DD74B82-F3EC-2284-E3C0-BB049B7A968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69084" y="4577629"/>
            <a:ext cx="2280372" cy="2280372"/>
          </a:xfrm>
          <a:prstGeom prst="rect">
            <a:avLst/>
          </a:prstGeom>
        </p:spPr>
      </p:pic>
      <p:pic>
        <p:nvPicPr>
          <p:cNvPr id="7" name="Picture 6">
            <a:extLst>
              <a:ext uri="{FF2B5EF4-FFF2-40B4-BE49-F238E27FC236}">
                <a16:creationId xmlns:a16="http://schemas.microsoft.com/office/drawing/2014/main" id="{4109BD3B-D7E9-8C00-7EDC-D2AC6B7DFBF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29393" y="5742981"/>
            <a:ext cx="2679498" cy="747271"/>
          </a:xfrm>
          <a:prstGeom prst="rect">
            <a:avLst/>
          </a:prstGeom>
        </p:spPr>
      </p:pic>
    </p:spTree>
    <p:extLst>
      <p:ext uri="{BB962C8B-B14F-4D97-AF65-F5344CB8AC3E}">
        <p14:creationId xmlns:p14="http://schemas.microsoft.com/office/powerpoint/2010/main" val="260607413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En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FB60CB-E280-1AFC-7F00-4EBB4EFF142B}"/>
              </a:ext>
            </a:extLst>
          </p:cNvPr>
          <p:cNvSpPr/>
          <p:nvPr userDrawn="1"/>
        </p:nvSpPr>
        <p:spPr>
          <a:xfrm>
            <a:off x="0" y="0"/>
            <a:ext cx="12192000" cy="6858000"/>
          </a:xfrm>
          <a:prstGeom prst="rect">
            <a:avLst/>
          </a:prstGeom>
          <a:gradFill flip="none" rotWithShape="1">
            <a:gsLst>
              <a:gs pos="72000">
                <a:srgbClr val="296A88"/>
              </a:gs>
              <a:gs pos="8000">
                <a:schemeClr val="accent1"/>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1888968"/>
            <a:ext cx="6292645" cy="1384189"/>
          </a:xfrm>
        </p:spPr>
        <p:txBody>
          <a:bodyPr anchor="b">
            <a:noAutofit/>
          </a:bodyPr>
          <a:lstStyle>
            <a:lvl1pPr algn="l">
              <a:defRPr sz="5000" b="1" i="0" baseline="0">
                <a:solidFill>
                  <a:schemeClr val="bg1"/>
                </a:solidFill>
                <a:latin typeface="Arial" panose="020B0604020202020204" pitchFamily="34" charset="0"/>
                <a:cs typeface="Arial" panose="020B0604020202020204" pitchFamily="34" charset="0"/>
              </a:defRPr>
            </a:lvl1pPr>
          </a:lstStyle>
          <a:p>
            <a:r>
              <a:rPr lang="en-GB" dirty="0"/>
              <a:t>Thank you</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0" y="3599291"/>
            <a:ext cx="6292645" cy="513435"/>
          </a:xfrm>
        </p:spPr>
        <p:txBody>
          <a:bodyPr>
            <a:noAutofit/>
          </a:bodyPr>
          <a:lstStyle>
            <a:lvl1pPr marL="0" indent="0" algn="l">
              <a:lnSpc>
                <a:spcPts val="1920"/>
              </a:lnSpc>
              <a:buNone/>
              <a:defRPr sz="20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contact details</a:t>
            </a:r>
            <a:endParaRPr lang="en-US" dirty="0"/>
          </a:p>
        </p:txBody>
      </p:sp>
      <p:pic>
        <p:nvPicPr>
          <p:cNvPr id="4" name="Picture 3">
            <a:extLst>
              <a:ext uri="{FF2B5EF4-FFF2-40B4-BE49-F238E27FC236}">
                <a16:creationId xmlns:a16="http://schemas.microsoft.com/office/drawing/2014/main" id="{3DD74B82-F3EC-2284-E3C0-BB049B7A968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69084" y="4577629"/>
            <a:ext cx="2280372" cy="2280372"/>
          </a:xfrm>
          <a:prstGeom prst="rect">
            <a:avLst/>
          </a:prstGeom>
        </p:spPr>
      </p:pic>
      <p:pic>
        <p:nvPicPr>
          <p:cNvPr id="7" name="Picture 6">
            <a:extLst>
              <a:ext uri="{FF2B5EF4-FFF2-40B4-BE49-F238E27FC236}">
                <a16:creationId xmlns:a16="http://schemas.microsoft.com/office/drawing/2014/main" id="{4109BD3B-D7E9-8C00-7EDC-D2AC6B7DFBF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29393" y="5742981"/>
            <a:ext cx="2679498" cy="747271"/>
          </a:xfrm>
          <a:prstGeom prst="rect">
            <a:avLst/>
          </a:prstGeom>
        </p:spPr>
      </p:pic>
    </p:spTree>
    <p:extLst>
      <p:ext uri="{BB962C8B-B14F-4D97-AF65-F5344CB8AC3E}">
        <p14:creationId xmlns:p14="http://schemas.microsoft.com/office/powerpoint/2010/main" val="410815148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5C9A3B0-A883-F4A5-D76C-E21008E0F8AB}"/>
              </a:ext>
            </a:extLst>
          </p:cNvPr>
          <p:cNvSpPr/>
          <p:nvPr userDrawn="1"/>
        </p:nvSpPr>
        <p:spPr>
          <a:xfrm>
            <a:off x="0" y="0"/>
            <a:ext cx="12192000" cy="6858000"/>
          </a:xfrm>
          <a:prstGeom prst="rect">
            <a:avLst/>
          </a:prstGeom>
          <a:gradFill flip="none" rotWithShape="1">
            <a:gsLst>
              <a:gs pos="17000">
                <a:schemeClr val="accent1"/>
              </a:gs>
              <a:gs pos="73000">
                <a:srgbClr val="AB3D3E"/>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1888968"/>
            <a:ext cx="6292645" cy="1384189"/>
          </a:xfrm>
        </p:spPr>
        <p:txBody>
          <a:bodyPr anchor="b">
            <a:noAutofit/>
          </a:bodyPr>
          <a:lstStyle>
            <a:lvl1pPr algn="l">
              <a:defRPr sz="5000" b="1" i="0" baseline="0">
                <a:solidFill>
                  <a:schemeClr val="bg1"/>
                </a:solidFill>
                <a:latin typeface="Arial" panose="020B0604020202020204" pitchFamily="34" charset="0"/>
                <a:cs typeface="Arial" panose="020B0604020202020204" pitchFamily="34" charset="0"/>
              </a:defRPr>
            </a:lvl1pPr>
          </a:lstStyle>
          <a:p>
            <a:r>
              <a:rPr lang="en-GB" dirty="0"/>
              <a:t>Thank you</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0" y="3599291"/>
            <a:ext cx="6292645" cy="513435"/>
          </a:xfrm>
        </p:spPr>
        <p:txBody>
          <a:bodyPr>
            <a:noAutofit/>
          </a:bodyPr>
          <a:lstStyle>
            <a:lvl1pPr marL="0" indent="0" algn="l">
              <a:lnSpc>
                <a:spcPts val="1920"/>
              </a:lnSpc>
              <a:buNone/>
              <a:defRPr sz="20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contact details</a:t>
            </a:r>
            <a:endParaRPr lang="en-US" dirty="0"/>
          </a:p>
        </p:txBody>
      </p:sp>
      <p:pic>
        <p:nvPicPr>
          <p:cNvPr id="4" name="Picture 3">
            <a:extLst>
              <a:ext uri="{FF2B5EF4-FFF2-40B4-BE49-F238E27FC236}">
                <a16:creationId xmlns:a16="http://schemas.microsoft.com/office/drawing/2014/main" id="{3DD74B82-F3EC-2284-E3C0-BB049B7A968D}"/>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69084" y="4577629"/>
            <a:ext cx="2280372" cy="2280372"/>
          </a:xfrm>
          <a:prstGeom prst="rect">
            <a:avLst/>
          </a:prstGeom>
        </p:spPr>
      </p:pic>
      <p:pic>
        <p:nvPicPr>
          <p:cNvPr id="7" name="Picture 6">
            <a:extLst>
              <a:ext uri="{FF2B5EF4-FFF2-40B4-BE49-F238E27FC236}">
                <a16:creationId xmlns:a16="http://schemas.microsoft.com/office/drawing/2014/main" id="{4109BD3B-D7E9-8C00-7EDC-D2AC6B7DFBFD}"/>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29393" y="5742981"/>
            <a:ext cx="2679498" cy="747271"/>
          </a:xfrm>
          <a:prstGeom prst="rect">
            <a:avLst/>
          </a:prstGeom>
        </p:spPr>
      </p:pic>
    </p:spTree>
    <p:extLst>
      <p:ext uri="{BB962C8B-B14F-4D97-AF65-F5344CB8AC3E}">
        <p14:creationId xmlns:p14="http://schemas.microsoft.com/office/powerpoint/2010/main" val="13023889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827C-2D69-473B-A7B9-05C8C8925C66}"/>
              </a:ext>
            </a:extLst>
          </p:cNvPr>
          <p:cNvSpPr>
            <a:spLocks noGrp="1"/>
          </p:cNvSpPr>
          <p:nvPr>
            <p:ph type="ctrTitle"/>
          </p:nvPr>
        </p:nvSpPr>
        <p:spPr>
          <a:xfrm>
            <a:off x="1524000" y="1122363"/>
            <a:ext cx="9144000" cy="2387600"/>
          </a:xfrm>
        </p:spPr>
        <p:txBody>
          <a:bodyPr anchor="b"/>
          <a:lstStyle>
            <a:lvl1pPr algn="ctr">
              <a:defRPr sz="3000"/>
            </a:lvl1pPr>
          </a:lstStyle>
          <a:p>
            <a:r>
              <a:rPr lang="en-US"/>
              <a:t>Click to edit Master title style</a:t>
            </a:r>
            <a:endParaRPr lang="en-GB"/>
          </a:p>
        </p:txBody>
      </p:sp>
      <p:sp>
        <p:nvSpPr>
          <p:cNvPr id="3" name="Subtitle 2">
            <a:extLst>
              <a:ext uri="{FF2B5EF4-FFF2-40B4-BE49-F238E27FC236}">
                <a16:creationId xmlns:a16="http://schemas.microsoft.com/office/drawing/2014/main" id="{9BA552A1-B2A0-481A-9101-78B868969D55}"/>
              </a:ext>
            </a:extLst>
          </p:cNvPr>
          <p:cNvSpPr>
            <a:spLocks noGrp="1"/>
          </p:cNvSpPr>
          <p:nvPr>
            <p:ph type="subTitle" idx="1"/>
          </p:nvPr>
        </p:nvSpPr>
        <p:spPr>
          <a:xfrm>
            <a:off x="1524000" y="3602038"/>
            <a:ext cx="9144000" cy="1655763"/>
          </a:xfrm>
        </p:spPr>
        <p:txBody>
          <a:bodyPr/>
          <a:lstStyle>
            <a:lvl1pPr marL="0" indent="0" algn="ctr">
              <a:buNone/>
              <a:defRPr sz="1200"/>
            </a:lvl1pPr>
            <a:lvl2pPr marL="228600" indent="0" algn="ctr">
              <a:buNone/>
              <a:defRPr sz="1000"/>
            </a:lvl2pPr>
            <a:lvl3pPr marL="457200" indent="0" algn="ctr">
              <a:buNone/>
              <a:defRPr sz="900"/>
            </a:lvl3pPr>
            <a:lvl4pPr marL="685800" indent="0" algn="ctr">
              <a:buNone/>
              <a:defRPr sz="800"/>
            </a:lvl4pPr>
            <a:lvl5pPr marL="914400" indent="0" algn="ctr">
              <a:buNone/>
              <a:defRPr sz="800"/>
            </a:lvl5pPr>
            <a:lvl6pPr marL="1143000" indent="0" algn="ctr">
              <a:buNone/>
              <a:defRPr sz="800"/>
            </a:lvl6pPr>
            <a:lvl7pPr marL="1371600" indent="0" algn="ctr">
              <a:buNone/>
              <a:defRPr sz="800"/>
            </a:lvl7pPr>
            <a:lvl8pPr marL="1600200" indent="0" algn="ctr">
              <a:buNone/>
              <a:defRPr sz="800"/>
            </a:lvl8pPr>
            <a:lvl9pPr marL="1828800" indent="0" algn="ctr">
              <a:buNone/>
              <a:defRPr sz="8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B30390D-AF3B-4369-8FE9-D77013902DE6}"/>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5" name="Footer Placeholder 4">
            <a:extLst>
              <a:ext uri="{FF2B5EF4-FFF2-40B4-BE49-F238E27FC236}">
                <a16:creationId xmlns:a16="http://schemas.microsoft.com/office/drawing/2014/main" id="{52731A9B-12BF-442D-A2C6-DC42BCB699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562A7E-B2F1-4831-8E19-34817EFCDA2A}"/>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3827172618"/>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5817-0585-4952-8ABF-BEC52C7423C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D879513-4145-416C-B8FB-083A4FB5AA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4CD4C7-A7F0-411F-B370-EEADB45BD553}"/>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5" name="Footer Placeholder 4">
            <a:extLst>
              <a:ext uri="{FF2B5EF4-FFF2-40B4-BE49-F238E27FC236}">
                <a16:creationId xmlns:a16="http://schemas.microsoft.com/office/drawing/2014/main" id="{C16EABC8-49D6-4F7E-9EA2-711B3907BE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753EAD-A67A-457C-BE23-DF82CDBD878D}"/>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321317402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4FB5-9974-47BD-85D0-01B8AD4E6985}"/>
              </a:ext>
            </a:extLst>
          </p:cNvPr>
          <p:cNvSpPr>
            <a:spLocks noGrp="1"/>
          </p:cNvSpPr>
          <p:nvPr>
            <p:ph type="title"/>
          </p:nvPr>
        </p:nvSpPr>
        <p:spPr>
          <a:xfrm>
            <a:off x="831850" y="1709738"/>
            <a:ext cx="10515600" cy="2852738"/>
          </a:xfrm>
        </p:spPr>
        <p:txBody>
          <a:bodyPr anchor="b"/>
          <a:lstStyle>
            <a:lvl1pPr>
              <a:defRPr sz="3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09906A-A516-46B8-8211-FBA393CA3A98}"/>
              </a:ext>
            </a:extLst>
          </p:cNvPr>
          <p:cNvSpPr>
            <a:spLocks noGrp="1"/>
          </p:cNvSpPr>
          <p:nvPr>
            <p:ph type="body" idx="1"/>
          </p:nvPr>
        </p:nvSpPr>
        <p:spPr>
          <a:xfrm>
            <a:off x="831850" y="4589463"/>
            <a:ext cx="10515600" cy="1500188"/>
          </a:xfrm>
        </p:spPr>
        <p:txBody>
          <a:bodyPr/>
          <a:lstStyle>
            <a:lvl1pPr marL="0" indent="0">
              <a:buNone/>
              <a:defRPr sz="1200">
                <a:solidFill>
                  <a:schemeClr val="tx1">
                    <a:tint val="75000"/>
                  </a:schemeClr>
                </a:solidFill>
              </a:defRPr>
            </a:lvl1pPr>
            <a:lvl2pPr marL="228600" indent="0">
              <a:buNone/>
              <a:defRPr sz="1000">
                <a:solidFill>
                  <a:schemeClr val="tx1">
                    <a:tint val="75000"/>
                  </a:schemeClr>
                </a:solidFill>
              </a:defRPr>
            </a:lvl2pPr>
            <a:lvl3pPr marL="457200" indent="0">
              <a:buNone/>
              <a:defRPr sz="900">
                <a:solidFill>
                  <a:schemeClr val="tx1">
                    <a:tint val="75000"/>
                  </a:schemeClr>
                </a:solidFill>
              </a:defRPr>
            </a:lvl3pPr>
            <a:lvl4pPr marL="685800" indent="0">
              <a:buNone/>
              <a:defRPr sz="800">
                <a:solidFill>
                  <a:schemeClr val="tx1">
                    <a:tint val="75000"/>
                  </a:schemeClr>
                </a:solidFill>
              </a:defRPr>
            </a:lvl4pPr>
            <a:lvl5pPr marL="914400" indent="0">
              <a:buNone/>
              <a:defRPr sz="800">
                <a:solidFill>
                  <a:schemeClr val="tx1">
                    <a:tint val="75000"/>
                  </a:schemeClr>
                </a:solidFill>
              </a:defRPr>
            </a:lvl5pPr>
            <a:lvl6pPr marL="1143000" indent="0">
              <a:buNone/>
              <a:defRPr sz="800">
                <a:solidFill>
                  <a:schemeClr val="tx1">
                    <a:tint val="75000"/>
                  </a:schemeClr>
                </a:solidFill>
              </a:defRPr>
            </a:lvl6pPr>
            <a:lvl7pPr marL="1371600" indent="0">
              <a:buNone/>
              <a:defRPr sz="800">
                <a:solidFill>
                  <a:schemeClr val="tx1">
                    <a:tint val="75000"/>
                  </a:schemeClr>
                </a:solidFill>
              </a:defRPr>
            </a:lvl7pPr>
            <a:lvl8pPr marL="1600200" indent="0">
              <a:buNone/>
              <a:defRPr sz="800">
                <a:solidFill>
                  <a:schemeClr val="tx1">
                    <a:tint val="75000"/>
                  </a:schemeClr>
                </a:solidFill>
              </a:defRPr>
            </a:lvl8pPr>
            <a:lvl9pPr marL="1828800" indent="0">
              <a:buNone/>
              <a:defRPr sz="8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3734C9-9626-44CB-9C64-DAD8FE822186}"/>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5" name="Footer Placeholder 4">
            <a:extLst>
              <a:ext uri="{FF2B5EF4-FFF2-40B4-BE49-F238E27FC236}">
                <a16:creationId xmlns:a16="http://schemas.microsoft.com/office/drawing/2014/main" id="{C0B322A2-C5DF-4716-9E2C-D9AE6FC8AC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5DBC8B-EE51-4317-8FD0-4464F11270C9}"/>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107233461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D242-6915-4781-BA7A-5CA57B07E3F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42EFEE1-769C-42A3-82C3-A9E8CB4F166D}"/>
              </a:ext>
            </a:extLst>
          </p:cNvPr>
          <p:cNvSpPr>
            <a:spLocks noGrp="1"/>
          </p:cNvSpPr>
          <p:nvPr>
            <p:ph sz="half" idx="1"/>
          </p:nvPr>
        </p:nvSpPr>
        <p:spPr>
          <a:xfrm>
            <a:off x="838200" y="1825625"/>
            <a:ext cx="52197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99FADB-936A-46DB-8CF0-A2E57CF55C65}"/>
              </a:ext>
            </a:extLst>
          </p:cNvPr>
          <p:cNvSpPr>
            <a:spLocks noGrp="1"/>
          </p:cNvSpPr>
          <p:nvPr>
            <p:ph sz="half" idx="2"/>
          </p:nvPr>
        </p:nvSpPr>
        <p:spPr>
          <a:xfrm>
            <a:off x="6134100" y="1825625"/>
            <a:ext cx="52197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E0E226C-0571-4131-9529-91BB05E2D68E}"/>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6" name="Footer Placeholder 5">
            <a:extLst>
              <a:ext uri="{FF2B5EF4-FFF2-40B4-BE49-F238E27FC236}">
                <a16:creationId xmlns:a16="http://schemas.microsoft.com/office/drawing/2014/main" id="{3C4333C6-3FBF-44FB-9A50-B5BD4DFE33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AE6874-4BDF-4C3F-BC28-7A53FEF506B8}"/>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1680438351"/>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FC634-27CC-47CF-BDEE-AAD51362F9E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E4A2FC-B300-45A4-8277-5215C17FC9C9}"/>
              </a:ext>
            </a:extLst>
          </p:cNvPr>
          <p:cNvSpPr>
            <a:spLocks noGrp="1"/>
          </p:cNvSpPr>
          <p:nvPr>
            <p:ph type="body" idx="1"/>
          </p:nvPr>
        </p:nvSpPr>
        <p:spPr>
          <a:xfrm>
            <a:off x="839787" y="1681163"/>
            <a:ext cx="5157788" cy="82391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t>Click to edit Master text styles</a:t>
            </a:r>
          </a:p>
        </p:txBody>
      </p:sp>
      <p:sp>
        <p:nvSpPr>
          <p:cNvPr id="4" name="Content Placeholder 3">
            <a:extLst>
              <a:ext uri="{FF2B5EF4-FFF2-40B4-BE49-F238E27FC236}">
                <a16:creationId xmlns:a16="http://schemas.microsoft.com/office/drawing/2014/main" id="{746AFEAB-2084-4CA9-A707-792CBFEC6BAE}"/>
              </a:ext>
            </a:extLst>
          </p:cNvPr>
          <p:cNvSpPr>
            <a:spLocks noGrp="1"/>
          </p:cNvSpPr>
          <p:nvPr>
            <p:ph sz="half" idx="2"/>
          </p:nvPr>
        </p:nvSpPr>
        <p:spPr>
          <a:xfrm>
            <a:off x="839787" y="2505075"/>
            <a:ext cx="515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0DAF471-A278-47A8-97D0-E870526E0312}"/>
              </a:ext>
            </a:extLst>
          </p:cNvPr>
          <p:cNvSpPr>
            <a:spLocks noGrp="1"/>
          </p:cNvSpPr>
          <p:nvPr>
            <p:ph type="body" sz="quarter" idx="3"/>
          </p:nvPr>
        </p:nvSpPr>
        <p:spPr>
          <a:xfrm>
            <a:off x="6172200" y="1681163"/>
            <a:ext cx="5183188" cy="82391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43386-6FF0-4C7F-B02E-539B6EFA9A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0ACC55F-3093-44DB-96A2-634F5CD9814F}"/>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8" name="Footer Placeholder 7">
            <a:extLst>
              <a:ext uri="{FF2B5EF4-FFF2-40B4-BE49-F238E27FC236}">
                <a16:creationId xmlns:a16="http://schemas.microsoft.com/office/drawing/2014/main" id="{B8F0877E-BECF-42FE-A134-D1979D3BB94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295B64-E9F7-4ECF-95FC-320EE5032B10}"/>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324486515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9EC65-3B33-4329-A271-288B0C4F98A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7FD8C33-1B96-4552-8D8E-B4D9F929E86D}"/>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4" name="Footer Placeholder 3">
            <a:extLst>
              <a:ext uri="{FF2B5EF4-FFF2-40B4-BE49-F238E27FC236}">
                <a16:creationId xmlns:a16="http://schemas.microsoft.com/office/drawing/2014/main" id="{EDE2D918-4DFE-4BB0-8B07-7C8B4518F9A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DAB2365-1002-4113-BA07-CA06B1E488C3}"/>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251499023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F6FFE9-36E0-487D-8DFE-B279153B6A32}"/>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3" name="Footer Placeholder 2">
            <a:extLst>
              <a:ext uri="{FF2B5EF4-FFF2-40B4-BE49-F238E27FC236}">
                <a16:creationId xmlns:a16="http://schemas.microsoft.com/office/drawing/2014/main" id="{2D1451BB-323A-4D37-95DF-8FD113A44A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DC208D6-257C-4E57-90CE-C39EFF42C9FE}"/>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74109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Cover_No Image">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69F083-88E4-2C49-C6DF-AF10601B476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69084" y="4577629"/>
            <a:ext cx="2280372" cy="2280372"/>
          </a:xfrm>
          <a:prstGeom prst="rect">
            <a:avLst/>
          </a:prstGeom>
        </p:spPr>
      </p:pic>
      <p:pic>
        <p:nvPicPr>
          <p:cNvPr id="6" name="Picture 5">
            <a:extLst>
              <a:ext uri="{FF2B5EF4-FFF2-40B4-BE49-F238E27FC236}">
                <a16:creationId xmlns:a16="http://schemas.microsoft.com/office/drawing/2014/main" id="{ED9A01B9-BF0D-A0AF-B133-6BA9B968C5D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29393" y="5742981"/>
            <a:ext cx="2679498" cy="747271"/>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49" y="1494855"/>
            <a:ext cx="7336985" cy="2127733"/>
          </a:xfrm>
        </p:spPr>
        <p:txBody>
          <a:bodyPr anchor="b">
            <a:noAutofit/>
          </a:bodyPr>
          <a:lstStyle>
            <a:lvl1pPr algn="l">
              <a:lnSpc>
                <a:spcPct val="100000"/>
              </a:lnSpc>
              <a:defRPr sz="4000" b="1" i="0" baseline="0">
                <a:solidFill>
                  <a:schemeClr val="bg1"/>
                </a:solidFill>
                <a:latin typeface="Arial" panose="020B0604020202020204" pitchFamily="34" charset="0"/>
                <a:cs typeface="Arial" panose="020B0604020202020204" pitchFamily="34" charset="0"/>
              </a:defRPr>
            </a:lvl1pPr>
          </a:lstStyle>
          <a:p>
            <a:r>
              <a:rPr lang="en-GB" dirty="0"/>
              <a:t>Click to edit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49" y="3721256"/>
            <a:ext cx="7336985" cy="752275"/>
          </a:xfrm>
        </p:spPr>
        <p:txBody>
          <a:bodyPr>
            <a:noAutofit/>
          </a:bodyPr>
          <a:lstStyle>
            <a:lvl1pPr marL="0" indent="0" algn="l">
              <a:lnSpc>
                <a:spcPts val="2480"/>
              </a:lnSpc>
              <a:buNone/>
              <a:defRPr sz="20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
        <p:nvSpPr>
          <p:cNvPr id="13" name="Text Placeholder 12">
            <a:extLst>
              <a:ext uri="{FF2B5EF4-FFF2-40B4-BE49-F238E27FC236}">
                <a16:creationId xmlns:a16="http://schemas.microsoft.com/office/drawing/2014/main" id="{BD2A0984-586A-8B36-8D53-B08AC515934E}"/>
              </a:ext>
            </a:extLst>
          </p:cNvPr>
          <p:cNvSpPr>
            <a:spLocks noGrp="1"/>
          </p:cNvSpPr>
          <p:nvPr>
            <p:ph type="body" sz="quarter" idx="10" hasCustomPrompt="1"/>
          </p:nvPr>
        </p:nvSpPr>
        <p:spPr>
          <a:xfrm>
            <a:off x="442450" y="4577629"/>
            <a:ext cx="7336985" cy="529243"/>
          </a:xfrm>
        </p:spPr>
        <p:txBody>
          <a:bodyPr>
            <a:noAutofit/>
          </a:bodyPr>
          <a:lstStyle>
            <a:lvl1pPr marL="0" indent="0">
              <a:lnSpc>
                <a:spcPts val="2080"/>
              </a:lnSpc>
              <a:spcBef>
                <a:spcPts val="0"/>
              </a:spcBef>
              <a:buNone/>
              <a:defRPr sz="1600" baseline="0">
                <a:solidFill>
                  <a:schemeClr val="bg1"/>
                </a:solidFill>
                <a:latin typeface="Arial" panose="020B0604020202020204" pitchFamily="34" charset="0"/>
                <a:cs typeface="Arial" panose="020B0604020202020204" pitchFamily="34" charset="0"/>
              </a:defRPr>
            </a:lvl1pPr>
          </a:lstStyle>
          <a:p>
            <a:pPr lvl="0"/>
            <a:r>
              <a:rPr lang="en-US" dirty="0"/>
              <a:t>Author</a:t>
            </a:r>
            <a:br>
              <a:rPr lang="en-US" dirty="0"/>
            </a:br>
            <a:r>
              <a:rPr lang="en-US" dirty="0"/>
              <a:t>Date</a:t>
            </a:r>
          </a:p>
        </p:txBody>
      </p:sp>
    </p:spTree>
    <p:extLst>
      <p:ext uri="{BB962C8B-B14F-4D97-AF65-F5344CB8AC3E}">
        <p14:creationId xmlns:p14="http://schemas.microsoft.com/office/powerpoint/2010/main" val="121749916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B03B5-9834-4AAF-AA5F-80481AA8A76F}"/>
              </a:ext>
            </a:extLst>
          </p:cNvPr>
          <p:cNvSpPr>
            <a:spLocks noGrp="1"/>
          </p:cNvSpPr>
          <p:nvPr>
            <p:ph type="title"/>
          </p:nvPr>
        </p:nvSpPr>
        <p:spPr>
          <a:xfrm>
            <a:off x="839788" y="457200"/>
            <a:ext cx="3932238" cy="1600200"/>
          </a:xfrm>
        </p:spPr>
        <p:txBody>
          <a:bodyPr anchor="b"/>
          <a:lstStyle>
            <a:lvl1pPr>
              <a:defRPr sz="1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4A659F7-7E35-4E2D-ABDC-8162C5F4E167}"/>
              </a:ext>
            </a:extLst>
          </p:cNvPr>
          <p:cNvSpPr>
            <a:spLocks noGrp="1"/>
          </p:cNvSpPr>
          <p:nvPr>
            <p:ph idx="1"/>
          </p:nvPr>
        </p:nvSpPr>
        <p:spPr>
          <a:xfrm>
            <a:off x="5183188" y="987425"/>
            <a:ext cx="6172200" cy="4873625"/>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FB2E5DB-FBC9-41C1-A9FE-644A9053E71B}"/>
              </a:ext>
            </a:extLst>
          </p:cNvPr>
          <p:cNvSpPr>
            <a:spLocks noGrp="1"/>
          </p:cNvSpPr>
          <p:nvPr>
            <p:ph type="body" sz="half" idx="2"/>
          </p:nvPr>
        </p:nvSpPr>
        <p:spPr>
          <a:xfrm>
            <a:off x="839788" y="2057400"/>
            <a:ext cx="3932238" cy="3811588"/>
          </a:xfr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a:t>Click to edit Master text styles</a:t>
            </a:r>
          </a:p>
        </p:txBody>
      </p:sp>
      <p:sp>
        <p:nvSpPr>
          <p:cNvPr id="5" name="Date Placeholder 4">
            <a:extLst>
              <a:ext uri="{FF2B5EF4-FFF2-40B4-BE49-F238E27FC236}">
                <a16:creationId xmlns:a16="http://schemas.microsoft.com/office/drawing/2014/main" id="{9C8A2CB8-E234-4052-9ACF-67207E6E83A1}"/>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6" name="Footer Placeholder 5">
            <a:extLst>
              <a:ext uri="{FF2B5EF4-FFF2-40B4-BE49-F238E27FC236}">
                <a16:creationId xmlns:a16="http://schemas.microsoft.com/office/drawing/2014/main" id="{978F7046-BD51-43D3-9E0E-51225C0A87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D1145AF-1B36-4984-B52F-C7BC0DE46BFF}"/>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79583231"/>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D3992-9AFA-4DDA-B0E6-46217FDF5A24}"/>
              </a:ext>
            </a:extLst>
          </p:cNvPr>
          <p:cNvSpPr>
            <a:spLocks noGrp="1"/>
          </p:cNvSpPr>
          <p:nvPr>
            <p:ph type="title"/>
          </p:nvPr>
        </p:nvSpPr>
        <p:spPr>
          <a:xfrm>
            <a:off x="839788" y="457200"/>
            <a:ext cx="3932238" cy="1600200"/>
          </a:xfrm>
        </p:spPr>
        <p:txBody>
          <a:bodyPr anchor="b"/>
          <a:lstStyle>
            <a:lvl1pPr>
              <a:defRPr sz="1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52F57C0-948C-4901-9672-7A6785E66965}"/>
              </a:ext>
            </a:extLst>
          </p:cNvPr>
          <p:cNvSpPr>
            <a:spLocks noGrp="1"/>
          </p:cNvSpPr>
          <p:nvPr>
            <p:ph type="pic" idx="1"/>
          </p:nvPr>
        </p:nvSpPr>
        <p:spPr>
          <a:xfrm>
            <a:off x="5183188" y="987425"/>
            <a:ext cx="6172200" cy="4873625"/>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n-GB"/>
          </a:p>
        </p:txBody>
      </p:sp>
      <p:sp>
        <p:nvSpPr>
          <p:cNvPr id="4" name="Text Placeholder 3">
            <a:extLst>
              <a:ext uri="{FF2B5EF4-FFF2-40B4-BE49-F238E27FC236}">
                <a16:creationId xmlns:a16="http://schemas.microsoft.com/office/drawing/2014/main" id="{347D8001-64DE-4C89-A808-6FFDD77199BE}"/>
              </a:ext>
            </a:extLst>
          </p:cNvPr>
          <p:cNvSpPr>
            <a:spLocks noGrp="1"/>
          </p:cNvSpPr>
          <p:nvPr>
            <p:ph type="body" sz="half" idx="2"/>
          </p:nvPr>
        </p:nvSpPr>
        <p:spPr>
          <a:xfrm>
            <a:off x="839788" y="2057400"/>
            <a:ext cx="3932238" cy="3811588"/>
          </a:xfr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a:t>Click to edit Master text styles</a:t>
            </a:r>
          </a:p>
        </p:txBody>
      </p:sp>
      <p:sp>
        <p:nvSpPr>
          <p:cNvPr id="5" name="Date Placeholder 4">
            <a:extLst>
              <a:ext uri="{FF2B5EF4-FFF2-40B4-BE49-F238E27FC236}">
                <a16:creationId xmlns:a16="http://schemas.microsoft.com/office/drawing/2014/main" id="{9A05E2A8-4467-4E40-98E4-3AFB0CF43BF0}"/>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6" name="Footer Placeholder 5">
            <a:extLst>
              <a:ext uri="{FF2B5EF4-FFF2-40B4-BE49-F238E27FC236}">
                <a16:creationId xmlns:a16="http://schemas.microsoft.com/office/drawing/2014/main" id="{3A3E23CF-E31D-4933-9582-6B98FDD1FF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2DA183-A9A9-4047-AB42-8F65D036C671}"/>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267300207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C686-27E8-4365-9714-F42D81CE4C8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127D015-6B99-4C9A-96B9-24B6550C25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970263-A5ED-4892-930E-9E1C39BC8897}"/>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5" name="Footer Placeholder 4">
            <a:extLst>
              <a:ext uri="{FF2B5EF4-FFF2-40B4-BE49-F238E27FC236}">
                <a16:creationId xmlns:a16="http://schemas.microsoft.com/office/drawing/2014/main" id="{49305819-E6A3-490D-A53A-226D697AA6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09E967-6862-4580-94D3-B92721858D72}"/>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20115963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9F2732-5C4A-421B-AAA9-7BDCCB3D43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483A6F-9925-41E5-92A8-8A84DD563CBD}"/>
              </a:ext>
            </a:extLst>
          </p:cNvPr>
          <p:cNvSpPr>
            <a:spLocks noGrp="1"/>
          </p:cNvSpPr>
          <p:nvPr>
            <p:ph type="body" orient="vert" idx="1"/>
          </p:nvPr>
        </p:nvSpPr>
        <p:spPr>
          <a:xfrm>
            <a:off x="838200" y="365125"/>
            <a:ext cx="7810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81B344-1796-4185-B92D-2E825DDA2DFE}"/>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5" name="Footer Placeholder 4">
            <a:extLst>
              <a:ext uri="{FF2B5EF4-FFF2-40B4-BE49-F238E27FC236}">
                <a16:creationId xmlns:a16="http://schemas.microsoft.com/office/drawing/2014/main" id="{42D40B94-56A9-4866-8E58-CEA845FAB2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3F8E-A29B-4915-AE9D-BD89692972A9}"/>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48247464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46498709"/>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827C-2D69-473B-A7B9-05C8C8925C66}"/>
              </a:ext>
            </a:extLst>
          </p:cNvPr>
          <p:cNvSpPr>
            <a:spLocks noGrp="1"/>
          </p:cNvSpPr>
          <p:nvPr>
            <p:ph type="ctrTitle"/>
          </p:nvPr>
        </p:nvSpPr>
        <p:spPr>
          <a:xfrm>
            <a:off x="1524000" y="1122363"/>
            <a:ext cx="9144000" cy="2387600"/>
          </a:xfrm>
        </p:spPr>
        <p:txBody>
          <a:bodyPr anchor="b"/>
          <a:lstStyle>
            <a:lvl1pPr algn="ctr">
              <a:defRPr sz="3000"/>
            </a:lvl1pPr>
          </a:lstStyle>
          <a:p>
            <a:r>
              <a:rPr lang="en-US"/>
              <a:t>Click to edit Master title style</a:t>
            </a:r>
            <a:endParaRPr lang="en-GB"/>
          </a:p>
        </p:txBody>
      </p:sp>
      <p:sp>
        <p:nvSpPr>
          <p:cNvPr id="3" name="Subtitle 2">
            <a:extLst>
              <a:ext uri="{FF2B5EF4-FFF2-40B4-BE49-F238E27FC236}">
                <a16:creationId xmlns:a16="http://schemas.microsoft.com/office/drawing/2014/main" id="{9BA552A1-B2A0-481A-9101-78B868969D55}"/>
              </a:ext>
            </a:extLst>
          </p:cNvPr>
          <p:cNvSpPr>
            <a:spLocks noGrp="1"/>
          </p:cNvSpPr>
          <p:nvPr>
            <p:ph type="subTitle" idx="1"/>
          </p:nvPr>
        </p:nvSpPr>
        <p:spPr>
          <a:xfrm>
            <a:off x="1524000" y="3602038"/>
            <a:ext cx="9144000" cy="1655763"/>
          </a:xfrm>
        </p:spPr>
        <p:txBody>
          <a:bodyPr/>
          <a:lstStyle>
            <a:lvl1pPr marL="0" indent="0" algn="ctr">
              <a:buNone/>
              <a:defRPr sz="1200"/>
            </a:lvl1pPr>
            <a:lvl2pPr marL="228600" indent="0" algn="ctr">
              <a:buNone/>
              <a:defRPr sz="1000"/>
            </a:lvl2pPr>
            <a:lvl3pPr marL="457200" indent="0" algn="ctr">
              <a:buNone/>
              <a:defRPr sz="900"/>
            </a:lvl3pPr>
            <a:lvl4pPr marL="685800" indent="0" algn="ctr">
              <a:buNone/>
              <a:defRPr sz="800"/>
            </a:lvl4pPr>
            <a:lvl5pPr marL="914400" indent="0" algn="ctr">
              <a:buNone/>
              <a:defRPr sz="800"/>
            </a:lvl5pPr>
            <a:lvl6pPr marL="1143000" indent="0" algn="ctr">
              <a:buNone/>
              <a:defRPr sz="800"/>
            </a:lvl6pPr>
            <a:lvl7pPr marL="1371600" indent="0" algn="ctr">
              <a:buNone/>
              <a:defRPr sz="800"/>
            </a:lvl7pPr>
            <a:lvl8pPr marL="1600200" indent="0" algn="ctr">
              <a:buNone/>
              <a:defRPr sz="800"/>
            </a:lvl8pPr>
            <a:lvl9pPr marL="1828800" indent="0" algn="ctr">
              <a:buNone/>
              <a:defRPr sz="8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B30390D-AF3B-4369-8FE9-D77013902DE6}"/>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5" name="Footer Placeholder 4">
            <a:extLst>
              <a:ext uri="{FF2B5EF4-FFF2-40B4-BE49-F238E27FC236}">
                <a16:creationId xmlns:a16="http://schemas.microsoft.com/office/drawing/2014/main" id="{52731A9B-12BF-442D-A2C6-DC42BCB699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562A7E-B2F1-4831-8E19-34817EFCDA2A}"/>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130782860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5817-0585-4952-8ABF-BEC52C7423C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D879513-4145-416C-B8FB-083A4FB5AA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4CD4C7-A7F0-411F-B370-EEADB45BD553}"/>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5" name="Footer Placeholder 4">
            <a:extLst>
              <a:ext uri="{FF2B5EF4-FFF2-40B4-BE49-F238E27FC236}">
                <a16:creationId xmlns:a16="http://schemas.microsoft.com/office/drawing/2014/main" id="{C16EABC8-49D6-4F7E-9EA2-711B3907BE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753EAD-A67A-457C-BE23-DF82CDBD878D}"/>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3360400484"/>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4FB5-9974-47BD-85D0-01B8AD4E6985}"/>
              </a:ext>
            </a:extLst>
          </p:cNvPr>
          <p:cNvSpPr>
            <a:spLocks noGrp="1"/>
          </p:cNvSpPr>
          <p:nvPr>
            <p:ph type="title"/>
          </p:nvPr>
        </p:nvSpPr>
        <p:spPr>
          <a:xfrm>
            <a:off x="831850" y="1709738"/>
            <a:ext cx="10515600" cy="2852738"/>
          </a:xfrm>
        </p:spPr>
        <p:txBody>
          <a:bodyPr anchor="b"/>
          <a:lstStyle>
            <a:lvl1pPr>
              <a:defRPr sz="3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09906A-A516-46B8-8211-FBA393CA3A98}"/>
              </a:ext>
            </a:extLst>
          </p:cNvPr>
          <p:cNvSpPr>
            <a:spLocks noGrp="1"/>
          </p:cNvSpPr>
          <p:nvPr>
            <p:ph type="body" idx="1"/>
          </p:nvPr>
        </p:nvSpPr>
        <p:spPr>
          <a:xfrm>
            <a:off x="831850" y="4589463"/>
            <a:ext cx="10515600" cy="1500188"/>
          </a:xfrm>
        </p:spPr>
        <p:txBody>
          <a:bodyPr/>
          <a:lstStyle>
            <a:lvl1pPr marL="0" indent="0">
              <a:buNone/>
              <a:defRPr sz="1200">
                <a:solidFill>
                  <a:schemeClr val="tx1">
                    <a:tint val="75000"/>
                  </a:schemeClr>
                </a:solidFill>
              </a:defRPr>
            </a:lvl1pPr>
            <a:lvl2pPr marL="228600" indent="0">
              <a:buNone/>
              <a:defRPr sz="1000">
                <a:solidFill>
                  <a:schemeClr val="tx1">
                    <a:tint val="75000"/>
                  </a:schemeClr>
                </a:solidFill>
              </a:defRPr>
            </a:lvl2pPr>
            <a:lvl3pPr marL="457200" indent="0">
              <a:buNone/>
              <a:defRPr sz="900">
                <a:solidFill>
                  <a:schemeClr val="tx1">
                    <a:tint val="75000"/>
                  </a:schemeClr>
                </a:solidFill>
              </a:defRPr>
            </a:lvl3pPr>
            <a:lvl4pPr marL="685800" indent="0">
              <a:buNone/>
              <a:defRPr sz="800">
                <a:solidFill>
                  <a:schemeClr val="tx1">
                    <a:tint val="75000"/>
                  </a:schemeClr>
                </a:solidFill>
              </a:defRPr>
            </a:lvl4pPr>
            <a:lvl5pPr marL="914400" indent="0">
              <a:buNone/>
              <a:defRPr sz="800">
                <a:solidFill>
                  <a:schemeClr val="tx1">
                    <a:tint val="75000"/>
                  </a:schemeClr>
                </a:solidFill>
              </a:defRPr>
            </a:lvl5pPr>
            <a:lvl6pPr marL="1143000" indent="0">
              <a:buNone/>
              <a:defRPr sz="800">
                <a:solidFill>
                  <a:schemeClr val="tx1">
                    <a:tint val="75000"/>
                  </a:schemeClr>
                </a:solidFill>
              </a:defRPr>
            </a:lvl6pPr>
            <a:lvl7pPr marL="1371600" indent="0">
              <a:buNone/>
              <a:defRPr sz="800">
                <a:solidFill>
                  <a:schemeClr val="tx1">
                    <a:tint val="75000"/>
                  </a:schemeClr>
                </a:solidFill>
              </a:defRPr>
            </a:lvl7pPr>
            <a:lvl8pPr marL="1600200" indent="0">
              <a:buNone/>
              <a:defRPr sz="800">
                <a:solidFill>
                  <a:schemeClr val="tx1">
                    <a:tint val="75000"/>
                  </a:schemeClr>
                </a:solidFill>
              </a:defRPr>
            </a:lvl8pPr>
            <a:lvl9pPr marL="1828800" indent="0">
              <a:buNone/>
              <a:defRPr sz="8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3734C9-9626-44CB-9C64-DAD8FE822186}"/>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5" name="Footer Placeholder 4">
            <a:extLst>
              <a:ext uri="{FF2B5EF4-FFF2-40B4-BE49-F238E27FC236}">
                <a16:creationId xmlns:a16="http://schemas.microsoft.com/office/drawing/2014/main" id="{C0B322A2-C5DF-4716-9E2C-D9AE6FC8AC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5DBC8B-EE51-4317-8FD0-4464F11270C9}"/>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1793996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D242-6915-4781-BA7A-5CA57B07E3F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42EFEE1-769C-42A3-82C3-A9E8CB4F166D}"/>
              </a:ext>
            </a:extLst>
          </p:cNvPr>
          <p:cNvSpPr>
            <a:spLocks noGrp="1"/>
          </p:cNvSpPr>
          <p:nvPr>
            <p:ph sz="half" idx="1"/>
          </p:nvPr>
        </p:nvSpPr>
        <p:spPr>
          <a:xfrm>
            <a:off x="838200" y="1825625"/>
            <a:ext cx="52197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99FADB-936A-46DB-8CF0-A2E57CF55C65}"/>
              </a:ext>
            </a:extLst>
          </p:cNvPr>
          <p:cNvSpPr>
            <a:spLocks noGrp="1"/>
          </p:cNvSpPr>
          <p:nvPr>
            <p:ph sz="half" idx="2"/>
          </p:nvPr>
        </p:nvSpPr>
        <p:spPr>
          <a:xfrm>
            <a:off x="6134100" y="1825625"/>
            <a:ext cx="52197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E0E226C-0571-4131-9529-91BB05E2D68E}"/>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6" name="Footer Placeholder 5">
            <a:extLst>
              <a:ext uri="{FF2B5EF4-FFF2-40B4-BE49-F238E27FC236}">
                <a16:creationId xmlns:a16="http://schemas.microsoft.com/office/drawing/2014/main" id="{3C4333C6-3FBF-44FB-9A50-B5BD4DFE33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AE6874-4BDF-4C3F-BC28-7A53FEF506B8}"/>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4210174444"/>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FC634-27CC-47CF-BDEE-AAD51362F9E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E4A2FC-B300-45A4-8277-5215C17FC9C9}"/>
              </a:ext>
            </a:extLst>
          </p:cNvPr>
          <p:cNvSpPr>
            <a:spLocks noGrp="1"/>
          </p:cNvSpPr>
          <p:nvPr>
            <p:ph type="body" idx="1"/>
          </p:nvPr>
        </p:nvSpPr>
        <p:spPr>
          <a:xfrm>
            <a:off x="839787" y="1681163"/>
            <a:ext cx="5157788" cy="82391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t>Click to edit Master text styles</a:t>
            </a:r>
          </a:p>
        </p:txBody>
      </p:sp>
      <p:sp>
        <p:nvSpPr>
          <p:cNvPr id="4" name="Content Placeholder 3">
            <a:extLst>
              <a:ext uri="{FF2B5EF4-FFF2-40B4-BE49-F238E27FC236}">
                <a16:creationId xmlns:a16="http://schemas.microsoft.com/office/drawing/2014/main" id="{746AFEAB-2084-4CA9-A707-792CBFEC6BAE}"/>
              </a:ext>
            </a:extLst>
          </p:cNvPr>
          <p:cNvSpPr>
            <a:spLocks noGrp="1"/>
          </p:cNvSpPr>
          <p:nvPr>
            <p:ph sz="half" idx="2"/>
          </p:nvPr>
        </p:nvSpPr>
        <p:spPr>
          <a:xfrm>
            <a:off x="839787" y="2505075"/>
            <a:ext cx="515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0DAF471-A278-47A8-97D0-E870526E0312}"/>
              </a:ext>
            </a:extLst>
          </p:cNvPr>
          <p:cNvSpPr>
            <a:spLocks noGrp="1"/>
          </p:cNvSpPr>
          <p:nvPr>
            <p:ph type="body" sz="quarter" idx="3"/>
          </p:nvPr>
        </p:nvSpPr>
        <p:spPr>
          <a:xfrm>
            <a:off x="6172200" y="1681163"/>
            <a:ext cx="5183188" cy="82391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43386-6FF0-4C7F-B02E-539B6EFA9A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0ACC55F-3093-44DB-96A2-634F5CD9814F}"/>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8" name="Footer Placeholder 7">
            <a:extLst>
              <a:ext uri="{FF2B5EF4-FFF2-40B4-BE49-F238E27FC236}">
                <a16:creationId xmlns:a16="http://schemas.microsoft.com/office/drawing/2014/main" id="{B8F0877E-BECF-42FE-A134-D1979D3BB94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295B64-E9F7-4ECF-95FC-320EE5032B10}"/>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6821737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Cover_No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9E35A0-2ABC-1457-66BA-F0B91946FD6A}"/>
              </a:ext>
            </a:extLst>
          </p:cNvPr>
          <p:cNvSpPr/>
          <p:nvPr userDrawn="1"/>
        </p:nvSpPr>
        <p:spPr>
          <a:xfrm>
            <a:off x="0" y="0"/>
            <a:ext cx="12192000" cy="6858000"/>
          </a:xfrm>
          <a:prstGeom prst="rect">
            <a:avLst/>
          </a:prstGeom>
          <a:gradFill flip="none" rotWithShape="1">
            <a:gsLst>
              <a:gs pos="72000">
                <a:srgbClr val="296A88"/>
              </a:gs>
              <a:gs pos="8000">
                <a:schemeClr val="accent1"/>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469F083-88E4-2C49-C6DF-AF10601B476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69084" y="4577629"/>
            <a:ext cx="2280372" cy="2280372"/>
          </a:xfrm>
          <a:prstGeom prst="rect">
            <a:avLst/>
          </a:prstGeom>
        </p:spPr>
      </p:pic>
      <p:pic>
        <p:nvPicPr>
          <p:cNvPr id="6" name="Picture 5">
            <a:extLst>
              <a:ext uri="{FF2B5EF4-FFF2-40B4-BE49-F238E27FC236}">
                <a16:creationId xmlns:a16="http://schemas.microsoft.com/office/drawing/2014/main" id="{ED9A01B9-BF0D-A0AF-B133-6BA9B968C5D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29393" y="5742981"/>
            <a:ext cx="2679498" cy="747271"/>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49" y="1494855"/>
            <a:ext cx="7336985" cy="2127733"/>
          </a:xfrm>
        </p:spPr>
        <p:txBody>
          <a:bodyPr anchor="b">
            <a:noAutofit/>
          </a:bodyPr>
          <a:lstStyle>
            <a:lvl1pPr algn="l">
              <a:lnSpc>
                <a:spcPct val="100000"/>
              </a:lnSpc>
              <a:defRPr sz="4000" b="1" i="0" baseline="0">
                <a:solidFill>
                  <a:schemeClr val="bg1"/>
                </a:solidFill>
                <a:latin typeface="Arial" panose="020B0604020202020204" pitchFamily="34" charset="0"/>
                <a:cs typeface="Arial" panose="020B0604020202020204" pitchFamily="34" charset="0"/>
              </a:defRPr>
            </a:lvl1pPr>
          </a:lstStyle>
          <a:p>
            <a:r>
              <a:rPr lang="en-GB" dirty="0"/>
              <a:t>Click to edit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49" y="3721256"/>
            <a:ext cx="7336985" cy="752275"/>
          </a:xfrm>
        </p:spPr>
        <p:txBody>
          <a:bodyPr>
            <a:noAutofit/>
          </a:bodyPr>
          <a:lstStyle>
            <a:lvl1pPr marL="0" indent="0" algn="l">
              <a:lnSpc>
                <a:spcPts val="2480"/>
              </a:lnSpc>
              <a:buNone/>
              <a:defRPr sz="20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
        <p:nvSpPr>
          <p:cNvPr id="13" name="Text Placeholder 12">
            <a:extLst>
              <a:ext uri="{FF2B5EF4-FFF2-40B4-BE49-F238E27FC236}">
                <a16:creationId xmlns:a16="http://schemas.microsoft.com/office/drawing/2014/main" id="{BD2A0984-586A-8B36-8D53-B08AC515934E}"/>
              </a:ext>
            </a:extLst>
          </p:cNvPr>
          <p:cNvSpPr>
            <a:spLocks noGrp="1"/>
          </p:cNvSpPr>
          <p:nvPr>
            <p:ph type="body" sz="quarter" idx="10" hasCustomPrompt="1"/>
          </p:nvPr>
        </p:nvSpPr>
        <p:spPr>
          <a:xfrm>
            <a:off x="442450" y="4577629"/>
            <a:ext cx="7336985" cy="529243"/>
          </a:xfrm>
        </p:spPr>
        <p:txBody>
          <a:bodyPr>
            <a:noAutofit/>
          </a:bodyPr>
          <a:lstStyle>
            <a:lvl1pPr marL="0" indent="0">
              <a:lnSpc>
                <a:spcPts val="2080"/>
              </a:lnSpc>
              <a:spcBef>
                <a:spcPts val="0"/>
              </a:spcBef>
              <a:buNone/>
              <a:defRPr sz="1600" baseline="0">
                <a:solidFill>
                  <a:schemeClr val="bg1"/>
                </a:solidFill>
                <a:latin typeface="Arial" panose="020B0604020202020204" pitchFamily="34" charset="0"/>
                <a:cs typeface="Arial" panose="020B0604020202020204" pitchFamily="34" charset="0"/>
              </a:defRPr>
            </a:lvl1pPr>
          </a:lstStyle>
          <a:p>
            <a:pPr lvl="0"/>
            <a:r>
              <a:rPr lang="en-US" dirty="0"/>
              <a:t>Author</a:t>
            </a:r>
            <a:br>
              <a:rPr lang="en-US" dirty="0"/>
            </a:br>
            <a:r>
              <a:rPr lang="en-US" dirty="0"/>
              <a:t>Date</a:t>
            </a:r>
          </a:p>
        </p:txBody>
      </p:sp>
    </p:spTree>
    <p:extLst>
      <p:ext uri="{BB962C8B-B14F-4D97-AF65-F5344CB8AC3E}">
        <p14:creationId xmlns:p14="http://schemas.microsoft.com/office/powerpoint/2010/main" val="117536830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9EC65-3B33-4329-A271-288B0C4F98A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7FD8C33-1B96-4552-8D8E-B4D9F929E86D}"/>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4" name="Footer Placeholder 3">
            <a:extLst>
              <a:ext uri="{FF2B5EF4-FFF2-40B4-BE49-F238E27FC236}">
                <a16:creationId xmlns:a16="http://schemas.microsoft.com/office/drawing/2014/main" id="{EDE2D918-4DFE-4BB0-8B07-7C8B4518F9A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DAB2365-1002-4113-BA07-CA06B1E488C3}"/>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19833688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F6FFE9-36E0-487D-8DFE-B279153B6A32}"/>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3" name="Footer Placeholder 2">
            <a:extLst>
              <a:ext uri="{FF2B5EF4-FFF2-40B4-BE49-F238E27FC236}">
                <a16:creationId xmlns:a16="http://schemas.microsoft.com/office/drawing/2014/main" id="{2D1451BB-323A-4D37-95DF-8FD113A44A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DC208D6-257C-4E57-90CE-C39EFF42C9FE}"/>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194965605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B03B5-9834-4AAF-AA5F-80481AA8A76F}"/>
              </a:ext>
            </a:extLst>
          </p:cNvPr>
          <p:cNvSpPr>
            <a:spLocks noGrp="1"/>
          </p:cNvSpPr>
          <p:nvPr>
            <p:ph type="title"/>
          </p:nvPr>
        </p:nvSpPr>
        <p:spPr>
          <a:xfrm>
            <a:off x="839788" y="457200"/>
            <a:ext cx="3932238" cy="1600200"/>
          </a:xfrm>
        </p:spPr>
        <p:txBody>
          <a:bodyPr anchor="b"/>
          <a:lstStyle>
            <a:lvl1pPr>
              <a:defRPr sz="1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4A659F7-7E35-4E2D-ABDC-8162C5F4E167}"/>
              </a:ext>
            </a:extLst>
          </p:cNvPr>
          <p:cNvSpPr>
            <a:spLocks noGrp="1"/>
          </p:cNvSpPr>
          <p:nvPr>
            <p:ph idx="1"/>
          </p:nvPr>
        </p:nvSpPr>
        <p:spPr>
          <a:xfrm>
            <a:off x="5183188" y="987425"/>
            <a:ext cx="6172200" cy="4873625"/>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FB2E5DB-FBC9-41C1-A9FE-644A9053E71B}"/>
              </a:ext>
            </a:extLst>
          </p:cNvPr>
          <p:cNvSpPr>
            <a:spLocks noGrp="1"/>
          </p:cNvSpPr>
          <p:nvPr>
            <p:ph type="body" sz="half" idx="2"/>
          </p:nvPr>
        </p:nvSpPr>
        <p:spPr>
          <a:xfrm>
            <a:off x="839788" y="2057400"/>
            <a:ext cx="3932238" cy="3811588"/>
          </a:xfr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a:t>Click to edit Master text styles</a:t>
            </a:r>
          </a:p>
        </p:txBody>
      </p:sp>
      <p:sp>
        <p:nvSpPr>
          <p:cNvPr id="5" name="Date Placeholder 4">
            <a:extLst>
              <a:ext uri="{FF2B5EF4-FFF2-40B4-BE49-F238E27FC236}">
                <a16:creationId xmlns:a16="http://schemas.microsoft.com/office/drawing/2014/main" id="{9C8A2CB8-E234-4052-9ACF-67207E6E83A1}"/>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6" name="Footer Placeholder 5">
            <a:extLst>
              <a:ext uri="{FF2B5EF4-FFF2-40B4-BE49-F238E27FC236}">
                <a16:creationId xmlns:a16="http://schemas.microsoft.com/office/drawing/2014/main" id="{978F7046-BD51-43D3-9E0E-51225C0A87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D1145AF-1B36-4984-B52F-C7BC0DE46BFF}"/>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1507312281"/>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D3992-9AFA-4DDA-B0E6-46217FDF5A24}"/>
              </a:ext>
            </a:extLst>
          </p:cNvPr>
          <p:cNvSpPr>
            <a:spLocks noGrp="1"/>
          </p:cNvSpPr>
          <p:nvPr>
            <p:ph type="title"/>
          </p:nvPr>
        </p:nvSpPr>
        <p:spPr>
          <a:xfrm>
            <a:off x="839788" y="457200"/>
            <a:ext cx="3932238" cy="1600200"/>
          </a:xfrm>
        </p:spPr>
        <p:txBody>
          <a:bodyPr anchor="b"/>
          <a:lstStyle>
            <a:lvl1pPr>
              <a:defRPr sz="1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52F57C0-948C-4901-9672-7A6785E66965}"/>
              </a:ext>
            </a:extLst>
          </p:cNvPr>
          <p:cNvSpPr>
            <a:spLocks noGrp="1"/>
          </p:cNvSpPr>
          <p:nvPr>
            <p:ph type="pic" idx="1"/>
          </p:nvPr>
        </p:nvSpPr>
        <p:spPr>
          <a:xfrm>
            <a:off x="5183188" y="987425"/>
            <a:ext cx="6172200" cy="4873625"/>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n-GB"/>
          </a:p>
        </p:txBody>
      </p:sp>
      <p:sp>
        <p:nvSpPr>
          <p:cNvPr id="4" name="Text Placeholder 3">
            <a:extLst>
              <a:ext uri="{FF2B5EF4-FFF2-40B4-BE49-F238E27FC236}">
                <a16:creationId xmlns:a16="http://schemas.microsoft.com/office/drawing/2014/main" id="{347D8001-64DE-4C89-A808-6FFDD77199BE}"/>
              </a:ext>
            </a:extLst>
          </p:cNvPr>
          <p:cNvSpPr>
            <a:spLocks noGrp="1"/>
          </p:cNvSpPr>
          <p:nvPr>
            <p:ph type="body" sz="half" idx="2"/>
          </p:nvPr>
        </p:nvSpPr>
        <p:spPr>
          <a:xfrm>
            <a:off x="839788" y="2057400"/>
            <a:ext cx="3932238" cy="3811588"/>
          </a:xfr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a:t>Click to edit Master text styles</a:t>
            </a:r>
          </a:p>
        </p:txBody>
      </p:sp>
      <p:sp>
        <p:nvSpPr>
          <p:cNvPr id="5" name="Date Placeholder 4">
            <a:extLst>
              <a:ext uri="{FF2B5EF4-FFF2-40B4-BE49-F238E27FC236}">
                <a16:creationId xmlns:a16="http://schemas.microsoft.com/office/drawing/2014/main" id="{9A05E2A8-4467-4E40-98E4-3AFB0CF43BF0}"/>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6" name="Footer Placeholder 5">
            <a:extLst>
              <a:ext uri="{FF2B5EF4-FFF2-40B4-BE49-F238E27FC236}">
                <a16:creationId xmlns:a16="http://schemas.microsoft.com/office/drawing/2014/main" id="{3A3E23CF-E31D-4933-9582-6B98FDD1FF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2DA183-A9A9-4047-AB42-8F65D036C671}"/>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179631735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C686-27E8-4365-9714-F42D81CE4C8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127D015-6B99-4C9A-96B9-24B6550C25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970263-A5ED-4892-930E-9E1C39BC8897}"/>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5" name="Footer Placeholder 4">
            <a:extLst>
              <a:ext uri="{FF2B5EF4-FFF2-40B4-BE49-F238E27FC236}">
                <a16:creationId xmlns:a16="http://schemas.microsoft.com/office/drawing/2014/main" id="{49305819-E6A3-490D-A53A-226D697AA6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09E967-6862-4580-94D3-B92721858D72}"/>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140928303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9F2732-5C4A-421B-AAA9-7BDCCB3D43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483A6F-9925-41E5-92A8-8A84DD563CBD}"/>
              </a:ext>
            </a:extLst>
          </p:cNvPr>
          <p:cNvSpPr>
            <a:spLocks noGrp="1"/>
          </p:cNvSpPr>
          <p:nvPr>
            <p:ph type="body" orient="vert" idx="1"/>
          </p:nvPr>
        </p:nvSpPr>
        <p:spPr>
          <a:xfrm>
            <a:off x="838200" y="365125"/>
            <a:ext cx="7810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81B344-1796-4185-B92D-2E825DDA2DFE}"/>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5" name="Footer Placeholder 4">
            <a:extLst>
              <a:ext uri="{FF2B5EF4-FFF2-40B4-BE49-F238E27FC236}">
                <a16:creationId xmlns:a16="http://schemas.microsoft.com/office/drawing/2014/main" id="{42D40B94-56A9-4866-8E58-CEA845FAB2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3F8E-A29B-4915-AE9D-BD89692972A9}"/>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336953905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type="tx">
  <p:cSld name="Title &amp; Large Image">
    <p:spTree>
      <p:nvGrpSpPr>
        <p:cNvPr id="1" name=""/>
        <p:cNvGrpSpPr/>
        <p:nvPr/>
      </p:nvGrpSpPr>
      <p:grpSpPr>
        <a:xfrm>
          <a:off x="0" y="0"/>
          <a:ext cx="0" cy="0"/>
          <a:chOff x="0" y="0"/>
          <a:chExt cx="0" cy="0"/>
        </a:xfrm>
      </p:grpSpPr>
      <p:pic>
        <p:nvPicPr>
          <p:cNvPr id="3" name="Picture 2" descr="Graphical user interface, text&#10;&#10;Description automatically generated with medium confidence">
            <a:extLst>
              <a:ext uri="{FF2B5EF4-FFF2-40B4-BE49-F238E27FC236}">
                <a16:creationId xmlns:a16="http://schemas.microsoft.com/office/drawing/2014/main" id="{B7073EBC-BBBB-4363-BD18-1869DCED99B6}"/>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87570" y="4936056"/>
            <a:ext cx="6646985" cy="1664036"/>
          </a:xfrm>
          <a:prstGeom prst="rect">
            <a:avLst/>
          </a:prstGeom>
        </p:spPr>
      </p:pic>
      <p:sp>
        <p:nvSpPr>
          <p:cNvPr id="6" name="Rectangle 5">
            <a:extLst>
              <a:ext uri="{FF2B5EF4-FFF2-40B4-BE49-F238E27FC236}">
                <a16:creationId xmlns:a16="http://schemas.microsoft.com/office/drawing/2014/main" id="{11E9687E-1712-49A3-B9A3-BDE9D3724B4F}"/>
              </a:ext>
            </a:extLst>
          </p:cNvPr>
          <p:cNvSpPr/>
          <p:nvPr userDrawn="1"/>
        </p:nvSpPr>
        <p:spPr>
          <a:xfrm>
            <a:off x="0" y="6349325"/>
            <a:ext cx="12192000" cy="349135"/>
          </a:xfrm>
          <a:prstGeom prst="rect">
            <a:avLst/>
          </a:prstGeom>
          <a:gradFill>
            <a:gsLst>
              <a:gs pos="0">
                <a:schemeClr val="bg1"/>
              </a:gs>
              <a:gs pos="85000">
                <a:srgbClr val="622352"/>
              </a:gs>
              <a:gs pos="15000">
                <a:srgbClr val="622352"/>
              </a:gs>
              <a:gs pos="100000">
                <a:srgbClr val="660066"/>
              </a:gs>
            </a:gsLst>
            <a:lin ang="5400000" scaled="1"/>
          </a:gra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marL="0" marR="0" indent="0" algn="ctr" defTabSz="292100" rtl="0" fontAlgn="auto" latinLnBrk="1"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FFFFFF"/>
              </a:solidFill>
              <a:effectLst/>
              <a:uFillTx/>
              <a:latin typeface="+mn-lt"/>
              <a:ea typeface="+mn-ea"/>
              <a:cs typeface="+mn-cs"/>
              <a:sym typeface="Helvetica Light"/>
            </a:endParaRPr>
          </a:p>
        </p:txBody>
      </p:sp>
      <p:pic>
        <p:nvPicPr>
          <p:cNvPr id="7" name="Picture 6" descr="Graphical user interface, text&#10;&#10;Description automatically generated with medium confidence">
            <a:extLst>
              <a:ext uri="{FF2B5EF4-FFF2-40B4-BE49-F238E27FC236}">
                <a16:creationId xmlns:a16="http://schemas.microsoft.com/office/drawing/2014/main" id="{8C10D680-8E1D-4D60-A88D-1798AC15B5C5}"/>
              </a:ext>
            </a:extLst>
          </p:cNvPr>
          <p:cNvPicPr>
            <a:picLocks noChangeAspect="1"/>
          </p:cNvPicPr>
          <p:nvPr userDrawn="1"/>
        </p:nvPicPr>
        <p:blipFill rotWithShape="1">
          <a:blip r:embed="rId3" cstate="email">
            <a:extLst>
              <a:ext uri="{28A0092B-C50C-407E-A947-70E740481C1C}">
                <a14:useLocalDpi xmlns:a14="http://schemas.microsoft.com/office/drawing/2010/main"/>
              </a:ext>
            </a:extLst>
          </a:blip>
          <a:srcRect/>
          <a:stretch/>
        </p:blipFill>
        <p:spPr>
          <a:xfrm>
            <a:off x="130591" y="6120126"/>
            <a:ext cx="2495550" cy="807533"/>
          </a:xfrm>
          <a:prstGeom prst="rect">
            <a:avLst/>
          </a:prstGeom>
        </p:spPr>
      </p:pic>
      <p:sp>
        <p:nvSpPr>
          <p:cNvPr id="8" name="TextBox 7">
            <a:extLst>
              <a:ext uri="{FF2B5EF4-FFF2-40B4-BE49-F238E27FC236}">
                <a16:creationId xmlns:a16="http://schemas.microsoft.com/office/drawing/2014/main" id="{05CFE0AA-71A7-46A4-80CF-9E0F9E622D3C}"/>
              </a:ext>
            </a:extLst>
          </p:cNvPr>
          <p:cNvSpPr txBox="1"/>
          <p:nvPr userDrawn="1"/>
        </p:nvSpPr>
        <p:spPr>
          <a:xfrm>
            <a:off x="9425785" y="6367532"/>
            <a:ext cx="2635624" cy="400110"/>
          </a:xfrm>
          <a:prstGeom prst="rect">
            <a:avLst/>
          </a:prstGeom>
          <a:noFill/>
        </p:spPr>
        <p:txBody>
          <a:bodyPr wrap="square" rtlCol="0">
            <a:spAutoFit/>
          </a:bodyPr>
          <a:lstStyle/>
          <a:p>
            <a:r>
              <a:rPr lang="en-US" sz="2000" cap="small" baseline="0" dirty="0">
                <a:latin typeface="Sitka Text" panose="02000505000000020004" pitchFamily="2" charset="0"/>
              </a:rPr>
              <a:t>the place to become</a:t>
            </a:r>
            <a:endParaRPr lang="en-GB" sz="2000" cap="small" baseline="0" dirty="0">
              <a:latin typeface="Sitka Text" panose="02000505000000020004" pitchFamily="2" charset="0"/>
            </a:endParaRPr>
          </a:p>
        </p:txBody>
      </p:sp>
    </p:spTree>
    <p:extLst>
      <p:ext uri="{BB962C8B-B14F-4D97-AF65-F5344CB8AC3E}">
        <p14:creationId xmlns:p14="http://schemas.microsoft.com/office/powerpoint/2010/main" val="1912066783"/>
      </p:ext>
    </p:extLst>
  </p:cSld>
  <p:clrMapOvr>
    <a:masterClrMapping/>
  </p:clrMapOvr>
  <p:transition spd="med"/>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25251567"/>
      </p:ext>
    </p:extLst>
  </p:cSld>
  <p:clrMapOvr>
    <a:overrideClrMapping bg1="lt1" tx1="dk1" bg2="lt2" tx2="dk2" accent1="accent1" accent2="accent2" accent3="accent3" accent4="accent4" accent5="accent5" accent6="accent6" hlink="hlink" folHlink="folHlink"/>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27827C-2D69-473B-A7B9-05C8C8925C66}"/>
              </a:ext>
            </a:extLst>
          </p:cNvPr>
          <p:cNvSpPr>
            <a:spLocks noGrp="1"/>
          </p:cNvSpPr>
          <p:nvPr>
            <p:ph type="ctrTitle"/>
          </p:nvPr>
        </p:nvSpPr>
        <p:spPr>
          <a:xfrm>
            <a:off x="1524000" y="1122363"/>
            <a:ext cx="9144000" cy="2387600"/>
          </a:xfrm>
        </p:spPr>
        <p:txBody>
          <a:bodyPr anchor="b"/>
          <a:lstStyle>
            <a:lvl1pPr algn="ctr">
              <a:defRPr sz="3000"/>
            </a:lvl1pPr>
          </a:lstStyle>
          <a:p>
            <a:r>
              <a:rPr lang="en-US"/>
              <a:t>Click to edit Master title style</a:t>
            </a:r>
            <a:endParaRPr lang="en-GB"/>
          </a:p>
        </p:txBody>
      </p:sp>
      <p:sp>
        <p:nvSpPr>
          <p:cNvPr id="3" name="Subtitle 2">
            <a:extLst>
              <a:ext uri="{FF2B5EF4-FFF2-40B4-BE49-F238E27FC236}">
                <a16:creationId xmlns:a16="http://schemas.microsoft.com/office/drawing/2014/main" id="{9BA552A1-B2A0-481A-9101-78B868969D55}"/>
              </a:ext>
            </a:extLst>
          </p:cNvPr>
          <p:cNvSpPr>
            <a:spLocks noGrp="1"/>
          </p:cNvSpPr>
          <p:nvPr>
            <p:ph type="subTitle" idx="1"/>
          </p:nvPr>
        </p:nvSpPr>
        <p:spPr>
          <a:xfrm>
            <a:off x="1524000" y="3602038"/>
            <a:ext cx="9144000" cy="1655763"/>
          </a:xfrm>
        </p:spPr>
        <p:txBody>
          <a:bodyPr/>
          <a:lstStyle>
            <a:lvl1pPr marL="0" indent="0" algn="ctr">
              <a:buNone/>
              <a:defRPr sz="1200"/>
            </a:lvl1pPr>
            <a:lvl2pPr marL="228600" indent="0" algn="ctr">
              <a:buNone/>
              <a:defRPr sz="1000"/>
            </a:lvl2pPr>
            <a:lvl3pPr marL="457200" indent="0" algn="ctr">
              <a:buNone/>
              <a:defRPr sz="900"/>
            </a:lvl3pPr>
            <a:lvl4pPr marL="685800" indent="0" algn="ctr">
              <a:buNone/>
              <a:defRPr sz="800"/>
            </a:lvl4pPr>
            <a:lvl5pPr marL="914400" indent="0" algn="ctr">
              <a:buNone/>
              <a:defRPr sz="800"/>
            </a:lvl5pPr>
            <a:lvl6pPr marL="1143000" indent="0" algn="ctr">
              <a:buNone/>
              <a:defRPr sz="800"/>
            </a:lvl6pPr>
            <a:lvl7pPr marL="1371600" indent="0" algn="ctr">
              <a:buNone/>
              <a:defRPr sz="800"/>
            </a:lvl7pPr>
            <a:lvl8pPr marL="1600200" indent="0" algn="ctr">
              <a:buNone/>
              <a:defRPr sz="800"/>
            </a:lvl8pPr>
            <a:lvl9pPr marL="1828800" indent="0" algn="ctr">
              <a:buNone/>
              <a:defRPr sz="8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B30390D-AF3B-4369-8FE9-D77013902DE6}"/>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5" name="Footer Placeholder 4">
            <a:extLst>
              <a:ext uri="{FF2B5EF4-FFF2-40B4-BE49-F238E27FC236}">
                <a16:creationId xmlns:a16="http://schemas.microsoft.com/office/drawing/2014/main" id="{52731A9B-12BF-442D-A2C6-DC42BCB6995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A562A7E-B2F1-4831-8E19-34817EFCDA2A}"/>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232498188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435817-0585-4952-8ABF-BEC52C7423C3}"/>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D879513-4145-416C-B8FB-083A4FB5AA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4CD4C7-A7F0-411F-B370-EEADB45BD553}"/>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5" name="Footer Placeholder 4">
            <a:extLst>
              <a:ext uri="{FF2B5EF4-FFF2-40B4-BE49-F238E27FC236}">
                <a16:creationId xmlns:a16="http://schemas.microsoft.com/office/drawing/2014/main" id="{C16EABC8-49D6-4F7E-9EA2-711B3907BE1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C753EAD-A67A-457C-BE23-DF82CDBD878D}"/>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4036668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ver_No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4AEBC95-4EDA-821F-2FDC-DAABD8AB0F7D}"/>
              </a:ext>
            </a:extLst>
          </p:cNvPr>
          <p:cNvSpPr/>
          <p:nvPr userDrawn="1"/>
        </p:nvSpPr>
        <p:spPr>
          <a:xfrm>
            <a:off x="0" y="0"/>
            <a:ext cx="12192000" cy="6858000"/>
          </a:xfrm>
          <a:prstGeom prst="rect">
            <a:avLst/>
          </a:prstGeom>
          <a:gradFill flip="none" rotWithShape="1">
            <a:gsLst>
              <a:gs pos="17000">
                <a:schemeClr val="accent1"/>
              </a:gs>
              <a:gs pos="73000">
                <a:srgbClr val="AB3D3E"/>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469F083-88E4-2C49-C6DF-AF10601B4763}"/>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9369084" y="4577629"/>
            <a:ext cx="2280372" cy="2280372"/>
          </a:xfrm>
          <a:prstGeom prst="rect">
            <a:avLst/>
          </a:prstGeom>
        </p:spPr>
      </p:pic>
      <p:pic>
        <p:nvPicPr>
          <p:cNvPr id="6" name="Picture 5">
            <a:extLst>
              <a:ext uri="{FF2B5EF4-FFF2-40B4-BE49-F238E27FC236}">
                <a16:creationId xmlns:a16="http://schemas.microsoft.com/office/drawing/2014/main" id="{ED9A01B9-BF0D-A0AF-B133-6BA9B968C5D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29393" y="5742981"/>
            <a:ext cx="2679498" cy="747271"/>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49" y="1494855"/>
            <a:ext cx="7336985" cy="2127733"/>
          </a:xfrm>
        </p:spPr>
        <p:txBody>
          <a:bodyPr anchor="b">
            <a:noAutofit/>
          </a:bodyPr>
          <a:lstStyle>
            <a:lvl1pPr algn="l">
              <a:lnSpc>
                <a:spcPct val="100000"/>
              </a:lnSpc>
              <a:defRPr sz="4000" b="1" i="0" baseline="0">
                <a:solidFill>
                  <a:schemeClr val="bg1"/>
                </a:solidFill>
                <a:latin typeface="Arial" panose="020B0604020202020204" pitchFamily="34" charset="0"/>
                <a:cs typeface="Arial" panose="020B0604020202020204" pitchFamily="34" charset="0"/>
              </a:defRPr>
            </a:lvl1pPr>
          </a:lstStyle>
          <a:p>
            <a:r>
              <a:rPr lang="en-GB" dirty="0"/>
              <a:t>Click to edit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49" y="3721256"/>
            <a:ext cx="7336985" cy="752275"/>
          </a:xfrm>
        </p:spPr>
        <p:txBody>
          <a:bodyPr>
            <a:noAutofit/>
          </a:bodyPr>
          <a:lstStyle>
            <a:lvl1pPr marL="0" indent="0" algn="l">
              <a:lnSpc>
                <a:spcPts val="2480"/>
              </a:lnSpc>
              <a:buNone/>
              <a:defRPr sz="2000" baseline="0">
                <a:solidFill>
                  <a:schemeClr val="bg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
        <p:nvSpPr>
          <p:cNvPr id="13" name="Text Placeholder 12">
            <a:extLst>
              <a:ext uri="{FF2B5EF4-FFF2-40B4-BE49-F238E27FC236}">
                <a16:creationId xmlns:a16="http://schemas.microsoft.com/office/drawing/2014/main" id="{BD2A0984-586A-8B36-8D53-B08AC515934E}"/>
              </a:ext>
            </a:extLst>
          </p:cNvPr>
          <p:cNvSpPr>
            <a:spLocks noGrp="1"/>
          </p:cNvSpPr>
          <p:nvPr>
            <p:ph type="body" sz="quarter" idx="10" hasCustomPrompt="1"/>
          </p:nvPr>
        </p:nvSpPr>
        <p:spPr>
          <a:xfrm>
            <a:off x="442450" y="4577629"/>
            <a:ext cx="7336985" cy="529243"/>
          </a:xfrm>
        </p:spPr>
        <p:txBody>
          <a:bodyPr>
            <a:noAutofit/>
          </a:bodyPr>
          <a:lstStyle>
            <a:lvl1pPr marL="0" indent="0">
              <a:lnSpc>
                <a:spcPts val="2080"/>
              </a:lnSpc>
              <a:spcBef>
                <a:spcPts val="0"/>
              </a:spcBef>
              <a:buNone/>
              <a:defRPr sz="1600" baseline="0">
                <a:solidFill>
                  <a:schemeClr val="bg1"/>
                </a:solidFill>
                <a:latin typeface="Arial" panose="020B0604020202020204" pitchFamily="34" charset="0"/>
                <a:cs typeface="Arial" panose="020B0604020202020204" pitchFamily="34" charset="0"/>
              </a:defRPr>
            </a:lvl1pPr>
          </a:lstStyle>
          <a:p>
            <a:pPr lvl="0"/>
            <a:r>
              <a:rPr lang="en-US" dirty="0"/>
              <a:t>Author</a:t>
            </a:r>
            <a:br>
              <a:rPr lang="en-US" dirty="0"/>
            </a:br>
            <a:r>
              <a:rPr lang="en-US" dirty="0"/>
              <a:t>Date</a:t>
            </a:r>
          </a:p>
        </p:txBody>
      </p:sp>
    </p:spTree>
    <p:extLst>
      <p:ext uri="{BB962C8B-B14F-4D97-AF65-F5344CB8AC3E}">
        <p14:creationId xmlns:p14="http://schemas.microsoft.com/office/powerpoint/2010/main" val="3413813015"/>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0A4FB5-9974-47BD-85D0-01B8AD4E6985}"/>
              </a:ext>
            </a:extLst>
          </p:cNvPr>
          <p:cNvSpPr>
            <a:spLocks noGrp="1"/>
          </p:cNvSpPr>
          <p:nvPr>
            <p:ph type="title"/>
          </p:nvPr>
        </p:nvSpPr>
        <p:spPr>
          <a:xfrm>
            <a:off x="831850" y="1709738"/>
            <a:ext cx="10515600" cy="2852738"/>
          </a:xfrm>
        </p:spPr>
        <p:txBody>
          <a:bodyPr anchor="b"/>
          <a:lstStyle>
            <a:lvl1pPr>
              <a:defRPr sz="3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7D09906A-A516-46B8-8211-FBA393CA3A98}"/>
              </a:ext>
            </a:extLst>
          </p:cNvPr>
          <p:cNvSpPr>
            <a:spLocks noGrp="1"/>
          </p:cNvSpPr>
          <p:nvPr>
            <p:ph type="body" idx="1"/>
          </p:nvPr>
        </p:nvSpPr>
        <p:spPr>
          <a:xfrm>
            <a:off x="831850" y="4589463"/>
            <a:ext cx="10515600" cy="1500188"/>
          </a:xfrm>
        </p:spPr>
        <p:txBody>
          <a:bodyPr/>
          <a:lstStyle>
            <a:lvl1pPr marL="0" indent="0">
              <a:buNone/>
              <a:defRPr sz="1200">
                <a:solidFill>
                  <a:schemeClr val="tx1">
                    <a:tint val="75000"/>
                  </a:schemeClr>
                </a:solidFill>
              </a:defRPr>
            </a:lvl1pPr>
            <a:lvl2pPr marL="228600" indent="0">
              <a:buNone/>
              <a:defRPr sz="1000">
                <a:solidFill>
                  <a:schemeClr val="tx1">
                    <a:tint val="75000"/>
                  </a:schemeClr>
                </a:solidFill>
              </a:defRPr>
            </a:lvl2pPr>
            <a:lvl3pPr marL="457200" indent="0">
              <a:buNone/>
              <a:defRPr sz="900">
                <a:solidFill>
                  <a:schemeClr val="tx1">
                    <a:tint val="75000"/>
                  </a:schemeClr>
                </a:solidFill>
              </a:defRPr>
            </a:lvl3pPr>
            <a:lvl4pPr marL="685800" indent="0">
              <a:buNone/>
              <a:defRPr sz="800">
                <a:solidFill>
                  <a:schemeClr val="tx1">
                    <a:tint val="75000"/>
                  </a:schemeClr>
                </a:solidFill>
              </a:defRPr>
            </a:lvl4pPr>
            <a:lvl5pPr marL="914400" indent="0">
              <a:buNone/>
              <a:defRPr sz="800">
                <a:solidFill>
                  <a:schemeClr val="tx1">
                    <a:tint val="75000"/>
                  </a:schemeClr>
                </a:solidFill>
              </a:defRPr>
            </a:lvl5pPr>
            <a:lvl6pPr marL="1143000" indent="0">
              <a:buNone/>
              <a:defRPr sz="800">
                <a:solidFill>
                  <a:schemeClr val="tx1">
                    <a:tint val="75000"/>
                  </a:schemeClr>
                </a:solidFill>
              </a:defRPr>
            </a:lvl6pPr>
            <a:lvl7pPr marL="1371600" indent="0">
              <a:buNone/>
              <a:defRPr sz="800">
                <a:solidFill>
                  <a:schemeClr val="tx1">
                    <a:tint val="75000"/>
                  </a:schemeClr>
                </a:solidFill>
              </a:defRPr>
            </a:lvl7pPr>
            <a:lvl8pPr marL="1600200" indent="0">
              <a:buNone/>
              <a:defRPr sz="800">
                <a:solidFill>
                  <a:schemeClr val="tx1">
                    <a:tint val="75000"/>
                  </a:schemeClr>
                </a:solidFill>
              </a:defRPr>
            </a:lvl8pPr>
            <a:lvl9pPr marL="1828800" indent="0">
              <a:buNone/>
              <a:defRPr sz="8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A3734C9-9626-44CB-9C64-DAD8FE822186}"/>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5" name="Footer Placeholder 4">
            <a:extLst>
              <a:ext uri="{FF2B5EF4-FFF2-40B4-BE49-F238E27FC236}">
                <a16:creationId xmlns:a16="http://schemas.microsoft.com/office/drawing/2014/main" id="{C0B322A2-C5DF-4716-9E2C-D9AE6FC8ACD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A5DBC8B-EE51-4317-8FD0-4464F11270C9}"/>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172117272"/>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D242-6915-4781-BA7A-5CA57B07E3F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42EFEE1-769C-42A3-82C3-A9E8CB4F166D}"/>
              </a:ext>
            </a:extLst>
          </p:cNvPr>
          <p:cNvSpPr>
            <a:spLocks noGrp="1"/>
          </p:cNvSpPr>
          <p:nvPr>
            <p:ph sz="half" idx="1"/>
          </p:nvPr>
        </p:nvSpPr>
        <p:spPr>
          <a:xfrm>
            <a:off x="838200" y="1825625"/>
            <a:ext cx="52197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4499FADB-936A-46DB-8CF0-A2E57CF55C65}"/>
              </a:ext>
            </a:extLst>
          </p:cNvPr>
          <p:cNvSpPr>
            <a:spLocks noGrp="1"/>
          </p:cNvSpPr>
          <p:nvPr>
            <p:ph sz="half" idx="2"/>
          </p:nvPr>
        </p:nvSpPr>
        <p:spPr>
          <a:xfrm>
            <a:off x="6134100" y="1825625"/>
            <a:ext cx="52197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E0E226C-0571-4131-9529-91BB05E2D68E}"/>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6" name="Footer Placeholder 5">
            <a:extLst>
              <a:ext uri="{FF2B5EF4-FFF2-40B4-BE49-F238E27FC236}">
                <a16:creationId xmlns:a16="http://schemas.microsoft.com/office/drawing/2014/main" id="{3C4333C6-3FBF-44FB-9A50-B5BD4DFE33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4AE6874-4BDF-4C3F-BC28-7A53FEF506B8}"/>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423619452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FC634-27CC-47CF-BDEE-AAD51362F9E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CE4A2FC-B300-45A4-8277-5215C17FC9C9}"/>
              </a:ext>
            </a:extLst>
          </p:cNvPr>
          <p:cNvSpPr>
            <a:spLocks noGrp="1"/>
          </p:cNvSpPr>
          <p:nvPr>
            <p:ph type="body" idx="1"/>
          </p:nvPr>
        </p:nvSpPr>
        <p:spPr>
          <a:xfrm>
            <a:off x="839787" y="1681163"/>
            <a:ext cx="5157788" cy="82391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t>Click to edit Master text styles</a:t>
            </a:r>
          </a:p>
        </p:txBody>
      </p:sp>
      <p:sp>
        <p:nvSpPr>
          <p:cNvPr id="4" name="Content Placeholder 3">
            <a:extLst>
              <a:ext uri="{FF2B5EF4-FFF2-40B4-BE49-F238E27FC236}">
                <a16:creationId xmlns:a16="http://schemas.microsoft.com/office/drawing/2014/main" id="{746AFEAB-2084-4CA9-A707-792CBFEC6BAE}"/>
              </a:ext>
            </a:extLst>
          </p:cNvPr>
          <p:cNvSpPr>
            <a:spLocks noGrp="1"/>
          </p:cNvSpPr>
          <p:nvPr>
            <p:ph sz="half" idx="2"/>
          </p:nvPr>
        </p:nvSpPr>
        <p:spPr>
          <a:xfrm>
            <a:off x="839787" y="2505075"/>
            <a:ext cx="515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F0DAF471-A278-47A8-97D0-E870526E0312}"/>
              </a:ext>
            </a:extLst>
          </p:cNvPr>
          <p:cNvSpPr>
            <a:spLocks noGrp="1"/>
          </p:cNvSpPr>
          <p:nvPr>
            <p:ph type="body" sz="quarter" idx="3"/>
          </p:nvPr>
        </p:nvSpPr>
        <p:spPr>
          <a:xfrm>
            <a:off x="6172200" y="1681163"/>
            <a:ext cx="5183188" cy="823913"/>
          </a:xfrm>
        </p:spPr>
        <p:txBody>
          <a:bodyPr anchor="b"/>
          <a:lstStyle>
            <a:lvl1pPr marL="0" indent="0">
              <a:buNone/>
              <a:defRPr sz="1200" b="1"/>
            </a:lvl1pPr>
            <a:lvl2pPr marL="228600" indent="0">
              <a:buNone/>
              <a:defRPr sz="1000" b="1"/>
            </a:lvl2pPr>
            <a:lvl3pPr marL="457200" indent="0">
              <a:buNone/>
              <a:defRPr sz="900" b="1"/>
            </a:lvl3pPr>
            <a:lvl4pPr marL="685800" indent="0">
              <a:buNone/>
              <a:defRPr sz="800" b="1"/>
            </a:lvl4pPr>
            <a:lvl5pPr marL="914400" indent="0">
              <a:buNone/>
              <a:defRPr sz="800" b="1"/>
            </a:lvl5pPr>
            <a:lvl6pPr marL="1143000" indent="0">
              <a:buNone/>
              <a:defRPr sz="800" b="1"/>
            </a:lvl6pPr>
            <a:lvl7pPr marL="1371600" indent="0">
              <a:buNone/>
              <a:defRPr sz="800" b="1"/>
            </a:lvl7pPr>
            <a:lvl8pPr marL="1600200" indent="0">
              <a:buNone/>
              <a:defRPr sz="800" b="1"/>
            </a:lvl8pPr>
            <a:lvl9pPr marL="1828800" indent="0">
              <a:buNone/>
              <a:defRPr sz="800" b="1"/>
            </a:lvl9pPr>
          </a:lstStyle>
          <a:p>
            <a:pPr lvl="0"/>
            <a:r>
              <a:rPr lang="en-US"/>
              <a:t>Click to edit Master text styles</a:t>
            </a:r>
          </a:p>
        </p:txBody>
      </p:sp>
      <p:sp>
        <p:nvSpPr>
          <p:cNvPr id="6" name="Content Placeholder 5">
            <a:extLst>
              <a:ext uri="{FF2B5EF4-FFF2-40B4-BE49-F238E27FC236}">
                <a16:creationId xmlns:a16="http://schemas.microsoft.com/office/drawing/2014/main" id="{A8D43386-6FF0-4C7F-B02E-539B6EFA9A0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0ACC55F-3093-44DB-96A2-634F5CD9814F}"/>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8" name="Footer Placeholder 7">
            <a:extLst>
              <a:ext uri="{FF2B5EF4-FFF2-40B4-BE49-F238E27FC236}">
                <a16:creationId xmlns:a16="http://schemas.microsoft.com/office/drawing/2014/main" id="{B8F0877E-BECF-42FE-A134-D1979D3BB94D}"/>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69295B64-E9F7-4ECF-95FC-320EE5032B10}"/>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322760277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9EC65-3B33-4329-A271-288B0C4F98A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7FD8C33-1B96-4552-8D8E-B4D9F929E86D}"/>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4" name="Footer Placeholder 3">
            <a:extLst>
              <a:ext uri="{FF2B5EF4-FFF2-40B4-BE49-F238E27FC236}">
                <a16:creationId xmlns:a16="http://schemas.microsoft.com/office/drawing/2014/main" id="{EDE2D918-4DFE-4BB0-8B07-7C8B4518F9AB}"/>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DAB2365-1002-4113-BA07-CA06B1E488C3}"/>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853630366"/>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2F6FFE9-36E0-487D-8DFE-B279153B6A32}"/>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3" name="Footer Placeholder 2">
            <a:extLst>
              <a:ext uri="{FF2B5EF4-FFF2-40B4-BE49-F238E27FC236}">
                <a16:creationId xmlns:a16="http://schemas.microsoft.com/office/drawing/2014/main" id="{2D1451BB-323A-4D37-95DF-8FD113A44A3F}"/>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2DC208D6-257C-4E57-90CE-C39EFF42C9FE}"/>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727213953"/>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B03B5-9834-4AAF-AA5F-80481AA8A76F}"/>
              </a:ext>
            </a:extLst>
          </p:cNvPr>
          <p:cNvSpPr>
            <a:spLocks noGrp="1"/>
          </p:cNvSpPr>
          <p:nvPr>
            <p:ph type="title"/>
          </p:nvPr>
        </p:nvSpPr>
        <p:spPr>
          <a:xfrm>
            <a:off x="839788" y="457200"/>
            <a:ext cx="3932238" cy="1600200"/>
          </a:xfrm>
        </p:spPr>
        <p:txBody>
          <a:bodyPr anchor="b"/>
          <a:lstStyle>
            <a:lvl1pPr>
              <a:defRPr sz="1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4A659F7-7E35-4E2D-ABDC-8162C5F4E167}"/>
              </a:ext>
            </a:extLst>
          </p:cNvPr>
          <p:cNvSpPr>
            <a:spLocks noGrp="1"/>
          </p:cNvSpPr>
          <p:nvPr>
            <p:ph idx="1"/>
          </p:nvPr>
        </p:nvSpPr>
        <p:spPr>
          <a:xfrm>
            <a:off x="5183188" y="987425"/>
            <a:ext cx="6172200" cy="4873625"/>
          </a:xfrm>
        </p:spPr>
        <p:txBody>
          <a:bodyPr/>
          <a:lstStyle>
            <a:lvl1pPr>
              <a:defRPr sz="1600"/>
            </a:lvl1pPr>
            <a:lvl2pPr>
              <a:defRPr sz="1400"/>
            </a:lvl2pPr>
            <a:lvl3pPr>
              <a:defRPr sz="1200"/>
            </a:lvl3pPr>
            <a:lvl4pPr>
              <a:defRPr sz="1000"/>
            </a:lvl4pPr>
            <a:lvl5pPr>
              <a:defRPr sz="1000"/>
            </a:lvl5pPr>
            <a:lvl6pPr>
              <a:defRPr sz="1000"/>
            </a:lvl6pPr>
            <a:lvl7pPr>
              <a:defRPr sz="1000"/>
            </a:lvl7pPr>
            <a:lvl8pPr>
              <a:defRPr sz="1000"/>
            </a:lvl8pPr>
            <a:lvl9pPr>
              <a:defRPr sz="1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FB2E5DB-FBC9-41C1-A9FE-644A9053E71B}"/>
              </a:ext>
            </a:extLst>
          </p:cNvPr>
          <p:cNvSpPr>
            <a:spLocks noGrp="1"/>
          </p:cNvSpPr>
          <p:nvPr>
            <p:ph type="body" sz="half" idx="2"/>
          </p:nvPr>
        </p:nvSpPr>
        <p:spPr>
          <a:xfrm>
            <a:off x="839788" y="2057400"/>
            <a:ext cx="3932238" cy="3811588"/>
          </a:xfr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a:t>Click to edit Master text styles</a:t>
            </a:r>
          </a:p>
        </p:txBody>
      </p:sp>
      <p:sp>
        <p:nvSpPr>
          <p:cNvPr id="5" name="Date Placeholder 4">
            <a:extLst>
              <a:ext uri="{FF2B5EF4-FFF2-40B4-BE49-F238E27FC236}">
                <a16:creationId xmlns:a16="http://schemas.microsoft.com/office/drawing/2014/main" id="{9C8A2CB8-E234-4052-9ACF-67207E6E83A1}"/>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6" name="Footer Placeholder 5">
            <a:extLst>
              <a:ext uri="{FF2B5EF4-FFF2-40B4-BE49-F238E27FC236}">
                <a16:creationId xmlns:a16="http://schemas.microsoft.com/office/drawing/2014/main" id="{978F7046-BD51-43D3-9E0E-51225C0A872A}"/>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0D1145AF-1B36-4984-B52F-C7BC0DE46BFF}"/>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401437082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D3992-9AFA-4DDA-B0E6-46217FDF5A24}"/>
              </a:ext>
            </a:extLst>
          </p:cNvPr>
          <p:cNvSpPr>
            <a:spLocks noGrp="1"/>
          </p:cNvSpPr>
          <p:nvPr>
            <p:ph type="title"/>
          </p:nvPr>
        </p:nvSpPr>
        <p:spPr>
          <a:xfrm>
            <a:off x="839788" y="457200"/>
            <a:ext cx="3932238" cy="1600200"/>
          </a:xfrm>
        </p:spPr>
        <p:txBody>
          <a:bodyPr anchor="b"/>
          <a:lstStyle>
            <a:lvl1pPr>
              <a:defRPr sz="1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52F57C0-948C-4901-9672-7A6785E66965}"/>
              </a:ext>
            </a:extLst>
          </p:cNvPr>
          <p:cNvSpPr>
            <a:spLocks noGrp="1"/>
          </p:cNvSpPr>
          <p:nvPr>
            <p:ph type="pic" idx="1"/>
          </p:nvPr>
        </p:nvSpPr>
        <p:spPr>
          <a:xfrm>
            <a:off x="5183188" y="987425"/>
            <a:ext cx="6172200" cy="4873625"/>
          </a:xfrm>
        </p:spPr>
        <p:txBody>
          <a:bodyPr/>
          <a:lstStyle>
            <a:lvl1pPr marL="0" indent="0">
              <a:buNone/>
              <a:defRPr sz="1600"/>
            </a:lvl1pPr>
            <a:lvl2pPr marL="228600" indent="0">
              <a:buNone/>
              <a:defRPr sz="1400"/>
            </a:lvl2pPr>
            <a:lvl3pPr marL="457200" indent="0">
              <a:buNone/>
              <a:defRPr sz="1200"/>
            </a:lvl3pPr>
            <a:lvl4pPr marL="685800" indent="0">
              <a:buNone/>
              <a:defRPr sz="1000"/>
            </a:lvl4pPr>
            <a:lvl5pPr marL="914400" indent="0">
              <a:buNone/>
              <a:defRPr sz="1000"/>
            </a:lvl5pPr>
            <a:lvl6pPr marL="1143000" indent="0">
              <a:buNone/>
              <a:defRPr sz="1000"/>
            </a:lvl6pPr>
            <a:lvl7pPr marL="1371600" indent="0">
              <a:buNone/>
              <a:defRPr sz="1000"/>
            </a:lvl7pPr>
            <a:lvl8pPr marL="1600200" indent="0">
              <a:buNone/>
              <a:defRPr sz="1000"/>
            </a:lvl8pPr>
            <a:lvl9pPr marL="1828800" indent="0">
              <a:buNone/>
              <a:defRPr sz="1000"/>
            </a:lvl9pPr>
          </a:lstStyle>
          <a:p>
            <a:endParaRPr lang="en-GB"/>
          </a:p>
        </p:txBody>
      </p:sp>
      <p:sp>
        <p:nvSpPr>
          <p:cNvPr id="4" name="Text Placeholder 3">
            <a:extLst>
              <a:ext uri="{FF2B5EF4-FFF2-40B4-BE49-F238E27FC236}">
                <a16:creationId xmlns:a16="http://schemas.microsoft.com/office/drawing/2014/main" id="{347D8001-64DE-4C89-A808-6FFDD77199BE}"/>
              </a:ext>
            </a:extLst>
          </p:cNvPr>
          <p:cNvSpPr>
            <a:spLocks noGrp="1"/>
          </p:cNvSpPr>
          <p:nvPr>
            <p:ph type="body" sz="half" idx="2"/>
          </p:nvPr>
        </p:nvSpPr>
        <p:spPr>
          <a:xfrm>
            <a:off x="839788" y="2057400"/>
            <a:ext cx="3932238" cy="3811588"/>
          </a:xfrm>
        </p:spPr>
        <p:txBody>
          <a:bodyPr/>
          <a:lstStyle>
            <a:lvl1pPr marL="0" indent="0">
              <a:buNone/>
              <a:defRPr sz="800"/>
            </a:lvl1pPr>
            <a:lvl2pPr marL="228600" indent="0">
              <a:buNone/>
              <a:defRPr sz="700"/>
            </a:lvl2pPr>
            <a:lvl3pPr marL="457200" indent="0">
              <a:buNone/>
              <a:defRPr sz="600"/>
            </a:lvl3pPr>
            <a:lvl4pPr marL="685800" indent="0">
              <a:buNone/>
              <a:defRPr sz="500"/>
            </a:lvl4pPr>
            <a:lvl5pPr marL="914400" indent="0">
              <a:buNone/>
              <a:defRPr sz="500"/>
            </a:lvl5pPr>
            <a:lvl6pPr marL="1143000" indent="0">
              <a:buNone/>
              <a:defRPr sz="500"/>
            </a:lvl6pPr>
            <a:lvl7pPr marL="1371600" indent="0">
              <a:buNone/>
              <a:defRPr sz="500"/>
            </a:lvl7pPr>
            <a:lvl8pPr marL="1600200" indent="0">
              <a:buNone/>
              <a:defRPr sz="500"/>
            </a:lvl8pPr>
            <a:lvl9pPr marL="1828800" indent="0">
              <a:buNone/>
              <a:defRPr sz="500"/>
            </a:lvl9pPr>
          </a:lstStyle>
          <a:p>
            <a:pPr lvl="0"/>
            <a:r>
              <a:rPr lang="en-US"/>
              <a:t>Click to edit Master text styles</a:t>
            </a:r>
          </a:p>
        </p:txBody>
      </p:sp>
      <p:sp>
        <p:nvSpPr>
          <p:cNvPr id="5" name="Date Placeholder 4">
            <a:extLst>
              <a:ext uri="{FF2B5EF4-FFF2-40B4-BE49-F238E27FC236}">
                <a16:creationId xmlns:a16="http://schemas.microsoft.com/office/drawing/2014/main" id="{9A05E2A8-4467-4E40-98E4-3AFB0CF43BF0}"/>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6" name="Footer Placeholder 5">
            <a:extLst>
              <a:ext uri="{FF2B5EF4-FFF2-40B4-BE49-F238E27FC236}">
                <a16:creationId xmlns:a16="http://schemas.microsoft.com/office/drawing/2014/main" id="{3A3E23CF-E31D-4933-9582-6B98FDD1FFE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A2DA183-A9A9-4047-AB42-8F65D036C671}"/>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3796698668"/>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6C686-27E8-4365-9714-F42D81CE4C88}"/>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127D015-6B99-4C9A-96B9-24B6550C252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4970263-A5ED-4892-930E-9E1C39BC8897}"/>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5" name="Footer Placeholder 4">
            <a:extLst>
              <a:ext uri="{FF2B5EF4-FFF2-40B4-BE49-F238E27FC236}">
                <a16:creationId xmlns:a16="http://schemas.microsoft.com/office/drawing/2014/main" id="{49305819-E6A3-490D-A53A-226D697AA6A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509E967-6862-4580-94D3-B92721858D72}"/>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1107529856"/>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79F2732-5C4A-421B-AAA9-7BDCCB3D43E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0483A6F-9925-41E5-92A8-8A84DD563CBD}"/>
              </a:ext>
            </a:extLst>
          </p:cNvPr>
          <p:cNvSpPr>
            <a:spLocks noGrp="1"/>
          </p:cNvSpPr>
          <p:nvPr>
            <p:ph type="body" orient="vert" idx="1"/>
          </p:nvPr>
        </p:nvSpPr>
        <p:spPr>
          <a:xfrm>
            <a:off x="838200" y="365125"/>
            <a:ext cx="78105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A81B344-1796-4185-B92D-2E825DDA2DFE}"/>
              </a:ext>
            </a:extLst>
          </p:cNvPr>
          <p:cNvSpPr>
            <a:spLocks noGrp="1"/>
          </p:cNvSpPr>
          <p:nvPr>
            <p:ph type="dt" sz="half" idx="10"/>
          </p:nvPr>
        </p:nvSpPr>
        <p:spPr/>
        <p:txBody>
          <a:bodyPr/>
          <a:lstStyle/>
          <a:p>
            <a:fld id="{9D18FDAD-E764-493F-B126-C1080089F1A0}" type="datetimeFigureOut">
              <a:rPr lang="en-GB" smtClean="0"/>
              <a:t>30/10/2025</a:t>
            </a:fld>
            <a:endParaRPr lang="en-GB"/>
          </a:p>
        </p:txBody>
      </p:sp>
      <p:sp>
        <p:nvSpPr>
          <p:cNvPr id="5" name="Footer Placeholder 4">
            <a:extLst>
              <a:ext uri="{FF2B5EF4-FFF2-40B4-BE49-F238E27FC236}">
                <a16:creationId xmlns:a16="http://schemas.microsoft.com/office/drawing/2014/main" id="{42D40B94-56A9-4866-8E58-CEA845FAB2B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5D3F8E-A29B-4915-AE9D-BD89692972A9}"/>
              </a:ext>
            </a:extLst>
          </p:cNvPr>
          <p:cNvSpPr>
            <a:spLocks noGrp="1"/>
          </p:cNvSpPr>
          <p:nvPr>
            <p:ph type="sldNum" sz="quarter" idx="12"/>
          </p:nvPr>
        </p:nvSpPr>
        <p:spPr/>
        <p:txBody>
          <a:bodyPr/>
          <a:lstStyle/>
          <a:p>
            <a:fld id="{6E6B0EE8-BDA5-4CBF-8A41-259B0E85D2D3}" type="slidenum">
              <a:rPr lang="en-GB" smtClean="0"/>
              <a:t>‹#›</a:t>
            </a:fld>
            <a:endParaRPr lang="en-GB"/>
          </a:p>
        </p:txBody>
      </p:sp>
    </p:spTree>
    <p:extLst>
      <p:ext uri="{BB962C8B-B14F-4D97-AF65-F5344CB8AC3E}">
        <p14:creationId xmlns:p14="http://schemas.microsoft.com/office/powerpoint/2010/main" val="817951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1_Title Slide">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695791"/>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2_Divider_No Image">
    <p:bg>
      <p:bgPr>
        <a:solidFill>
          <a:schemeClr val="accent1"/>
        </a:solidFill>
        <a:effectLst/>
      </p:bgPr>
    </p:bg>
    <p:spTree>
      <p:nvGrpSpPr>
        <p:cNvPr id="1" name=""/>
        <p:cNvGrpSpPr/>
        <p:nvPr/>
      </p:nvGrpSpPr>
      <p:grpSpPr>
        <a:xfrm>
          <a:off x="0" y="0"/>
          <a:ext cx="0" cy="0"/>
          <a:chOff x="0" y="0"/>
          <a:chExt cx="0" cy="0"/>
        </a:xfrm>
      </p:grpSpPr>
      <p:sp>
        <p:nvSpPr>
          <p:cNvPr id="6" name="Round Single Corner of Rectangle 5">
            <a:extLst>
              <a:ext uri="{FF2B5EF4-FFF2-40B4-BE49-F238E27FC236}">
                <a16:creationId xmlns:a16="http://schemas.microsoft.com/office/drawing/2014/main" id="{473ED4D5-0FCE-013C-2636-E7EB07974992}"/>
              </a:ext>
            </a:extLst>
          </p:cNvPr>
          <p:cNvSpPr/>
          <p:nvPr userDrawn="1"/>
        </p:nvSpPr>
        <p:spPr>
          <a:xfrm flipV="1">
            <a:off x="0" y="2245660"/>
            <a:ext cx="7600336" cy="2366679"/>
          </a:xfrm>
          <a:prstGeom prst="round1Rect">
            <a:avLst>
              <a:gd name="adj" fmla="val 25807"/>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D4EE1025-5E9E-4C81-5008-862B8C38C7F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60410" y="5319049"/>
            <a:ext cx="1538951" cy="1538951"/>
          </a:xfrm>
          <a:prstGeom prst="rect">
            <a:avLst/>
          </a:prstGeom>
        </p:spPr>
      </p:pic>
      <p:pic>
        <p:nvPicPr>
          <p:cNvPr id="11" name="Picture 10">
            <a:extLst>
              <a:ext uri="{FF2B5EF4-FFF2-40B4-BE49-F238E27FC236}">
                <a16:creationId xmlns:a16="http://schemas.microsoft.com/office/drawing/2014/main" id="{5BCFFE63-26F8-BDBC-4FFA-0E396E4F7AF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60410" y="405012"/>
            <a:ext cx="1538951" cy="429190"/>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2346824"/>
            <a:ext cx="6292645" cy="1384189"/>
          </a:xfrm>
        </p:spPr>
        <p:txBody>
          <a:bodyPr anchor="b">
            <a:noAutofit/>
          </a:bodyPr>
          <a:lstStyle>
            <a:lvl1pPr algn="l">
              <a:lnSpc>
                <a:spcPct val="100000"/>
              </a:lnSpc>
              <a:defRPr sz="3600" b="1" i="0" baseline="0">
                <a:solidFill>
                  <a:schemeClr val="tx1"/>
                </a:solidFill>
                <a:latin typeface="Arial" panose="020B0604020202020204" pitchFamily="34" charset="0"/>
                <a:cs typeface="Arial" panose="020B0604020202020204" pitchFamily="34" charset="0"/>
              </a:defRPr>
            </a:lvl1pPr>
          </a:lstStyle>
          <a:p>
            <a:r>
              <a:rPr lang="en-GB" dirty="0"/>
              <a:t>Click to edit divider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0" y="3790623"/>
            <a:ext cx="6292645" cy="373874"/>
          </a:xfrm>
        </p:spPr>
        <p:txBody>
          <a:bodyPr>
            <a:noAutofit/>
          </a:bodyPr>
          <a:lstStyle>
            <a:lvl1pPr marL="0" indent="0" algn="l">
              <a:lnSpc>
                <a:spcPct val="100000"/>
              </a:lnSpc>
              <a:buNone/>
              <a:defRPr sz="1800" baseline="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divider subtitle</a:t>
            </a:r>
            <a:endParaRPr lang="en-US" dirty="0"/>
          </a:p>
        </p:txBody>
      </p:sp>
    </p:spTree>
    <p:extLst>
      <p:ext uri="{BB962C8B-B14F-4D97-AF65-F5344CB8AC3E}">
        <p14:creationId xmlns:p14="http://schemas.microsoft.com/office/powerpoint/2010/main" val="355422909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D4C311-60FD-4F71-8CA2-93E84616EBB2}"/>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04AC13F8-F5D2-47D4-9A6F-8580273E6FF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Tree>
    <p:extLst>
      <p:ext uri="{BB962C8B-B14F-4D97-AF65-F5344CB8AC3E}">
        <p14:creationId xmlns:p14="http://schemas.microsoft.com/office/powerpoint/2010/main" val="2438134239"/>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11D59F-93E5-414C-8B32-3CD8D9A61C14}"/>
              </a:ext>
            </a:extLst>
          </p:cNvPr>
          <p:cNvSpPr>
            <a:spLocks noGrp="1"/>
          </p:cNvSpPr>
          <p:nvPr>
            <p:ph type="title"/>
          </p:nvPr>
        </p:nvSpPr>
        <p:spPr>
          <a:xfrm>
            <a:off x="838200" y="365125"/>
            <a:ext cx="10515600" cy="1325563"/>
          </a:xfrm>
          <a:prstGeom prst="rect">
            <a:avLst/>
          </a:prstGeom>
        </p:spPr>
        <p:txBody>
          <a:bodyPr/>
          <a:lstStyle>
            <a:lvl1pPr>
              <a:defRPr>
                <a:latin typeface="Raleway"/>
              </a:defRPr>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3E42E26B-DF9D-4AB9-8495-FE029CFFD521}"/>
              </a:ext>
            </a:extLst>
          </p:cNvPr>
          <p:cNvSpPr>
            <a:spLocks noGrp="1"/>
          </p:cNvSpPr>
          <p:nvPr>
            <p:ph idx="1"/>
          </p:nvPr>
        </p:nvSpPr>
        <p:spPr/>
        <p:txBody>
          <a:bodyPr/>
          <a:lstStyle>
            <a:lvl1pPr>
              <a:defRPr>
                <a:latin typeface="Raleway"/>
              </a:defRPr>
            </a:lvl1pPr>
            <a:lvl2pPr>
              <a:defRPr>
                <a:latin typeface="Raleway"/>
              </a:defRPr>
            </a:lvl2pPr>
            <a:lvl3pPr>
              <a:defRPr>
                <a:latin typeface="Raleway"/>
              </a:defRPr>
            </a:lvl3pPr>
            <a:lvl4pPr>
              <a:defRPr>
                <a:latin typeface="Raleway"/>
              </a:defRPr>
            </a:lvl4pPr>
            <a:lvl5pPr>
              <a:defRPr>
                <a:latin typeface="Raleway"/>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5F6305D-4466-4F32-975B-9C5BC605A83C}"/>
              </a:ext>
            </a:extLst>
          </p:cNvPr>
          <p:cNvSpPr>
            <a:spLocks noGrp="1"/>
          </p:cNvSpPr>
          <p:nvPr>
            <p:ph type="dt" sz="half" idx="10"/>
          </p:nvPr>
        </p:nvSpPr>
        <p:spPr/>
        <p:txBody>
          <a:bodyPr/>
          <a:lstStyle/>
          <a:p>
            <a:fld id="{39FC3A85-BA06-48DC-9228-32689AC43DEE}" type="datetimeFigureOut">
              <a:rPr lang="en-GB" smtClean="0"/>
              <a:t>30/10/2025</a:t>
            </a:fld>
            <a:endParaRPr lang="en-GB"/>
          </a:p>
        </p:txBody>
      </p:sp>
      <p:sp>
        <p:nvSpPr>
          <p:cNvPr id="5" name="Footer Placeholder 4">
            <a:extLst>
              <a:ext uri="{FF2B5EF4-FFF2-40B4-BE49-F238E27FC236}">
                <a16:creationId xmlns:a16="http://schemas.microsoft.com/office/drawing/2014/main" id="{4E181C5A-2DE4-4F0B-9FB2-50FA5057B20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492A425-0D16-4FBF-A445-121336642F52}"/>
              </a:ext>
            </a:extLst>
          </p:cNvPr>
          <p:cNvSpPr>
            <a:spLocks noGrp="1"/>
          </p:cNvSpPr>
          <p:nvPr>
            <p:ph type="sldNum" sz="quarter" idx="12"/>
          </p:nvPr>
        </p:nvSpPr>
        <p:spPr/>
        <p:txBody>
          <a:bodyPr/>
          <a:lstStyle/>
          <a:p>
            <a:fld id="{A87FFCC6-AD83-449D-93FD-65DD43F80902}" type="slidenum">
              <a:rPr lang="en-GB" smtClean="0"/>
              <a:t>‹#›</a:t>
            </a:fld>
            <a:endParaRPr lang="en-GB"/>
          </a:p>
        </p:txBody>
      </p:sp>
    </p:spTree>
    <p:extLst>
      <p:ext uri="{BB962C8B-B14F-4D97-AF65-F5344CB8AC3E}">
        <p14:creationId xmlns:p14="http://schemas.microsoft.com/office/powerpoint/2010/main" val="1142011141"/>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9D5B2-1703-4F94-915A-0A77C903E1DF}"/>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E45A96AB-F4C9-4F16-B24E-E78D1BA3FAA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38782B5-330D-4DF2-A30C-EDA67AD3757E}"/>
              </a:ext>
            </a:extLst>
          </p:cNvPr>
          <p:cNvSpPr>
            <a:spLocks noGrp="1"/>
          </p:cNvSpPr>
          <p:nvPr>
            <p:ph type="dt" sz="half" idx="10"/>
          </p:nvPr>
        </p:nvSpPr>
        <p:spPr/>
        <p:txBody>
          <a:bodyPr/>
          <a:lstStyle/>
          <a:p>
            <a:fld id="{39FC3A85-BA06-48DC-9228-32689AC43DEE}" type="datetimeFigureOut">
              <a:rPr lang="en-GB" smtClean="0"/>
              <a:t>30/10/2025</a:t>
            </a:fld>
            <a:endParaRPr lang="en-GB"/>
          </a:p>
        </p:txBody>
      </p:sp>
      <p:sp>
        <p:nvSpPr>
          <p:cNvPr id="5" name="Footer Placeholder 4">
            <a:extLst>
              <a:ext uri="{FF2B5EF4-FFF2-40B4-BE49-F238E27FC236}">
                <a16:creationId xmlns:a16="http://schemas.microsoft.com/office/drawing/2014/main" id="{3ED29603-E608-460D-9698-5557E8FDD73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6E71880-9930-4BB3-81DE-0B5A77E7B6D0}"/>
              </a:ext>
            </a:extLst>
          </p:cNvPr>
          <p:cNvSpPr>
            <a:spLocks noGrp="1"/>
          </p:cNvSpPr>
          <p:nvPr>
            <p:ph type="sldNum" sz="quarter" idx="12"/>
          </p:nvPr>
        </p:nvSpPr>
        <p:spPr/>
        <p:txBody>
          <a:bodyPr/>
          <a:lstStyle/>
          <a:p>
            <a:fld id="{A87FFCC6-AD83-449D-93FD-65DD43F80902}" type="slidenum">
              <a:rPr lang="en-GB" smtClean="0"/>
              <a:t>‹#›</a:t>
            </a:fld>
            <a:endParaRPr lang="en-GB"/>
          </a:p>
        </p:txBody>
      </p:sp>
    </p:spTree>
    <p:extLst>
      <p:ext uri="{BB962C8B-B14F-4D97-AF65-F5344CB8AC3E}">
        <p14:creationId xmlns:p14="http://schemas.microsoft.com/office/powerpoint/2010/main" val="2142312509"/>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2961B-714B-4104-822A-1C89DF7CE610}"/>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5D350D8-D5B2-45B6-B128-8D773E06396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19B903E-EFA5-454E-8D14-2B1037A73F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0C0495C3-A82C-4E30-8765-73C2AC098155}"/>
              </a:ext>
            </a:extLst>
          </p:cNvPr>
          <p:cNvSpPr>
            <a:spLocks noGrp="1"/>
          </p:cNvSpPr>
          <p:nvPr>
            <p:ph type="dt" sz="half" idx="10"/>
          </p:nvPr>
        </p:nvSpPr>
        <p:spPr/>
        <p:txBody>
          <a:bodyPr/>
          <a:lstStyle/>
          <a:p>
            <a:fld id="{39FC3A85-BA06-48DC-9228-32689AC43DEE}" type="datetimeFigureOut">
              <a:rPr lang="en-GB" smtClean="0"/>
              <a:t>30/10/2025</a:t>
            </a:fld>
            <a:endParaRPr lang="en-GB"/>
          </a:p>
        </p:txBody>
      </p:sp>
      <p:sp>
        <p:nvSpPr>
          <p:cNvPr id="6" name="Footer Placeholder 5">
            <a:extLst>
              <a:ext uri="{FF2B5EF4-FFF2-40B4-BE49-F238E27FC236}">
                <a16:creationId xmlns:a16="http://schemas.microsoft.com/office/drawing/2014/main" id="{D6A0D829-9B2C-4FE8-B987-BE1DB445A1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62C559C-1211-4593-B961-384BBB34058D}"/>
              </a:ext>
            </a:extLst>
          </p:cNvPr>
          <p:cNvSpPr>
            <a:spLocks noGrp="1"/>
          </p:cNvSpPr>
          <p:nvPr>
            <p:ph type="sldNum" sz="quarter" idx="12"/>
          </p:nvPr>
        </p:nvSpPr>
        <p:spPr/>
        <p:txBody>
          <a:bodyPr/>
          <a:lstStyle/>
          <a:p>
            <a:fld id="{A87FFCC6-AD83-449D-93FD-65DD43F80902}" type="slidenum">
              <a:rPr lang="en-GB" smtClean="0"/>
              <a:t>‹#›</a:t>
            </a:fld>
            <a:endParaRPr lang="en-GB"/>
          </a:p>
        </p:txBody>
      </p:sp>
    </p:spTree>
    <p:extLst>
      <p:ext uri="{BB962C8B-B14F-4D97-AF65-F5344CB8AC3E}">
        <p14:creationId xmlns:p14="http://schemas.microsoft.com/office/powerpoint/2010/main" val="21861440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31CEEC-9E01-4D59-A180-505EB3657A47}"/>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AE8C51B-7F71-411D-B2C4-CE52D7279C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90D2CD3-90BD-48B1-8F22-4529B4653B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D3E58397-3D7B-41DB-88CE-1C5EB79057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08BCA8-96EA-4AB3-91D2-AD8034153A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E0CCA17-C2E0-4ADD-84FE-18446270C9C2}"/>
              </a:ext>
            </a:extLst>
          </p:cNvPr>
          <p:cNvSpPr>
            <a:spLocks noGrp="1"/>
          </p:cNvSpPr>
          <p:nvPr>
            <p:ph type="dt" sz="half" idx="10"/>
          </p:nvPr>
        </p:nvSpPr>
        <p:spPr/>
        <p:txBody>
          <a:bodyPr/>
          <a:lstStyle/>
          <a:p>
            <a:fld id="{39FC3A85-BA06-48DC-9228-32689AC43DEE}" type="datetimeFigureOut">
              <a:rPr lang="en-GB" smtClean="0"/>
              <a:t>30/10/2025</a:t>
            </a:fld>
            <a:endParaRPr lang="en-GB"/>
          </a:p>
        </p:txBody>
      </p:sp>
      <p:sp>
        <p:nvSpPr>
          <p:cNvPr id="8" name="Footer Placeholder 7">
            <a:extLst>
              <a:ext uri="{FF2B5EF4-FFF2-40B4-BE49-F238E27FC236}">
                <a16:creationId xmlns:a16="http://schemas.microsoft.com/office/drawing/2014/main" id="{545D9CCB-271B-4F5B-A4B0-E4E949E7A2C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4A1C7AC-5602-483F-A3BC-320470D3B53B}"/>
              </a:ext>
            </a:extLst>
          </p:cNvPr>
          <p:cNvSpPr>
            <a:spLocks noGrp="1"/>
          </p:cNvSpPr>
          <p:nvPr>
            <p:ph type="sldNum" sz="quarter" idx="12"/>
          </p:nvPr>
        </p:nvSpPr>
        <p:spPr/>
        <p:txBody>
          <a:bodyPr/>
          <a:lstStyle/>
          <a:p>
            <a:fld id="{A87FFCC6-AD83-449D-93FD-65DD43F80902}" type="slidenum">
              <a:rPr lang="en-GB" smtClean="0"/>
              <a:t>‹#›</a:t>
            </a:fld>
            <a:endParaRPr lang="en-GB"/>
          </a:p>
        </p:txBody>
      </p:sp>
    </p:spTree>
    <p:extLst>
      <p:ext uri="{BB962C8B-B14F-4D97-AF65-F5344CB8AC3E}">
        <p14:creationId xmlns:p14="http://schemas.microsoft.com/office/powerpoint/2010/main" val="69540005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BBA1B-04D9-4E5A-826E-B1132C154A2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92C216F2-54F3-49DC-B26E-AF0928C6C80E}"/>
              </a:ext>
            </a:extLst>
          </p:cNvPr>
          <p:cNvSpPr>
            <a:spLocks noGrp="1"/>
          </p:cNvSpPr>
          <p:nvPr>
            <p:ph type="dt" sz="half" idx="10"/>
          </p:nvPr>
        </p:nvSpPr>
        <p:spPr/>
        <p:txBody>
          <a:bodyPr/>
          <a:lstStyle/>
          <a:p>
            <a:fld id="{39FC3A85-BA06-48DC-9228-32689AC43DEE}" type="datetimeFigureOut">
              <a:rPr lang="en-GB" smtClean="0"/>
              <a:t>30/10/2025</a:t>
            </a:fld>
            <a:endParaRPr lang="en-GB"/>
          </a:p>
        </p:txBody>
      </p:sp>
      <p:sp>
        <p:nvSpPr>
          <p:cNvPr id="4" name="Footer Placeholder 3">
            <a:extLst>
              <a:ext uri="{FF2B5EF4-FFF2-40B4-BE49-F238E27FC236}">
                <a16:creationId xmlns:a16="http://schemas.microsoft.com/office/drawing/2014/main" id="{1DFA1BFC-E7B6-4A03-9DE4-450367CD2FE4}"/>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4A55EA7-C346-4794-AA9D-49770ECABE36}"/>
              </a:ext>
            </a:extLst>
          </p:cNvPr>
          <p:cNvSpPr>
            <a:spLocks noGrp="1"/>
          </p:cNvSpPr>
          <p:nvPr>
            <p:ph type="sldNum" sz="quarter" idx="12"/>
          </p:nvPr>
        </p:nvSpPr>
        <p:spPr/>
        <p:txBody>
          <a:bodyPr/>
          <a:lstStyle/>
          <a:p>
            <a:fld id="{A87FFCC6-AD83-449D-93FD-65DD43F80902}" type="slidenum">
              <a:rPr lang="en-GB" smtClean="0"/>
              <a:t>‹#›</a:t>
            </a:fld>
            <a:endParaRPr lang="en-GB"/>
          </a:p>
        </p:txBody>
      </p:sp>
    </p:spTree>
    <p:extLst>
      <p:ext uri="{BB962C8B-B14F-4D97-AF65-F5344CB8AC3E}">
        <p14:creationId xmlns:p14="http://schemas.microsoft.com/office/powerpoint/2010/main" val="3428433892"/>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3B5A1E0-1B7A-40A3-B578-7B82D6ED3428}"/>
              </a:ext>
            </a:extLst>
          </p:cNvPr>
          <p:cNvSpPr>
            <a:spLocks noGrp="1"/>
          </p:cNvSpPr>
          <p:nvPr>
            <p:ph type="dt" sz="half" idx="10"/>
          </p:nvPr>
        </p:nvSpPr>
        <p:spPr/>
        <p:txBody>
          <a:bodyPr/>
          <a:lstStyle/>
          <a:p>
            <a:fld id="{39FC3A85-BA06-48DC-9228-32689AC43DEE}" type="datetimeFigureOut">
              <a:rPr lang="en-GB" smtClean="0"/>
              <a:t>30/10/2025</a:t>
            </a:fld>
            <a:endParaRPr lang="en-GB"/>
          </a:p>
        </p:txBody>
      </p:sp>
      <p:sp>
        <p:nvSpPr>
          <p:cNvPr id="3" name="Footer Placeholder 2">
            <a:extLst>
              <a:ext uri="{FF2B5EF4-FFF2-40B4-BE49-F238E27FC236}">
                <a16:creationId xmlns:a16="http://schemas.microsoft.com/office/drawing/2014/main" id="{6291CE72-33BD-4555-8119-FB4D0DE389B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CA94E043-D61F-4318-AA3E-0FB6C3390B84}"/>
              </a:ext>
            </a:extLst>
          </p:cNvPr>
          <p:cNvSpPr>
            <a:spLocks noGrp="1"/>
          </p:cNvSpPr>
          <p:nvPr>
            <p:ph type="sldNum" sz="quarter" idx="12"/>
          </p:nvPr>
        </p:nvSpPr>
        <p:spPr/>
        <p:txBody>
          <a:bodyPr/>
          <a:lstStyle/>
          <a:p>
            <a:fld id="{A87FFCC6-AD83-449D-93FD-65DD43F80902}" type="slidenum">
              <a:rPr lang="en-GB" smtClean="0"/>
              <a:t>‹#›</a:t>
            </a:fld>
            <a:endParaRPr lang="en-GB"/>
          </a:p>
        </p:txBody>
      </p:sp>
    </p:spTree>
    <p:extLst>
      <p:ext uri="{BB962C8B-B14F-4D97-AF65-F5344CB8AC3E}">
        <p14:creationId xmlns:p14="http://schemas.microsoft.com/office/powerpoint/2010/main" val="348305629"/>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A6F74E-3E32-4E16-B3A2-9DF582837942}"/>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8B077B3-B88C-4DBD-86BD-894FD30AFD3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17BA8EE-08C3-4E62-A8F9-F653B27094A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D378B7D-495C-4A2B-A589-F8635179F706}"/>
              </a:ext>
            </a:extLst>
          </p:cNvPr>
          <p:cNvSpPr>
            <a:spLocks noGrp="1"/>
          </p:cNvSpPr>
          <p:nvPr>
            <p:ph type="dt" sz="half" idx="10"/>
          </p:nvPr>
        </p:nvSpPr>
        <p:spPr/>
        <p:txBody>
          <a:bodyPr/>
          <a:lstStyle/>
          <a:p>
            <a:fld id="{39FC3A85-BA06-48DC-9228-32689AC43DEE}" type="datetimeFigureOut">
              <a:rPr lang="en-GB" smtClean="0"/>
              <a:t>30/10/2025</a:t>
            </a:fld>
            <a:endParaRPr lang="en-GB"/>
          </a:p>
        </p:txBody>
      </p:sp>
      <p:sp>
        <p:nvSpPr>
          <p:cNvPr id="6" name="Footer Placeholder 5">
            <a:extLst>
              <a:ext uri="{FF2B5EF4-FFF2-40B4-BE49-F238E27FC236}">
                <a16:creationId xmlns:a16="http://schemas.microsoft.com/office/drawing/2014/main" id="{A5FD348E-49F3-4BB7-AD8C-1BF0B5CED26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D30A421-EA2C-4E26-976F-803A93383924}"/>
              </a:ext>
            </a:extLst>
          </p:cNvPr>
          <p:cNvSpPr>
            <a:spLocks noGrp="1"/>
          </p:cNvSpPr>
          <p:nvPr>
            <p:ph type="sldNum" sz="quarter" idx="12"/>
          </p:nvPr>
        </p:nvSpPr>
        <p:spPr/>
        <p:txBody>
          <a:bodyPr/>
          <a:lstStyle/>
          <a:p>
            <a:fld id="{A87FFCC6-AD83-449D-93FD-65DD43F80902}" type="slidenum">
              <a:rPr lang="en-GB" smtClean="0"/>
              <a:t>‹#›</a:t>
            </a:fld>
            <a:endParaRPr lang="en-GB"/>
          </a:p>
        </p:txBody>
      </p:sp>
    </p:spTree>
    <p:extLst>
      <p:ext uri="{BB962C8B-B14F-4D97-AF65-F5344CB8AC3E}">
        <p14:creationId xmlns:p14="http://schemas.microsoft.com/office/powerpoint/2010/main" val="1684472099"/>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51540C-0C4B-471B-AAE5-384584EC18B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79310C06-3FBD-42A9-BF74-7B442A0B99D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E8BD3A52-08CA-4996-9B49-9F4A452E76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6C7C5C-E801-4045-A64A-EB6865EBCC3F}"/>
              </a:ext>
            </a:extLst>
          </p:cNvPr>
          <p:cNvSpPr>
            <a:spLocks noGrp="1"/>
          </p:cNvSpPr>
          <p:nvPr>
            <p:ph type="dt" sz="half" idx="10"/>
          </p:nvPr>
        </p:nvSpPr>
        <p:spPr/>
        <p:txBody>
          <a:bodyPr/>
          <a:lstStyle/>
          <a:p>
            <a:fld id="{39FC3A85-BA06-48DC-9228-32689AC43DEE}" type="datetimeFigureOut">
              <a:rPr lang="en-GB" smtClean="0"/>
              <a:t>30/10/2025</a:t>
            </a:fld>
            <a:endParaRPr lang="en-GB"/>
          </a:p>
        </p:txBody>
      </p:sp>
      <p:sp>
        <p:nvSpPr>
          <p:cNvPr id="6" name="Footer Placeholder 5">
            <a:extLst>
              <a:ext uri="{FF2B5EF4-FFF2-40B4-BE49-F238E27FC236}">
                <a16:creationId xmlns:a16="http://schemas.microsoft.com/office/drawing/2014/main" id="{BAE7DA0F-E43C-4D29-B4AF-BEEEC14521C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1895419-E5CD-4C12-8FA3-0507D04299E7}"/>
              </a:ext>
            </a:extLst>
          </p:cNvPr>
          <p:cNvSpPr>
            <a:spLocks noGrp="1"/>
          </p:cNvSpPr>
          <p:nvPr>
            <p:ph type="sldNum" sz="quarter" idx="12"/>
          </p:nvPr>
        </p:nvSpPr>
        <p:spPr/>
        <p:txBody>
          <a:bodyPr/>
          <a:lstStyle/>
          <a:p>
            <a:fld id="{A87FFCC6-AD83-449D-93FD-65DD43F80902}" type="slidenum">
              <a:rPr lang="en-GB" smtClean="0"/>
              <a:t>‹#›</a:t>
            </a:fld>
            <a:endParaRPr lang="en-GB"/>
          </a:p>
        </p:txBody>
      </p:sp>
    </p:spTree>
    <p:extLst>
      <p:ext uri="{BB962C8B-B14F-4D97-AF65-F5344CB8AC3E}">
        <p14:creationId xmlns:p14="http://schemas.microsoft.com/office/powerpoint/2010/main" val="2687966480"/>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2CC2A-EDD2-4EBA-9E1A-D4A7EF9E7B81}"/>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C3F2F0B4-F232-45D0-AC64-478F1620007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23AC782-986B-42A7-A3A7-6AC9786C2282}"/>
              </a:ext>
            </a:extLst>
          </p:cNvPr>
          <p:cNvSpPr>
            <a:spLocks noGrp="1"/>
          </p:cNvSpPr>
          <p:nvPr>
            <p:ph type="dt" sz="half" idx="10"/>
          </p:nvPr>
        </p:nvSpPr>
        <p:spPr/>
        <p:txBody>
          <a:bodyPr/>
          <a:lstStyle/>
          <a:p>
            <a:fld id="{39FC3A85-BA06-48DC-9228-32689AC43DEE}" type="datetimeFigureOut">
              <a:rPr lang="en-GB" smtClean="0"/>
              <a:t>30/10/2025</a:t>
            </a:fld>
            <a:endParaRPr lang="en-GB"/>
          </a:p>
        </p:txBody>
      </p:sp>
      <p:sp>
        <p:nvSpPr>
          <p:cNvPr id="5" name="Footer Placeholder 4">
            <a:extLst>
              <a:ext uri="{FF2B5EF4-FFF2-40B4-BE49-F238E27FC236}">
                <a16:creationId xmlns:a16="http://schemas.microsoft.com/office/drawing/2014/main" id="{2654F766-C9D5-4583-B8C1-844F9491435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30E90D-5185-4EA1-A4D2-42540E979720}"/>
              </a:ext>
            </a:extLst>
          </p:cNvPr>
          <p:cNvSpPr>
            <a:spLocks noGrp="1"/>
          </p:cNvSpPr>
          <p:nvPr>
            <p:ph type="sldNum" sz="quarter" idx="12"/>
          </p:nvPr>
        </p:nvSpPr>
        <p:spPr/>
        <p:txBody>
          <a:bodyPr/>
          <a:lstStyle/>
          <a:p>
            <a:fld id="{A87FFCC6-AD83-449D-93FD-65DD43F80902}" type="slidenum">
              <a:rPr lang="en-GB" smtClean="0"/>
              <a:t>‹#›</a:t>
            </a:fld>
            <a:endParaRPr lang="en-GB"/>
          </a:p>
        </p:txBody>
      </p:sp>
    </p:spTree>
    <p:extLst>
      <p:ext uri="{BB962C8B-B14F-4D97-AF65-F5344CB8AC3E}">
        <p14:creationId xmlns:p14="http://schemas.microsoft.com/office/powerpoint/2010/main" val="38554174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Divider_Im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8662AF-C567-7344-8439-81B03D5953D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 name="Round Single Corner of Rectangle 5">
            <a:extLst>
              <a:ext uri="{FF2B5EF4-FFF2-40B4-BE49-F238E27FC236}">
                <a16:creationId xmlns:a16="http://schemas.microsoft.com/office/drawing/2014/main" id="{473ED4D5-0FCE-013C-2636-E7EB07974992}"/>
              </a:ext>
            </a:extLst>
          </p:cNvPr>
          <p:cNvSpPr/>
          <p:nvPr userDrawn="1"/>
        </p:nvSpPr>
        <p:spPr>
          <a:xfrm flipV="1">
            <a:off x="0" y="2245660"/>
            <a:ext cx="7600336" cy="2366679"/>
          </a:xfrm>
          <a:prstGeom prst="round1Rect">
            <a:avLst>
              <a:gd name="adj" fmla="val 25807"/>
            </a:avLst>
          </a:prstGeom>
          <a:solidFill>
            <a:schemeClr val="tx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D4EE1025-5E9E-4C81-5008-862B8C38C7FF}"/>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60410" y="5319049"/>
            <a:ext cx="1538951" cy="1538951"/>
          </a:xfrm>
          <a:prstGeom prst="rect">
            <a:avLst/>
          </a:prstGeom>
        </p:spPr>
      </p:pic>
      <p:pic>
        <p:nvPicPr>
          <p:cNvPr id="11" name="Picture 10">
            <a:extLst>
              <a:ext uri="{FF2B5EF4-FFF2-40B4-BE49-F238E27FC236}">
                <a16:creationId xmlns:a16="http://schemas.microsoft.com/office/drawing/2014/main" id="{5BCFFE63-26F8-BDBC-4FFA-0E396E4F7AF5}"/>
              </a:ext>
            </a:extLst>
          </p:cNvPr>
          <p:cNvPicPr>
            <a:picLocks noChangeAspect="1"/>
          </p:cNvPicPr>
          <p:nvPr userDrawn="1"/>
        </p:nvPicPr>
        <p:blipFill>
          <a:blip r:embed="rId4" cstate="email">
            <a:extLst>
              <a:ext uri="{28A0092B-C50C-407E-A947-70E740481C1C}">
                <a14:useLocalDpi xmlns:a14="http://schemas.microsoft.com/office/drawing/2010/main"/>
              </a:ext>
            </a:extLst>
          </a:blip>
          <a:stretch>
            <a:fillRect/>
          </a:stretch>
        </p:blipFill>
        <p:spPr>
          <a:xfrm>
            <a:off x="10160410" y="405012"/>
            <a:ext cx="1538951" cy="429190"/>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2346824"/>
            <a:ext cx="6292645" cy="1384189"/>
          </a:xfrm>
        </p:spPr>
        <p:txBody>
          <a:bodyPr anchor="b">
            <a:noAutofit/>
          </a:bodyPr>
          <a:lstStyle>
            <a:lvl1pPr algn="l">
              <a:lnSpc>
                <a:spcPct val="100000"/>
              </a:lnSpc>
              <a:defRPr sz="3600" b="1" i="0" baseline="0">
                <a:solidFill>
                  <a:schemeClr val="bg1"/>
                </a:solidFill>
                <a:latin typeface="Raleway" panose="020B0003030101060003" pitchFamily="34" charset="0"/>
                <a:cs typeface="Arial" panose="020B0604020202020204" pitchFamily="34" charset="0"/>
              </a:defRPr>
            </a:lvl1pPr>
          </a:lstStyle>
          <a:p>
            <a:r>
              <a:rPr lang="en-GB" dirty="0"/>
              <a:t>Click to edit divider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0" y="3790623"/>
            <a:ext cx="6292645" cy="373873"/>
          </a:xfrm>
        </p:spPr>
        <p:txBody>
          <a:bodyPr>
            <a:noAutofit/>
          </a:bodyPr>
          <a:lstStyle>
            <a:lvl1pPr marL="0" indent="0" algn="l">
              <a:lnSpc>
                <a:spcPct val="100000"/>
              </a:lnSpc>
              <a:buNone/>
              <a:defRPr sz="1800" baseline="0">
                <a:solidFill>
                  <a:schemeClr val="bg1"/>
                </a:solidFill>
                <a:latin typeface="Raleway" panose="020B0003030101060003"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divider subtitle</a:t>
            </a:r>
            <a:endParaRPr lang="en-US" dirty="0"/>
          </a:p>
        </p:txBody>
      </p:sp>
    </p:spTree>
    <p:extLst>
      <p:ext uri="{BB962C8B-B14F-4D97-AF65-F5344CB8AC3E}">
        <p14:creationId xmlns:p14="http://schemas.microsoft.com/office/powerpoint/2010/main" val="1819110522"/>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BB9622A-8755-4080-8A6A-EA484235154A}"/>
              </a:ext>
            </a:extLst>
          </p:cNvPr>
          <p:cNvSpPr>
            <a:spLocks noGrp="1"/>
          </p:cNvSpPr>
          <p:nvPr>
            <p:ph type="title" orient="vert"/>
          </p:nvPr>
        </p:nvSpPr>
        <p:spPr>
          <a:xfrm>
            <a:off x="8724900" y="365125"/>
            <a:ext cx="2628900" cy="5811838"/>
          </a:xfrm>
          <a:prstGeom prst="rect">
            <a:avLst/>
          </a:prstGeo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B3588B37-D96F-409B-8941-0A4258E072F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4CA5E5A-CE07-40BE-94E2-2A46AB147BC0}"/>
              </a:ext>
            </a:extLst>
          </p:cNvPr>
          <p:cNvSpPr>
            <a:spLocks noGrp="1"/>
          </p:cNvSpPr>
          <p:nvPr>
            <p:ph type="dt" sz="half" idx="10"/>
          </p:nvPr>
        </p:nvSpPr>
        <p:spPr/>
        <p:txBody>
          <a:bodyPr/>
          <a:lstStyle/>
          <a:p>
            <a:fld id="{39FC3A85-BA06-48DC-9228-32689AC43DEE}" type="datetimeFigureOut">
              <a:rPr lang="en-GB" smtClean="0"/>
              <a:t>30/10/2025</a:t>
            </a:fld>
            <a:endParaRPr lang="en-GB"/>
          </a:p>
        </p:txBody>
      </p:sp>
      <p:sp>
        <p:nvSpPr>
          <p:cNvPr id="5" name="Footer Placeholder 4">
            <a:extLst>
              <a:ext uri="{FF2B5EF4-FFF2-40B4-BE49-F238E27FC236}">
                <a16:creationId xmlns:a16="http://schemas.microsoft.com/office/drawing/2014/main" id="{88A2611F-DBC3-48F9-B93F-17B2720905D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753FEB5-8FD2-4A78-B680-2B77354A989F}"/>
              </a:ext>
            </a:extLst>
          </p:cNvPr>
          <p:cNvSpPr>
            <a:spLocks noGrp="1"/>
          </p:cNvSpPr>
          <p:nvPr>
            <p:ph type="sldNum" sz="quarter" idx="12"/>
          </p:nvPr>
        </p:nvSpPr>
        <p:spPr/>
        <p:txBody>
          <a:bodyPr/>
          <a:lstStyle/>
          <a:p>
            <a:fld id="{A87FFCC6-AD83-449D-93FD-65DD43F80902}" type="slidenum">
              <a:rPr lang="en-GB" smtClean="0"/>
              <a:t>‹#›</a:t>
            </a:fld>
            <a:endParaRPr lang="en-GB"/>
          </a:p>
        </p:txBody>
      </p:sp>
    </p:spTree>
    <p:extLst>
      <p:ext uri="{BB962C8B-B14F-4D97-AF65-F5344CB8AC3E}">
        <p14:creationId xmlns:p14="http://schemas.microsoft.com/office/powerpoint/2010/main" val="20503788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2_Cover_Imag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D0B83F3-F918-0C0A-AD0C-07D76D4A461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5514473" y="0"/>
            <a:ext cx="6677527" cy="6858000"/>
          </a:xfrm>
          <a:prstGeom prst="rect">
            <a:avLst/>
          </a:prstGeom>
        </p:spPr>
      </p:pic>
      <p:pic>
        <p:nvPicPr>
          <p:cNvPr id="8" name="Picture 7">
            <a:extLst>
              <a:ext uri="{FF2B5EF4-FFF2-40B4-BE49-F238E27FC236}">
                <a16:creationId xmlns:a16="http://schemas.microsoft.com/office/drawing/2014/main" id="{CE711329-FBF4-9CF4-7AE9-DCED1320BE86}"/>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 y="0"/>
            <a:ext cx="12192000" cy="6858000"/>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1494855"/>
            <a:ext cx="5653548" cy="2127733"/>
          </a:xfrm>
        </p:spPr>
        <p:txBody>
          <a:bodyPr anchor="b">
            <a:noAutofit/>
          </a:bodyPr>
          <a:lstStyle>
            <a:lvl1pPr algn="l">
              <a:lnSpc>
                <a:spcPct val="100000"/>
              </a:lnSpc>
              <a:defRPr sz="4000" b="1" i="0" baseline="0">
                <a:solidFill>
                  <a:schemeClr val="bg1"/>
                </a:solidFill>
                <a:latin typeface="Raleway" panose="020B0003030101060003" pitchFamily="34" charset="0"/>
                <a:cs typeface="Arial" panose="020B0604020202020204" pitchFamily="34" charset="0"/>
              </a:defRPr>
            </a:lvl1pPr>
          </a:lstStyle>
          <a:p>
            <a:r>
              <a:rPr lang="en-GB" dirty="0"/>
              <a:t>Click to edit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1" y="3721256"/>
            <a:ext cx="5653548" cy="752275"/>
          </a:xfrm>
        </p:spPr>
        <p:txBody>
          <a:bodyPr>
            <a:noAutofit/>
          </a:bodyPr>
          <a:lstStyle>
            <a:lvl1pPr marL="0" indent="0" algn="l">
              <a:lnSpc>
                <a:spcPts val="2480"/>
              </a:lnSpc>
              <a:buNone/>
              <a:defRPr sz="2000" baseline="0">
                <a:solidFill>
                  <a:schemeClr val="bg1"/>
                </a:solidFill>
                <a:latin typeface="Raleway" panose="020B0003030101060003"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
        <p:nvSpPr>
          <p:cNvPr id="13" name="Text Placeholder 12">
            <a:extLst>
              <a:ext uri="{FF2B5EF4-FFF2-40B4-BE49-F238E27FC236}">
                <a16:creationId xmlns:a16="http://schemas.microsoft.com/office/drawing/2014/main" id="{BD2A0984-586A-8B36-8D53-B08AC515934E}"/>
              </a:ext>
            </a:extLst>
          </p:cNvPr>
          <p:cNvSpPr>
            <a:spLocks noGrp="1"/>
          </p:cNvSpPr>
          <p:nvPr>
            <p:ph type="body" sz="quarter" idx="10" hasCustomPrompt="1"/>
          </p:nvPr>
        </p:nvSpPr>
        <p:spPr>
          <a:xfrm>
            <a:off x="442451" y="4577629"/>
            <a:ext cx="5653548" cy="529243"/>
          </a:xfrm>
        </p:spPr>
        <p:txBody>
          <a:bodyPr>
            <a:noAutofit/>
          </a:bodyPr>
          <a:lstStyle>
            <a:lvl1pPr marL="0" indent="0">
              <a:lnSpc>
                <a:spcPts val="2080"/>
              </a:lnSpc>
              <a:spcBef>
                <a:spcPts val="0"/>
              </a:spcBef>
              <a:buNone/>
              <a:defRPr sz="1600" baseline="0">
                <a:solidFill>
                  <a:schemeClr val="bg1"/>
                </a:solidFill>
                <a:latin typeface="Raleway" panose="020B0003030101060003" pitchFamily="34" charset="0"/>
                <a:cs typeface="Arial" panose="020B0604020202020204" pitchFamily="34" charset="0"/>
              </a:defRPr>
            </a:lvl1pPr>
          </a:lstStyle>
          <a:p>
            <a:pPr lvl="0"/>
            <a:r>
              <a:rPr lang="en-US" dirty="0"/>
              <a:t>Author</a:t>
            </a:r>
            <a:br>
              <a:rPr lang="en-US" dirty="0"/>
            </a:br>
            <a:r>
              <a:rPr lang="en-US" dirty="0"/>
              <a:t>Date</a:t>
            </a:r>
          </a:p>
        </p:txBody>
      </p:sp>
    </p:spTree>
    <p:extLst>
      <p:ext uri="{BB962C8B-B14F-4D97-AF65-F5344CB8AC3E}">
        <p14:creationId xmlns:p14="http://schemas.microsoft.com/office/powerpoint/2010/main" val="4019317812"/>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Cover_Imag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D0B83F3-F918-0C0A-AD0C-07D76D4A461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5514473" y="0"/>
            <a:ext cx="6677527" cy="6858000"/>
          </a:xfrm>
          <a:prstGeom prst="rect">
            <a:avLst/>
          </a:prstGeom>
        </p:spPr>
      </p:pic>
      <p:pic>
        <p:nvPicPr>
          <p:cNvPr id="8" name="Picture 7">
            <a:extLst>
              <a:ext uri="{FF2B5EF4-FFF2-40B4-BE49-F238E27FC236}">
                <a16:creationId xmlns:a16="http://schemas.microsoft.com/office/drawing/2014/main" id="{CE711329-FBF4-9CF4-7AE9-DCED1320BE86}"/>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 y="0"/>
            <a:ext cx="12192000" cy="6858000"/>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1494855"/>
            <a:ext cx="5653548" cy="2127733"/>
          </a:xfrm>
        </p:spPr>
        <p:txBody>
          <a:bodyPr anchor="b">
            <a:noAutofit/>
          </a:bodyPr>
          <a:lstStyle>
            <a:lvl1pPr algn="l">
              <a:lnSpc>
                <a:spcPct val="100000"/>
              </a:lnSpc>
              <a:defRPr sz="4000" b="1" i="0" baseline="0">
                <a:solidFill>
                  <a:schemeClr val="bg1"/>
                </a:solidFill>
                <a:latin typeface="Raleway" panose="020B0003030101060003" pitchFamily="34" charset="0"/>
                <a:cs typeface="Arial" panose="020B0604020202020204" pitchFamily="34" charset="0"/>
              </a:defRPr>
            </a:lvl1pPr>
          </a:lstStyle>
          <a:p>
            <a:r>
              <a:rPr lang="en-GB" dirty="0"/>
              <a:t>Click to edit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1" y="3721256"/>
            <a:ext cx="5653548" cy="752275"/>
          </a:xfrm>
        </p:spPr>
        <p:txBody>
          <a:bodyPr>
            <a:noAutofit/>
          </a:bodyPr>
          <a:lstStyle>
            <a:lvl1pPr marL="0" indent="0" algn="l">
              <a:lnSpc>
                <a:spcPts val="2480"/>
              </a:lnSpc>
              <a:buNone/>
              <a:defRPr sz="2000" baseline="0">
                <a:solidFill>
                  <a:schemeClr val="bg1"/>
                </a:solidFill>
                <a:latin typeface="Raleway" panose="020B0003030101060003"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
        <p:nvSpPr>
          <p:cNvPr id="13" name="Text Placeholder 12">
            <a:extLst>
              <a:ext uri="{FF2B5EF4-FFF2-40B4-BE49-F238E27FC236}">
                <a16:creationId xmlns:a16="http://schemas.microsoft.com/office/drawing/2014/main" id="{BD2A0984-586A-8B36-8D53-B08AC515934E}"/>
              </a:ext>
            </a:extLst>
          </p:cNvPr>
          <p:cNvSpPr>
            <a:spLocks noGrp="1"/>
          </p:cNvSpPr>
          <p:nvPr>
            <p:ph type="body" sz="quarter" idx="10" hasCustomPrompt="1"/>
          </p:nvPr>
        </p:nvSpPr>
        <p:spPr>
          <a:xfrm>
            <a:off x="442451" y="4577629"/>
            <a:ext cx="5653548" cy="529243"/>
          </a:xfrm>
        </p:spPr>
        <p:txBody>
          <a:bodyPr>
            <a:noAutofit/>
          </a:bodyPr>
          <a:lstStyle>
            <a:lvl1pPr marL="0" indent="0">
              <a:lnSpc>
                <a:spcPts val="2080"/>
              </a:lnSpc>
              <a:spcBef>
                <a:spcPts val="0"/>
              </a:spcBef>
              <a:buNone/>
              <a:defRPr sz="1600" baseline="0">
                <a:solidFill>
                  <a:schemeClr val="bg1"/>
                </a:solidFill>
                <a:latin typeface="Raleway" panose="020B0003030101060003" pitchFamily="34" charset="0"/>
                <a:cs typeface="Arial" panose="020B0604020202020204" pitchFamily="34" charset="0"/>
              </a:defRPr>
            </a:lvl1pPr>
          </a:lstStyle>
          <a:p>
            <a:pPr lvl="0"/>
            <a:r>
              <a:rPr lang="en-US" dirty="0"/>
              <a:t>Author</a:t>
            </a:r>
            <a:br>
              <a:rPr lang="en-US" dirty="0"/>
            </a:br>
            <a:r>
              <a:rPr lang="en-US" dirty="0"/>
              <a:t>Date</a:t>
            </a:r>
          </a:p>
        </p:txBody>
      </p:sp>
    </p:spTree>
    <p:extLst>
      <p:ext uri="{BB962C8B-B14F-4D97-AF65-F5344CB8AC3E}">
        <p14:creationId xmlns:p14="http://schemas.microsoft.com/office/powerpoint/2010/main" val="13764285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Cover_Image">
    <p:spTree>
      <p:nvGrpSpPr>
        <p:cNvPr id="1" name=""/>
        <p:cNvGrpSpPr/>
        <p:nvPr/>
      </p:nvGrpSpPr>
      <p:grpSpPr>
        <a:xfrm>
          <a:off x="0" y="0"/>
          <a:ext cx="0" cy="0"/>
          <a:chOff x="0" y="0"/>
          <a:chExt cx="0" cy="0"/>
        </a:xfrm>
      </p:grpSpPr>
      <p:pic>
        <p:nvPicPr>
          <p:cNvPr id="15" name="Picture 14">
            <a:extLst>
              <a:ext uri="{FF2B5EF4-FFF2-40B4-BE49-F238E27FC236}">
                <a16:creationId xmlns:a16="http://schemas.microsoft.com/office/drawing/2014/main" id="{ED0B83F3-F918-0C0A-AD0C-07D76D4A4614}"/>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5514473" y="0"/>
            <a:ext cx="6677527" cy="6858000"/>
          </a:xfrm>
          <a:prstGeom prst="rect">
            <a:avLst/>
          </a:prstGeom>
        </p:spPr>
      </p:pic>
      <p:pic>
        <p:nvPicPr>
          <p:cNvPr id="8" name="Picture 7">
            <a:extLst>
              <a:ext uri="{FF2B5EF4-FFF2-40B4-BE49-F238E27FC236}">
                <a16:creationId xmlns:a16="http://schemas.microsoft.com/office/drawing/2014/main" id="{CE711329-FBF4-9CF4-7AE9-DCED1320BE8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 y="0"/>
            <a:ext cx="12192000" cy="6858000"/>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1494855"/>
            <a:ext cx="5653548" cy="2127733"/>
          </a:xfrm>
        </p:spPr>
        <p:txBody>
          <a:bodyPr anchor="b">
            <a:noAutofit/>
          </a:bodyPr>
          <a:lstStyle>
            <a:lvl1pPr algn="l">
              <a:lnSpc>
                <a:spcPct val="100000"/>
              </a:lnSpc>
              <a:defRPr sz="4000" b="1" i="0" baseline="0">
                <a:solidFill>
                  <a:schemeClr val="bg1"/>
                </a:solidFill>
                <a:latin typeface="Raleway" panose="020B0003030101060003" pitchFamily="34" charset="0"/>
                <a:cs typeface="Arial" panose="020B0604020202020204" pitchFamily="34" charset="0"/>
              </a:defRPr>
            </a:lvl1pPr>
          </a:lstStyle>
          <a:p>
            <a:r>
              <a:rPr lang="en-GB" dirty="0"/>
              <a:t>Click to edit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1" y="3721256"/>
            <a:ext cx="5653548" cy="752275"/>
          </a:xfrm>
        </p:spPr>
        <p:txBody>
          <a:bodyPr>
            <a:noAutofit/>
          </a:bodyPr>
          <a:lstStyle>
            <a:lvl1pPr marL="0" indent="0" algn="l">
              <a:lnSpc>
                <a:spcPts val="2480"/>
              </a:lnSpc>
              <a:buNone/>
              <a:defRPr sz="2000" baseline="0">
                <a:solidFill>
                  <a:schemeClr val="bg1"/>
                </a:solidFill>
                <a:latin typeface="Raleway" panose="020B0003030101060003"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
        <p:nvSpPr>
          <p:cNvPr id="13" name="Text Placeholder 12">
            <a:extLst>
              <a:ext uri="{FF2B5EF4-FFF2-40B4-BE49-F238E27FC236}">
                <a16:creationId xmlns:a16="http://schemas.microsoft.com/office/drawing/2014/main" id="{BD2A0984-586A-8B36-8D53-B08AC515934E}"/>
              </a:ext>
            </a:extLst>
          </p:cNvPr>
          <p:cNvSpPr>
            <a:spLocks noGrp="1"/>
          </p:cNvSpPr>
          <p:nvPr>
            <p:ph type="body" sz="quarter" idx="10" hasCustomPrompt="1"/>
          </p:nvPr>
        </p:nvSpPr>
        <p:spPr>
          <a:xfrm>
            <a:off x="442451" y="4577629"/>
            <a:ext cx="5653548" cy="529243"/>
          </a:xfrm>
        </p:spPr>
        <p:txBody>
          <a:bodyPr>
            <a:noAutofit/>
          </a:bodyPr>
          <a:lstStyle>
            <a:lvl1pPr marL="0" indent="0">
              <a:lnSpc>
                <a:spcPts val="2080"/>
              </a:lnSpc>
              <a:spcBef>
                <a:spcPts val="0"/>
              </a:spcBef>
              <a:buNone/>
              <a:defRPr sz="1600" baseline="0">
                <a:solidFill>
                  <a:schemeClr val="bg1"/>
                </a:solidFill>
                <a:latin typeface="Raleway" panose="020B0003030101060003" pitchFamily="34" charset="0"/>
                <a:cs typeface="Arial" panose="020B0604020202020204" pitchFamily="34" charset="0"/>
              </a:defRPr>
            </a:lvl1pPr>
          </a:lstStyle>
          <a:p>
            <a:pPr lvl="0"/>
            <a:r>
              <a:rPr lang="en-US" dirty="0"/>
              <a:t>Author</a:t>
            </a:r>
            <a:br>
              <a:rPr lang="en-US" dirty="0"/>
            </a:br>
            <a:r>
              <a:rPr lang="en-US" dirty="0"/>
              <a:t>Date</a:t>
            </a:r>
          </a:p>
        </p:txBody>
      </p:sp>
    </p:spTree>
    <p:extLst>
      <p:ext uri="{BB962C8B-B14F-4D97-AF65-F5344CB8AC3E}">
        <p14:creationId xmlns:p14="http://schemas.microsoft.com/office/powerpoint/2010/main" val="3106155425"/>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_Cover_No Image">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469F083-88E4-2C49-C6DF-AF10601B476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369084" y="4577629"/>
            <a:ext cx="2280372" cy="2280372"/>
          </a:xfrm>
          <a:prstGeom prst="rect">
            <a:avLst/>
          </a:prstGeom>
        </p:spPr>
      </p:pic>
      <p:pic>
        <p:nvPicPr>
          <p:cNvPr id="6" name="Picture 5">
            <a:extLst>
              <a:ext uri="{FF2B5EF4-FFF2-40B4-BE49-F238E27FC236}">
                <a16:creationId xmlns:a16="http://schemas.microsoft.com/office/drawing/2014/main" id="{ED9A01B9-BF0D-A0AF-B133-6BA9B968C5D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9393" y="5742981"/>
            <a:ext cx="2679498" cy="747271"/>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49" y="1494855"/>
            <a:ext cx="7336985" cy="2127733"/>
          </a:xfrm>
        </p:spPr>
        <p:txBody>
          <a:bodyPr anchor="b">
            <a:noAutofit/>
          </a:bodyPr>
          <a:lstStyle>
            <a:lvl1pPr algn="l">
              <a:lnSpc>
                <a:spcPct val="100000"/>
              </a:lnSpc>
              <a:defRPr sz="4000" b="1" i="0" baseline="0">
                <a:solidFill>
                  <a:schemeClr val="bg1"/>
                </a:solidFill>
                <a:latin typeface="Raleway" panose="020B0003030101060003" pitchFamily="34" charset="0"/>
                <a:cs typeface="Arial" panose="020B0604020202020204" pitchFamily="34" charset="0"/>
              </a:defRPr>
            </a:lvl1pPr>
          </a:lstStyle>
          <a:p>
            <a:r>
              <a:rPr lang="en-GB" dirty="0"/>
              <a:t>Click to edit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49" y="3721256"/>
            <a:ext cx="7336985" cy="752275"/>
          </a:xfrm>
        </p:spPr>
        <p:txBody>
          <a:bodyPr>
            <a:noAutofit/>
          </a:bodyPr>
          <a:lstStyle>
            <a:lvl1pPr marL="0" indent="0" algn="l">
              <a:lnSpc>
                <a:spcPts val="2480"/>
              </a:lnSpc>
              <a:buNone/>
              <a:defRPr sz="2000" baseline="0">
                <a:solidFill>
                  <a:schemeClr val="bg1"/>
                </a:solidFill>
                <a:latin typeface="Raleway" panose="020B0003030101060003"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
        <p:nvSpPr>
          <p:cNvPr id="13" name="Text Placeholder 12">
            <a:extLst>
              <a:ext uri="{FF2B5EF4-FFF2-40B4-BE49-F238E27FC236}">
                <a16:creationId xmlns:a16="http://schemas.microsoft.com/office/drawing/2014/main" id="{BD2A0984-586A-8B36-8D53-B08AC515934E}"/>
              </a:ext>
            </a:extLst>
          </p:cNvPr>
          <p:cNvSpPr>
            <a:spLocks noGrp="1"/>
          </p:cNvSpPr>
          <p:nvPr>
            <p:ph type="body" sz="quarter" idx="10" hasCustomPrompt="1"/>
          </p:nvPr>
        </p:nvSpPr>
        <p:spPr>
          <a:xfrm>
            <a:off x="442450" y="4577629"/>
            <a:ext cx="7336985" cy="529243"/>
          </a:xfrm>
        </p:spPr>
        <p:txBody>
          <a:bodyPr>
            <a:noAutofit/>
          </a:bodyPr>
          <a:lstStyle>
            <a:lvl1pPr marL="0" indent="0">
              <a:lnSpc>
                <a:spcPts val="2080"/>
              </a:lnSpc>
              <a:spcBef>
                <a:spcPts val="0"/>
              </a:spcBef>
              <a:buNone/>
              <a:defRPr sz="1600" baseline="0">
                <a:solidFill>
                  <a:schemeClr val="bg1"/>
                </a:solidFill>
                <a:latin typeface="Raleway" panose="020B0003030101060003" pitchFamily="34" charset="0"/>
                <a:cs typeface="Arial" panose="020B0604020202020204" pitchFamily="34" charset="0"/>
              </a:defRPr>
            </a:lvl1pPr>
          </a:lstStyle>
          <a:p>
            <a:pPr lvl="0"/>
            <a:r>
              <a:rPr lang="en-US" dirty="0"/>
              <a:t>Author</a:t>
            </a:r>
            <a:br>
              <a:rPr lang="en-US" dirty="0"/>
            </a:br>
            <a:r>
              <a:rPr lang="en-US" dirty="0"/>
              <a:t>Date</a:t>
            </a:r>
          </a:p>
        </p:txBody>
      </p:sp>
    </p:spTree>
    <p:extLst>
      <p:ext uri="{BB962C8B-B14F-4D97-AF65-F5344CB8AC3E}">
        <p14:creationId xmlns:p14="http://schemas.microsoft.com/office/powerpoint/2010/main" val="2913122743"/>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1_Cover_No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99E35A0-2ABC-1457-66BA-F0B91946FD6A}"/>
              </a:ext>
            </a:extLst>
          </p:cNvPr>
          <p:cNvSpPr/>
          <p:nvPr userDrawn="1"/>
        </p:nvSpPr>
        <p:spPr>
          <a:xfrm>
            <a:off x="0" y="0"/>
            <a:ext cx="12192000" cy="6858000"/>
          </a:xfrm>
          <a:prstGeom prst="rect">
            <a:avLst/>
          </a:prstGeom>
          <a:gradFill flip="none" rotWithShape="1">
            <a:gsLst>
              <a:gs pos="72000">
                <a:srgbClr val="296A88"/>
              </a:gs>
              <a:gs pos="8000">
                <a:schemeClr val="accent1"/>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469F083-88E4-2C49-C6DF-AF10601B476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369084" y="4577629"/>
            <a:ext cx="2280372" cy="2280372"/>
          </a:xfrm>
          <a:prstGeom prst="rect">
            <a:avLst/>
          </a:prstGeom>
        </p:spPr>
      </p:pic>
      <p:pic>
        <p:nvPicPr>
          <p:cNvPr id="6" name="Picture 5">
            <a:extLst>
              <a:ext uri="{FF2B5EF4-FFF2-40B4-BE49-F238E27FC236}">
                <a16:creationId xmlns:a16="http://schemas.microsoft.com/office/drawing/2014/main" id="{ED9A01B9-BF0D-A0AF-B133-6BA9B968C5D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9393" y="5742981"/>
            <a:ext cx="2679498" cy="747271"/>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49" y="1494855"/>
            <a:ext cx="7336985" cy="2127733"/>
          </a:xfrm>
        </p:spPr>
        <p:txBody>
          <a:bodyPr anchor="b">
            <a:noAutofit/>
          </a:bodyPr>
          <a:lstStyle>
            <a:lvl1pPr algn="l">
              <a:lnSpc>
                <a:spcPct val="100000"/>
              </a:lnSpc>
              <a:defRPr sz="4000" b="1" i="0" baseline="0">
                <a:solidFill>
                  <a:schemeClr val="bg1"/>
                </a:solidFill>
                <a:latin typeface="Raleway" panose="020B0003030101060003" pitchFamily="34" charset="0"/>
                <a:cs typeface="Arial" panose="020B0604020202020204" pitchFamily="34" charset="0"/>
              </a:defRPr>
            </a:lvl1pPr>
          </a:lstStyle>
          <a:p>
            <a:r>
              <a:rPr lang="en-GB" dirty="0"/>
              <a:t>Click to edit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49" y="3721256"/>
            <a:ext cx="7336985" cy="752275"/>
          </a:xfrm>
        </p:spPr>
        <p:txBody>
          <a:bodyPr>
            <a:noAutofit/>
          </a:bodyPr>
          <a:lstStyle>
            <a:lvl1pPr marL="0" indent="0" algn="l">
              <a:lnSpc>
                <a:spcPts val="2480"/>
              </a:lnSpc>
              <a:buNone/>
              <a:defRPr sz="2000" baseline="0">
                <a:solidFill>
                  <a:schemeClr val="bg1"/>
                </a:solidFill>
                <a:latin typeface="Raleway" panose="020B0003030101060003"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
        <p:nvSpPr>
          <p:cNvPr id="13" name="Text Placeholder 12">
            <a:extLst>
              <a:ext uri="{FF2B5EF4-FFF2-40B4-BE49-F238E27FC236}">
                <a16:creationId xmlns:a16="http://schemas.microsoft.com/office/drawing/2014/main" id="{BD2A0984-586A-8B36-8D53-B08AC515934E}"/>
              </a:ext>
            </a:extLst>
          </p:cNvPr>
          <p:cNvSpPr>
            <a:spLocks noGrp="1"/>
          </p:cNvSpPr>
          <p:nvPr>
            <p:ph type="body" sz="quarter" idx="10" hasCustomPrompt="1"/>
          </p:nvPr>
        </p:nvSpPr>
        <p:spPr>
          <a:xfrm>
            <a:off x="442450" y="4577629"/>
            <a:ext cx="7336985" cy="529243"/>
          </a:xfrm>
        </p:spPr>
        <p:txBody>
          <a:bodyPr>
            <a:noAutofit/>
          </a:bodyPr>
          <a:lstStyle>
            <a:lvl1pPr marL="0" indent="0">
              <a:lnSpc>
                <a:spcPts val="2080"/>
              </a:lnSpc>
              <a:spcBef>
                <a:spcPts val="0"/>
              </a:spcBef>
              <a:buNone/>
              <a:defRPr sz="1600" baseline="0">
                <a:solidFill>
                  <a:schemeClr val="bg1"/>
                </a:solidFill>
                <a:latin typeface="Raleway" panose="020B0003030101060003" pitchFamily="34" charset="0"/>
                <a:cs typeface="Arial" panose="020B0604020202020204" pitchFamily="34" charset="0"/>
              </a:defRPr>
            </a:lvl1pPr>
          </a:lstStyle>
          <a:p>
            <a:pPr lvl="0"/>
            <a:r>
              <a:rPr lang="en-US" dirty="0"/>
              <a:t>Author</a:t>
            </a:r>
            <a:br>
              <a:rPr lang="en-US" dirty="0"/>
            </a:br>
            <a:r>
              <a:rPr lang="en-US" dirty="0"/>
              <a:t>Date</a:t>
            </a:r>
          </a:p>
        </p:txBody>
      </p:sp>
    </p:spTree>
    <p:extLst>
      <p:ext uri="{BB962C8B-B14F-4D97-AF65-F5344CB8AC3E}">
        <p14:creationId xmlns:p14="http://schemas.microsoft.com/office/powerpoint/2010/main" val="563483214"/>
      </p:ext>
    </p:extLst>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Cover_No Imag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4AEBC95-4EDA-821F-2FDC-DAABD8AB0F7D}"/>
              </a:ext>
            </a:extLst>
          </p:cNvPr>
          <p:cNvSpPr/>
          <p:nvPr userDrawn="1"/>
        </p:nvSpPr>
        <p:spPr>
          <a:xfrm>
            <a:off x="0" y="0"/>
            <a:ext cx="12192000" cy="6858000"/>
          </a:xfrm>
          <a:prstGeom prst="rect">
            <a:avLst/>
          </a:prstGeom>
          <a:gradFill flip="none" rotWithShape="1">
            <a:gsLst>
              <a:gs pos="17000">
                <a:schemeClr val="accent1"/>
              </a:gs>
              <a:gs pos="73000">
                <a:srgbClr val="AB3D3E"/>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Calibri" panose="020F0502020204030204" pitchFamily="34" charset="0"/>
              <a:cs typeface="Calibri" panose="020F0502020204030204" pitchFamily="34" charset="0"/>
            </a:endParaRPr>
          </a:p>
        </p:txBody>
      </p:sp>
      <p:pic>
        <p:nvPicPr>
          <p:cNvPr id="5" name="Picture 4">
            <a:extLst>
              <a:ext uri="{FF2B5EF4-FFF2-40B4-BE49-F238E27FC236}">
                <a16:creationId xmlns:a16="http://schemas.microsoft.com/office/drawing/2014/main" id="{0469F083-88E4-2C49-C6DF-AF10601B4763}"/>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369084" y="4577629"/>
            <a:ext cx="2280372" cy="2280372"/>
          </a:xfrm>
          <a:prstGeom prst="rect">
            <a:avLst/>
          </a:prstGeom>
        </p:spPr>
      </p:pic>
      <p:pic>
        <p:nvPicPr>
          <p:cNvPr id="6" name="Picture 5">
            <a:extLst>
              <a:ext uri="{FF2B5EF4-FFF2-40B4-BE49-F238E27FC236}">
                <a16:creationId xmlns:a16="http://schemas.microsoft.com/office/drawing/2014/main" id="{ED9A01B9-BF0D-A0AF-B133-6BA9B968C5D1}"/>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9393" y="5742981"/>
            <a:ext cx="2679498" cy="747271"/>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49" y="1494855"/>
            <a:ext cx="7336985" cy="2127733"/>
          </a:xfrm>
        </p:spPr>
        <p:txBody>
          <a:bodyPr anchor="b">
            <a:noAutofit/>
          </a:bodyPr>
          <a:lstStyle>
            <a:lvl1pPr algn="l">
              <a:lnSpc>
                <a:spcPct val="100000"/>
              </a:lnSpc>
              <a:defRPr sz="4000" b="1" i="0" baseline="0">
                <a:solidFill>
                  <a:schemeClr val="bg1"/>
                </a:solidFill>
                <a:latin typeface="Raleway" panose="020B0003030101060003" pitchFamily="34" charset="0"/>
                <a:cs typeface="Arial" panose="020B0604020202020204" pitchFamily="34" charset="0"/>
              </a:defRPr>
            </a:lvl1pPr>
          </a:lstStyle>
          <a:p>
            <a:r>
              <a:rPr lang="en-GB" dirty="0"/>
              <a:t>Click to edit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49" y="3721256"/>
            <a:ext cx="7336985" cy="752275"/>
          </a:xfrm>
        </p:spPr>
        <p:txBody>
          <a:bodyPr>
            <a:noAutofit/>
          </a:bodyPr>
          <a:lstStyle>
            <a:lvl1pPr marL="0" indent="0" algn="l">
              <a:lnSpc>
                <a:spcPts val="2480"/>
              </a:lnSpc>
              <a:buNone/>
              <a:defRPr sz="2000" baseline="0">
                <a:solidFill>
                  <a:schemeClr val="bg1"/>
                </a:solidFill>
                <a:latin typeface="Raleway" panose="020B0003030101060003"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subtitle</a:t>
            </a:r>
            <a:endParaRPr lang="en-US" dirty="0"/>
          </a:p>
        </p:txBody>
      </p:sp>
      <p:sp>
        <p:nvSpPr>
          <p:cNvPr id="13" name="Text Placeholder 12">
            <a:extLst>
              <a:ext uri="{FF2B5EF4-FFF2-40B4-BE49-F238E27FC236}">
                <a16:creationId xmlns:a16="http://schemas.microsoft.com/office/drawing/2014/main" id="{BD2A0984-586A-8B36-8D53-B08AC515934E}"/>
              </a:ext>
            </a:extLst>
          </p:cNvPr>
          <p:cNvSpPr>
            <a:spLocks noGrp="1"/>
          </p:cNvSpPr>
          <p:nvPr>
            <p:ph type="body" sz="quarter" idx="10" hasCustomPrompt="1"/>
          </p:nvPr>
        </p:nvSpPr>
        <p:spPr>
          <a:xfrm>
            <a:off x="442450" y="4577629"/>
            <a:ext cx="7336985" cy="529243"/>
          </a:xfrm>
        </p:spPr>
        <p:txBody>
          <a:bodyPr>
            <a:noAutofit/>
          </a:bodyPr>
          <a:lstStyle>
            <a:lvl1pPr marL="0" indent="0">
              <a:lnSpc>
                <a:spcPts val="2080"/>
              </a:lnSpc>
              <a:spcBef>
                <a:spcPts val="0"/>
              </a:spcBef>
              <a:buNone/>
              <a:defRPr sz="1600" baseline="0">
                <a:solidFill>
                  <a:schemeClr val="bg1"/>
                </a:solidFill>
                <a:latin typeface="Raleway" panose="020B0003030101060003" pitchFamily="34" charset="0"/>
                <a:cs typeface="Arial" panose="020B0604020202020204" pitchFamily="34" charset="0"/>
              </a:defRPr>
            </a:lvl1pPr>
          </a:lstStyle>
          <a:p>
            <a:pPr lvl="0"/>
            <a:r>
              <a:rPr lang="en-US" dirty="0"/>
              <a:t>Author</a:t>
            </a:r>
            <a:br>
              <a:rPr lang="en-US" dirty="0"/>
            </a:br>
            <a:r>
              <a:rPr lang="en-US" dirty="0"/>
              <a:t>Date</a:t>
            </a:r>
          </a:p>
        </p:txBody>
      </p:sp>
    </p:spTree>
    <p:extLst>
      <p:ext uri="{BB962C8B-B14F-4D97-AF65-F5344CB8AC3E}">
        <p14:creationId xmlns:p14="http://schemas.microsoft.com/office/powerpoint/2010/main" val="1338204726"/>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2_Divider_No Image">
    <p:bg>
      <p:bgPr>
        <a:solidFill>
          <a:schemeClr val="accent1"/>
        </a:solidFill>
        <a:effectLst/>
      </p:bgPr>
    </p:bg>
    <p:spTree>
      <p:nvGrpSpPr>
        <p:cNvPr id="1" name=""/>
        <p:cNvGrpSpPr/>
        <p:nvPr/>
      </p:nvGrpSpPr>
      <p:grpSpPr>
        <a:xfrm>
          <a:off x="0" y="0"/>
          <a:ext cx="0" cy="0"/>
          <a:chOff x="0" y="0"/>
          <a:chExt cx="0" cy="0"/>
        </a:xfrm>
      </p:grpSpPr>
      <p:sp>
        <p:nvSpPr>
          <p:cNvPr id="6" name="Round Single Corner of Rectangle 5">
            <a:extLst>
              <a:ext uri="{FF2B5EF4-FFF2-40B4-BE49-F238E27FC236}">
                <a16:creationId xmlns:a16="http://schemas.microsoft.com/office/drawing/2014/main" id="{473ED4D5-0FCE-013C-2636-E7EB07974992}"/>
              </a:ext>
            </a:extLst>
          </p:cNvPr>
          <p:cNvSpPr/>
          <p:nvPr userDrawn="1"/>
        </p:nvSpPr>
        <p:spPr>
          <a:xfrm flipV="1">
            <a:off x="0" y="2245660"/>
            <a:ext cx="7600336" cy="2366679"/>
          </a:xfrm>
          <a:prstGeom prst="round1Rect">
            <a:avLst>
              <a:gd name="adj" fmla="val 25807"/>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D4EE1025-5E9E-4C81-5008-862B8C38C7F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60410" y="5319049"/>
            <a:ext cx="1538951" cy="1538951"/>
          </a:xfrm>
          <a:prstGeom prst="rect">
            <a:avLst/>
          </a:prstGeom>
        </p:spPr>
      </p:pic>
      <p:pic>
        <p:nvPicPr>
          <p:cNvPr id="11" name="Picture 10">
            <a:extLst>
              <a:ext uri="{FF2B5EF4-FFF2-40B4-BE49-F238E27FC236}">
                <a16:creationId xmlns:a16="http://schemas.microsoft.com/office/drawing/2014/main" id="{5BCFFE63-26F8-BDBC-4FFA-0E396E4F7A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60410" y="405012"/>
            <a:ext cx="1538951" cy="429190"/>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2346824"/>
            <a:ext cx="6292645" cy="1384189"/>
          </a:xfrm>
        </p:spPr>
        <p:txBody>
          <a:bodyPr anchor="b">
            <a:noAutofit/>
          </a:bodyPr>
          <a:lstStyle>
            <a:lvl1pPr algn="l">
              <a:lnSpc>
                <a:spcPct val="100000"/>
              </a:lnSpc>
              <a:defRPr sz="3600" b="1" i="0" baseline="0">
                <a:solidFill>
                  <a:schemeClr val="tx1"/>
                </a:solidFill>
                <a:latin typeface="Raleway" panose="020B0003030101060003" pitchFamily="34" charset="0"/>
                <a:cs typeface="Calibri" panose="020F0502020204030204" pitchFamily="34" charset="0"/>
              </a:defRPr>
            </a:lvl1pPr>
          </a:lstStyle>
          <a:p>
            <a:r>
              <a:rPr lang="en-GB" dirty="0"/>
              <a:t>Click to edit divider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0" y="3790623"/>
            <a:ext cx="6292645" cy="373874"/>
          </a:xfrm>
        </p:spPr>
        <p:txBody>
          <a:bodyPr>
            <a:noAutofit/>
          </a:bodyPr>
          <a:lstStyle>
            <a:lvl1pPr marL="0" indent="0" algn="l">
              <a:lnSpc>
                <a:spcPct val="100000"/>
              </a:lnSpc>
              <a:buNone/>
              <a:defRPr sz="1800" baseline="0">
                <a:solidFill>
                  <a:schemeClr val="tx1"/>
                </a:solidFill>
                <a:latin typeface="Raleway" panose="020B0003030101060003"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divider subtitle</a:t>
            </a:r>
            <a:endParaRPr lang="en-US" dirty="0"/>
          </a:p>
        </p:txBody>
      </p:sp>
    </p:spTree>
    <p:extLst>
      <p:ext uri="{BB962C8B-B14F-4D97-AF65-F5344CB8AC3E}">
        <p14:creationId xmlns:p14="http://schemas.microsoft.com/office/powerpoint/2010/main" val="4157504001"/>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Divider_Imag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8662AF-C567-7344-8439-81B03D5953DE}"/>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6" name="Round Single Corner of Rectangle 5">
            <a:extLst>
              <a:ext uri="{FF2B5EF4-FFF2-40B4-BE49-F238E27FC236}">
                <a16:creationId xmlns:a16="http://schemas.microsoft.com/office/drawing/2014/main" id="{473ED4D5-0FCE-013C-2636-E7EB07974992}"/>
              </a:ext>
            </a:extLst>
          </p:cNvPr>
          <p:cNvSpPr/>
          <p:nvPr userDrawn="1"/>
        </p:nvSpPr>
        <p:spPr>
          <a:xfrm flipV="1">
            <a:off x="0" y="2245660"/>
            <a:ext cx="7600336" cy="2366679"/>
          </a:xfrm>
          <a:prstGeom prst="round1Rect">
            <a:avLst>
              <a:gd name="adj" fmla="val 25807"/>
            </a:avLst>
          </a:prstGeom>
          <a:solidFill>
            <a:schemeClr val="tx2"/>
          </a:solidFill>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D4EE1025-5E9E-4C81-5008-862B8C38C7FF}"/>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60410" y="5319049"/>
            <a:ext cx="1538951" cy="1538951"/>
          </a:xfrm>
          <a:prstGeom prst="rect">
            <a:avLst/>
          </a:prstGeom>
        </p:spPr>
      </p:pic>
      <p:pic>
        <p:nvPicPr>
          <p:cNvPr id="11" name="Picture 10">
            <a:extLst>
              <a:ext uri="{FF2B5EF4-FFF2-40B4-BE49-F238E27FC236}">
                <a16:creationId xmlns:a16="http://schemas.microsoft.com/office/drawing/2014/main" id="{5BCFFE63-26F8-BDBC-4FFA-0E396E4F7AF5}"/>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10160410" y="405012"/>
            <a:ext cx="1538951" cy="429190"/>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2346824"/>
            <a:ext cx="6292645" cy="1384189"/>
          </a:xfrm>
        </p:spPr>
        <p:txBody>
          <a:bodyPr anchor="b">
            <a:noAutofit/>
          </a:bodyPr>
          <a:lstStyle>
            <a:lvl1pPr algn="l">
              <a:lnSpc>
                <a:spcPct val="100000"/>
              </a:lnSpc>
              <a:defRPr sz="3600" b="1" i="0" baseline="0">
                <a:solidFill>
                  <a:schemeClr val="bg1"/>
                </a:solidFill>
                <a:latin typeface="Raleway" panose="020B0003030101060003" pitchFamily="34" charset="0"/>
                <a:cs typeface="Arial" panose="020B0604020202020204" pitchFamily="34" charset="0"/>
              </a:defRPr>
            </a:lvl1pPr>
          </a:lstStyle>
          <a:p>
            <a:r>
              <a:rPr lang="en-GB" dirty="0"/>
              <a:t>Click to edit divider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0" y="3790623"/>
            <a:ext cx="6292645" cy="373873"/>
          </a:xfrm>
        </p:spPr>
        <p:txBody>
          <a:bodyPr>
            <a:noAutofit/>
          </a:bodyPr>
          <a:lstStyle>
            <a:lvl1pPr marL="0" indent="0" algn="l">
              <a:lnSpc>
                <a:spcPct val="100000"/>
              </a:lnSpc>
              <a:buNone/>
              <a:defRPr sz="1800" baseline="0">
                <a:solidFill>
                  <a:schemeClr val="bg1"/>
                </a:solidFill>
                <a:latin typeface="Raleway" panose="020B0003030101060003"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divider subtitle</a:t>
            </a:r>
            <a:endParaRPr lang="en-US" dirty="0"/>
          </a:p>
        </p:txBody>
      </p:sp>
    </p:spTree>
    <p:extLst>
      <p:ext uri="{BB962C8B-B14F-4D97-AF65-F5344CB8AC3E}">
        <p14:creationId xmlns:p14="http://schemas.microsoft.com/office/powerpoint/2010/main" val="1936753026"/>
      </p:ext>
    </p:extLst>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1_Divider_No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53FACF-ABDD-2DBB-CA5D-4B03A8C02D9D}"/>
              </a:ext>
            </a:extLst>
          </p:cNvPr>
          <p:cNvSpPr/>
          <p:nvPr userDrawn="1"/>
        </p:nvSpPr>
        <p:spPr>
          <a:xfrm>
            <a:off x="0" y="0"/>
            <a:ext cx="12192000" cy="6858000"/>
          </a:xfrm>
          <a:prstGeom prst="rect">
            <a:avLst/>
          </a:prstGeom>
          <a:gradFill flip="none" rotWithShape="1">
            <a:gsLst>
              <a:gs pos="72000">
                <a:srgbClr val="296A88"/>
              </a:gs>
              <a:gs pos="8000">
                <a:schemeClr val="accent1"/>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Calibri" panose="020F0502020204030204" pitchFamily="34" charset="0"/>
              <a:cs typeface="Calibri" panose="020F0502020204030204" pitchFamily="34" charset="0"/>
            </a:endParaRPr>
          </a:p>
        </p:txBody>
      </p:sp>
      <p:sp>
        <p:nvSpPr>
          <p:cNvPr id="6" name="Round Single Corner of Rectangle 5">
            <a:extLst>
              <a:ext uri="{FF2B5EF4-FFF2-40B4-BE49-F238E27FC236}">
                <a16:creationId xmlns:a16="http://schemas.microsoft.com/office/drawing/2014/main" id="{473ED4D5-0FCE-013C-2636-E7EB07974992}"/>
              </a:ext>
            </a:extLst>
          </p:cNvPr>
          <p:cNvSpPr/>
          <p:nvPr userDrawn="1"/>
        </p:nvSpPr>
        <p:spPr>
          <a:xfrm flipV="1">
            <a:off x="0" y="2245660"/>
            <a:ext cx="7600336" cy="2366679"/>
          </a:xfrm>
          <a:prstGeom prst="round1Rect">
            <a:avLst>
              <a:gd name="adj" fmla="val 25807"/>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D4EE1025-5E9E-4C81-5008-862B8C38C7F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60410" y="5319049"/>
            <a:ext cx="1538951" cy="1538951"/>
          </a:xfrm>
          <a:prstGeom prst="rect">
            <a:avLst/>
          </a:prstGeom>
        </p:spPr>
      </p:pic>
      <p:pic>
        <p:nvPicPr>
          <p:cNvPr id="11" name="Picture 10">
            <a:extLst>
              <a:ext uri="{FF2B5EF4-FFF2-40B4-BE49-F238E27FC236}">
                <a16:creationId xmlns:a16="http://schemas.microsoft.com/office/drawing/2014/main" id="{5BCFFE63-26F8-BDBC-4FFA-0E396E4F7A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60410" y="405012"/>
            <a:ext cx="1538951" cy="429190"/>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2346824"/>
            <a:ext cx="6292645" cy="1384189"/>
          </a:xfrm>
        </p:spPr>
        <p:txBody>
          <a:bodyPr anchor="b">
            <a:noAutofit/>
          </a:bodyPr>
          <a:lstStyle>
            <a:lvl1pPr algn="l">
              <a:lnSpc>
                <a:spcPct val="100000"/>
              </a:lnSpc>
              <a:defRPr sz="3600" b="1" i="0" baseline="0">
                <a:solidFill>
                  <a:schemeClr val="tx1"/>
                </a:solidFill>
                <a:latin typeface="Raleway" panose="020B0003030101060003" pitchFamily="34" charset="0"/>
                <a:cs typeface="Calibri" panose="020F0502020204030204" pitchFamily="34" charset="0"/>
              </a:defRPr>
            </a:lvl1pPr>
          </a:lstStyle>
          <a:p>
            <a:r>
              <a:rPr lang="en-GB" dirty="0"/>
              <a:t>Click to edit divider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0" y="3790623"/>
            <a:ext cx="6292645" cy="373874"/>
          </a:xfrm>
        </p:spPr>
        <p:txBody>
          <a:bodyPr>
            <a:noAutofit/>
          </a:bodyPr>
          <a:lstStyle>
            <a:lvl1pPr marL="0" indent="0" algn="l">
              <a:lnSpc>
                <a:spcPct val="100000"/>
              </a:lnSpc>
              <a:buNone/>
              <a:defRPr sz="1800" baseline="0">
                <a:solidFill>
                  <a:schemeClr val="tx1"/>
                </a:solidFill>
                <a:latin typeface="Raleway" panose="020B0003030101060003"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divider subtitle</a:t>
            </a:r>
            <a:endParaRPr lang="en-US" dirty="0"/>
          </a:p>
        </p:txBody>
      </p:sp>
    </p:spTree>
    <p:extLst>
      <p:ext uri="{BB962C8B-B14F-4D97-AF65-F5344CB8AC3E}">
        <p14:creationId xmlns:p14="http://schemas.microsoft.com/office/powerpoint/2010/main" val="329492007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Divider_No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53FACF-ABDD-2DBB-CA5D-4B03A8C02D9D}"/>
              </a:ext>
            </a:extLst>
          </p:cNvPr>
          <p:cNvSpPr/>
          <p:nvPr userDrawn="1"/>
        </p:nvSpPr>
        <p:spPr>
          <a:xfrm>
            <a:off x="0" y="0"/>
            <a:ext cx="12192000" cy="6858000"/>
          </a:xfrm>
          <a:prstGeom prst="rect">
            <a:avLst/>
          </a:prstGeom>
          <a:gradFill flip="none" rotWithShape="1">
            <a:gsLst>
              <a:gs pos="72000">
                <a:srgbClr val="296A88"/>
              </a:gs>
              <a:gs pos="8000">
                <a:schemeClr val="accent1"/>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Calibri" panose="020F0502020204030204" pitchFamily="34" charset="0"/>
              <a:cs typeface="Calibri" panose="020F0502020204030204" pitchFamily="34" charset="0"/>
            </a:endParaRPr>
          </a:p>
        </p:txBody>
      </p:sp>
      <p:sp>
        <p:nvSpPr>
          <p:cNvPr id="6" name="Round Single Corner of Rectangle 5">
            <a:extLst>
              <a:ext uri="{FF2B5EF4-FFF2-40B4-BE49-F238E27FC236}">
                <a16:creationId xmlns:a16="http://schemas.microsoft.com/office/drawing/2014/main" id="{473ED4D5-0FCE-013C-2636-E7EB07974992}"/>
              </a:ext>
            </a:extLst>
          </p:cNvPr>
          <p:cNvSpPr/>
          <p:nvPr userDrawn="1"/>
        </p:nvSpPr>
        <p:spPr>
          <a:xfrm flipV="1">
            <a:off x="0" y="2245660"/>
            <a:ext cx="7600336" cy="2366679"/>
          </a:xfrm>
          <a:prstGeom prst="round1Rect">
            <a:avLst>
              <a:gd name="adj" fmla="val 25807"/>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D4EE1025-5E9E-4C81-5008-862B8C38C7FF}"/>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10160410" y="5319049"/>
            <a:ext cx="1538951" cy="1538951"/>
          </a:xfrm>
          <a:prstGeom prst="rect">
            <a:avLst/>
          </a:prstGeom>
        </p:spPr>
      </p:pic>
      <p:pic>
        <p:nvPicPr>
          <p:cNvPr id="11" name="Picture 10">
            <a:extLst>
              <a:ext uri="{FF2B5EF4-FFF2-40B4-BE49-F238E27FC236}">
                <a16:creationId xmlns:a16="http://schemas.microsoft.com/office/drawing/2014/main" id="{5BCFFE63-26F8-BDBC-4FFA-0E396E4F7AF5}"/>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0160410" y="405012"/>
            <a:ext cx="1538951" cy="429190"/>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2346824"/>
            <a:ext cx="6292645" cy="1384189"/>
          </a:xfrm>
        </p:spPr>
        <p:txBody>
          <a:bodyPr anchor="b">
            <a:noAutofit/>
          </a:bodyPr>
          <a:lstStyle>
            <a:lvl1pPr algn="l">
              <a:lnSpc>
                <a:spcPct val="100000"/>
              </a:lnSpc>
              <a:defRPr sz="3600" b="1" i="0" baseline="0">
                <a:solidFill>
                  <a:schemeClr val="tx1"/>
                </a:solidFill>
                <a:latin typeface="Arial" panose="020B0604020202020204" pitchFamily="34" charset="0"/>
                <a:cs typeface="Arial" panose="020B0604020202020204" pitchFamily="34" charset="0"/>
              </a:defRPr>
            </a:lvl1pPr>
          </a:lstStyle>
          <a:p>
            <a:r>
              <a:rPr lang="en-GB" dirty="0"/>
              <a:t>Click to edit divider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0" y="3790623"/>
            <a:ext cx="6292645" cy="373874"/>
          </a:xfrm>
        </p:spPr>
        <p:txBody>
          <a:bodyPr>
            <a:noAutofit/>
          </a:bodyPr>
          <a:lstStyle>
            <a:lvl1pPr marL="0" indent="0" algn="l">
              <a:lnSpc>
                <a:spcPct val="100000"/>
              </a:lnSpc>
              <a:buNone/>
              <a:defRPr sz="1800" baseline="0">
                <a:solidFill>
                  <a:schemeClr val="tx1"/>
                </a:solidFill>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divider subtitle</a:t>
            </a:r>
            <a:endParaRPr lang="en-US" dirty="0"/>
          </a:p>
        </p:txBody>
      </p:sp>
    </p:spTree>
    <p:extLst>
      <p:ext uri="{BB962C8B-B14F-4D97-AF65-F5344CB8AC3E}">
        <p14:creationId xmlns:p14="http://schemas.microsoft.com/office/powerpoint/2010/main" val="3368774145"/>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Divider_No Imag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8C3AD4C-B5C2-E9AD-932A-502E82C9E901}"/>
              </a:ext>
            </a:extLst>
          </p:cNvPr>
          <p:cNvSpPr/>
          <p:nvPr userDrawn="1"/>
        </p:nvSpPr>
        <p:spPr>
          <a:xfrm>
            <a:off x="0" y="0"/>
            <a:ext cx="12192000" cy="6858000"/>
          </a:xfrm>
          <a:prstGeom prst="rect">
            <a:avLst/>
          </a:prstGeom>
          <a:gradFill flip="none" rotWithShape="1">
            <a:gsLst>
              <a:gs pos="17000">
                <a:schemeClr val="accent1"/>
              </a:gs>
              <a:gs pos="73000">
                <a:srgbClr val="AB3D3E"/>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Calibri" panose="020F0502020204030204" pitchFamily="34" charset="0"/>
              <a:cs typeface="Calibri" panose="020F0502020204030204" pitchFamily="34" charset="0"/>
            </a:endParaRPr>
          </a:p>
        </p:txBody>
      </p:sp>
      <p:sp>
        <p:nvSpPr>
          <p:cNvPr id="6" name="Round Single Corner of Rectangle 5">
            <a:extLst>
              <a:ext uri="{FF2B5EF4-FFF2-40B4-BE49-F238E27FC236}">
                <a16:creationId xmlns:a16="http://schemas.microsoft.com/office/drawing/2014/main" id="{473ED4D5-0FCE-013C-2636-E7EB07974992}"/>
              </a:ext>
            </a:extLst>
          </p:cNvPr>
          <p:cNvSpPr/>
          <p:nvPr userDrawn="1"/>
        </p:nvSpPr>
        <p:spPr>
          <a:xfrm flipV="1">
            <a:off x="0" y="2245660"/>
            <a:ext cx="7600336" cy="2366679"/>
          </a:xfrm>
          <a:prstGeom prst="round1Rect">
            <a:avLst>
              <a:gd name="adj" fmla="val 25807"/>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D4EE1025-5E9E-4C81-5008-862B8C38C7FF}"/>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160410" y="5319049"/>
            <a:ext cx="1538951" cy="1538951"/>
          </a:xfrm>
          <a:prstGeom prst="rect">
            <a:avLst/>
          </a:prstGeom>
        </p:spPr>
      </p:pic>
      <p:pic>
        <p:nvPicPr>
          <p:cNvPr id="11" name="Picture 10">
            <a:extLst>
              <a:ext uri="{FF2B5EF4-FFF2-40B4-BE49-F238E27FC236}">
                <a16:creationId xmlns:a16="http://schemas.microsoft.com/office/drawing/2014/main" id="{5BCFFE63-26F8-BDBC-4FFA-0E396E4F7AF5}"/>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160410" y="405012"/>
            <a:ext cx="1538951" cy="429190"/>
          </a:xfrm>
          <a:prstGeom prst="rect">
            <a:avLst/>
          </a:prstGeom>
        </p:spPr>
      </p:pic>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2346824"/>
            <a:ext cx="6292645" cy="1384189"/>
          </a:xfrm>
        </p:spPr>
        <p:txBody>
          <a:bodyPr anchor="b">
            <a:noAutofit/>
          </a:bodyPr>
          <a:lstStyle>
            <a:lvl1pPr algn="l">
              <a:lnSpc>
                <a:spcPct val="100000"/>
              </a:lnSpc>
              <a:defRPr sz="3600" b="1" i="0" baseline="0">
                <a:solidFill>
                  <a:schemeClr val="tx1"/>
                </a:solidFill>
                <a:latin typeface="Raleway" panose="020B0003030101060003" pitchFamily="34" charset="0"/>
                <a:cs typeface="Calibri" panose="020F0502020204030204" pitchFamily="34" charset="0"/>
              </a:defRPr>
            </a:lvl1pPr>
          </a:lstStyle>
          <a:p>
            <a:r>
              <a:rPr lang="en-GB" dirty="0"/>
              <a:t>Click to edit divider title</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0" y="3790623"/>
            <a:ext cx="6292645" cy="373874"/>
          </a:xfrm>
        </p:spPr>
        <p:txBody>
          <a:bodyPr>
            <a:noAutofit/>
          </a:bodyPr>
          <a:lstStyle>
            <a:lvl1pPr marL="0" indent="0" algn="l">
              <a:lnSpc>
                <a:spcPct val="100000"/>
              </a:lnSpc>
              <a:buNone/>
              <a:defRPr sz="1800" baseline="0">
                <a:solidFill>
                  <a:schemeClr val="tx1"/>
                </a:solidFill>
                <a:latin typeface="Raleway" panose="020B0003030101060003"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divider subtitle</a:t>
            </a:r>
            <a:endParaRPr lang="en-US" dirty="0"/>
          </a:p>
        </p:txBody>
      </p:sp>
    </p:spTree>
    <p:extLst>
      <p:ext uri="{BB962C8B-B14F-4D97-AF65-F5344CB8AC3E}">
        <p14:creationId xmlns:p14="http://schemas.microsoft.com/office/powerpoint/2010/main" val="900101049"/>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31EF35-A0AC-B217-F88F-2AAF630AAB1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0C9226E-ACA8-C4A7-DCC3-10BA47DD4939}"/>
              </a:ext>
            </a:extLst>
          </p:cNvPr>
          <p:cNvSpPr>
            <a:spLocks noGrp="1"/>
          </p:cNvSpPr>
          <p:nvPr>
            <p:ph type="title" hasCustomPrompt="1"/>
          </p:nvPr>
        </p:nvSpPr>
        <p:spPr>
          <a:xfrm>
            <a:off x="383458" y="405012"/>
            <a:ext cx="9497961" cy="429189"/>
          </a:xfrm>
        </p:spPr>
        <p:txBody>
          <a:bodyPr>
            <a:noAutofit/>
          </a:bodyPr>
          <a:lstStyle>
            <a:lvl1pPr>
              <a:defRPr sz="2800" b="1">
                <a:latin typeface="Raleway" panose="020B0003030101060003" pitchFamily="34" charset="0"/>
                <a:cs typeface="Calibri" panose="020F0502020204030204" pitchFamily="34" charset="0"/>
              </a:defRPr>
            </a:lvl1pPr>
          </a:lstStyle>
          <a:p>
            <a:r>
              <a:rPr lang="en-GB" dirty="0"/>
              <a:t>Click to edit title</a:t>
            </a:r>
            <a:endParaRPr lang="en-US" dirty="0"/>
          </a:p>
        </p:txBody>
      </p:sp>
      <p:sp>
        <p:nvSpPr>
          <p:cNvPr id="3" name="Content Placeholder 2">
            <a:extLst>
              <a:ext uri="{FF2B5EF4-FFF2-40B4-BE49-F238E27FC236}">
                <a16:creationId xmlns:a16="http://schemas.microsoft.com/office/drawing/2014/main" id="{C91646FA-226A-9FD2-E968-CB36C15ED36B}"/>
              </a:ext>
            </a:extLst>
          </p:cNvPr>
          <p:cNvSpPr>
            <a:spLocks noGrp="1"/>
          </p:cNvSpPr>
          <p:nvPr>
            <p:ph idx="1"/>
          </p:nvPr>
        </p:nvSpPr>
        <p:spPr>
          <a:xfrm>
            <a:off x="383458" y="1669774"/>
            <a:ext cx="11464412" cy="4562366"/>
          </a:xfrm>
        </p:spPr>
        <p:txBody>
          <a:bodyPr>
            <a:noAutofit/>
          </a:bodyPr>
          <a:lstStyle>
            <a:lvl1pPr>
              <a:lnSpc>
                <a:spcPts val="1800"/>
              </a:lnSpc>
              <a:spcBef>
                <a:spcPts val="0"/>
              </a:spcBef>
              <a:spcAft>
                <a:spcPts val="600"/>
              </a:spcAft>
              <a:buClr>
                <a:schemeClr val="tx2"/>
              </a:buClr>
              <a:defRPr sz="2000" baseline="0">
                <a:latin typeface="Raleway" panose="020B0003030101060003" pitchFamily="34" charset="0"/>
                <a:cs typeface="Calibri" panose="020F0502020204030204" pitchFamily="34" charset="0"/>
              </a:defRPr>
            </a:lvl1pPr>
            <a:lvl2pPr>
              <a:lnSpc>
                <a:spcPts val="1800"/>
              </a:lnSpc>
              <a:spcBef>
                <a:spcPts val="0"/>
              </a:spcBef>
              <a:spcAft>
                <a:spcPts val="600"/>
              </a:spcAft>
              <a:buClr>
                <a:schemeClr val="tx2"/>
              </a:buClr>
              <a:defRPr sz="1800" baseline="0">
                <a:latin typeface="Raleway" panose="020B0003030101060003" pitchFamily="34" charset="0"/>
                <a:cs typeface="Calibri" panose="020F0502020204030204" pitchFamily="34" charset="0"/>
              </a:defRPr>
            </a:lvl2pPr>
            <a:lvl3pPr>
              <a:lnSpc>
                <a:spcPts val="1800"/>
              </a:lnSpc>
              <a:spcBef>
                <a:spcPts val="0"/>
              </a:spcBef>
              <a:spcAft>
                <a:spcPts val="600"/>
              </a:spcAft>
              <a:buClr>
                <a:schemeClr val="tx2"/>
              </a:buClr>
              <a:defRPr sz="1600" baseline="0">
                <a:latin typeface="Raleway" panose="020B0003030101060003" pitchFamily="34" charset="0"/>
                <a:cs typeface="Calibri" panose="020F0502020204030204" pitchFamily="34" charset="0"/>
              </a:defRPr>
            </a:lvl3pPr>
            <a:lvl4pPr>
              <a:lnSpc>
                <a:spcPts val="1800"/>
              </a:lnSpc>
              <a:spcBef>
                <a:spcPts val="0"/>
              </a:spcBef>
              <a:spcAft>
                <a:spcPts val="600"/>
              </a:spcAft>
              <a:buClr>
                <a:schemeClr val="tx2"/>
              </a:buClr>
              <a:defRPr sz="1400" baseline="0">
                <a:latin typeface="Raleway" panose="020B0003030101060003" pitchFamily="34" charset="0"/>
                <a:cs typeface="Calibri" panose="020F0502020204030204" pitchFamily="34" charset="0"/>
              </a:defRPr>
            </a:lvl4pPr>
            <a:lvl5pPr>
              <a:lnSpc>
                <a:spcPts val="1800"/>
              </a:lnSpc>
              <a:spcBef>
                <a:spcPts val="0"/>
              </a:spcBef>
              <a:spcAft>
                <a:spcPts val="600"/>
              </a:spcAft>
              <a:buClr>
                <a:schemeClr val="tx2"/>
              </a:buClr>
              <a:defRPr sz="1400" baseline="0">
                <a:latin typeface="Raleway" panose="020B0003030101060003" pitchFamily="34" charset="0"/>
                <a:cs typeface="Calibri" panose="020F050202020403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57450BBE-192B-66B5-64D7-DBB7ADAD93E5}"/>
              </a:ext>
            </a:extLst>
          </p:cNvPr>
          <p:cNvSpPr>
            <a:spLocks noGrp="1"/>
          </p:cNvSpPr>
          <p:nvPr>
            <p:ph type="sldNum" sz="quarter" idx="12"/>
          </p:nvPr>
        </p:nvSpPr>
        <p:spPr>
          <a:xfrm>
            <a:off x="11346426" y="6232143"/>
            <a:ext cx="501444" cy="252436"/>
          </a:xfrm>
        </p:spPr>
        <p:txBody>
          <a:bodyPr/>
          <a:lstStyle>
            <a:lvl1pPr algn="r">
              <a:defRPr sz="1000"/>
            </a:lvl1pPr>
          </a:lstStyle>
          <a:p>
            <a:fld id="{419E291A-0462-3A44-9828-B5181980B646}" type="slidenum">
              <a:rPr lang="en-US" smtClean="0"/>
              <a:pPr/>
              <a:t>‹#›</a:t>
            </a:fld>
            <a:endParaRPr lang="en-US" dirty="0"/>
          </a:p>
        </p:txBody>
      </p:sp>
      <p:pic>
        <p:nvPicPr>
          <p:cNvPr id="9" name="Picture 8">
            <a:extLst>
              <a:ext uri="{FF2B5EF4-FFF2-40B4-BE49-F238E27FC236}">
                <a16:creationId xmlns:a16="http://schemas.microsoft.com/office/drawing/2014/main" id="{6CE8E920-81BD-F573-A35E-CE10A30FEC9D}"/>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0160410" y="405012"/>
            <a:ext cx="1538951" cy="429189"/>
          </a:xfrm>
          <a:prstGeom prst="rect">
            <a:avLst/>
          </a:prstGeom>
        </p:spPr>
      </p:pic>
      <p:sp>
        <p:nvSpPr>
          <p:cNvPr id="11" name="Text Placeholder 10">
            <a:extLst>
              <a:ext uri="{FF2B5EF4-FFF2-40B4-BE49-F238E27FC236}">
                <a16:creationId xmlns:a16="http://schemas.microsoft.com/office/drawing/2014/main" id="{68D57480-4CBA-B648-3715-BF384D4400F9}"/>
              </a:ext>
            </a:extLst>
          </p:cNvPr>
          <p:cNvSpPr>
            <a:spLocks noGrp="1"/>
          </p:cNvSpPr>
          <p:nvPr>
            <p:ph type="body" sz="quarter" idx="13" hasCustomPrompt="1"/>
          </p:nvPr>
        </p:nvSpPr>
        <p:spPr>
          <a:xfrm>
            <a:off x="383458" y="906513"/>
            <a:ext cx="9497962" cy="295275"/>
          </a:xfrm>
        </p:spPr>
        <p:txBody>
          <a:bodyPr>
            <a:noAutofit/>
          </a:bodyPr>
          <a:lstStyle>
            <a:lvl1pPr marL="0" indent="0">
              <a:buNone/>
              <a:defRPr sz="2200" baseline="0">
                <a:latin typeface="Raleway" panose="020B0003030101060003" pitchFamily="34" charset="0"/>
                <a:cs typeface="Calibri" panose="020F0502020204030204" pitchFamily="34" charset="0"/>
              </a:defRPr>
            </a:lvl1pPr>
          </a:lstStyle>
          <a:p>
            <a:pPr lvl="0"/>
            <a:r>
              <a:rPr lang="en-US" dirty="0"/>
              <a:t>Subtitle</a:t>
            </a:r>
          </a:p>
        </p:txBody>
      </p:sp>
    </p:spTree>
    <p:extLst>
      <p:ext uri="{BB962C8B-B14F-4D97-AF65-F5344CB8AC3E}">
        <p14:creationId xmlns:p14="http://schemas.microsoft.com/office/powerpoint/2010/main" val="2943656120"/>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31EF35-A0AC-B217-F88F-2AAF630AAB1B}"/>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0C9226E-ACA8-C4A7-DCC3-10BA47DD4939}"/>
              </a:ext>
            </a:extLst>
          </p:cNvPr>
          <p:cNvSpPr>
            <a:spLocks noGrp="1"/>
          </p:cNvSpPr>
          <p:nvPr>
            <p:ph type="title" hasCustomPrompt="1"/>
          </p:nvPr>
        </p:nvSpPr>
        <p:spPr>
          <a:xfrm>
            <a:off x="383458" y="405012"/>
            <a:ext cx="9497961" cy="429189"/>
          </a:xfrm>
        </p:spPr>
        <p:txBody>
          <a:bodyPr>
            <a:noAutofit/>
          </a:bodyPr>
          <a:lstStyle>
            <a:lvl1pPr>
              <a:defRPr sz="2800" b="1">
                <a:latin typeface="Raleway" panose="020B0003030101060003" pitchFamily="34" charset="0"/>
                <a:cs typeface="Calibri" panose="020F0502020204030204" pitchFamily="34" charset="0"/>
              </a:defRPr>
            </a:lvl1pPr>
          </a:lstStyle>
          <a:p>
            <a:r>
              <a:rPr lang="en-GB" dirty="0"/>
              <a:t>Click to edit title</a:t>
            </a:r>
            <a:endParaRPr lang="en-US" dirty="0"/>
          </a:p>
        </p:txBody>
      </p:sp>
      <p:sp>
        <p:nvSpPr>
          <p:cNvPr id="3" name="Content Placeholder 2">
            <a:extLst>
              <a:ext uri="{FF2B5EF4-FFF2-40B4-BE49-F238E27FC236}">
                <a16:creationId xmlns:a16="http://schemas.microsoft.com/office/drawing/2014/main" id="{C91646FA-226A-9FD2-E968-CB36C15ED36B}"/>
              </a:ext>
            </a:extLst>
          </p:cNvPr>
          <p:cNvSpPr>
            <a:spLocks noGrp="1"/>
          </p:cNvSpPr>
          <p:nvPr>
            <p:ph idx="1"/>
          </p:nvPr>
        </p:nvSpPr>
        <p:spPr>
          <a:xfrm>
            <a:off x="383458" y="1669774"/>
            <a:ext cx="11464412" cy="4562366"/>
          </a:xfrm>
        </p:spPr>
        <p:txBody>
          <a:bodyPr>
            <a:noAutofit/>
          </a:bodyPr>
          <a:lstStyle>
            <a:lvl1pPr>
              <a:lnSpc>
                <a:spcPts val="1800"/>
              </a:lnSpc>
              <a:spcBef>
                <a:spcPts val="0"/>
              </a:spcBef>
              <a:spcAft>
                <a:spcPts val="600"/>
              </a:spcAft>
              <a:buClr>
                <a:schemeClr val="tx2"/>
              </a:buClr>
              <a:defRPr sz="2000" baseline="0">
                <a:latin typeface="Raleway" panose="020B0003030101060003" pitchFamily="34" charset="0"/>
                <a:cs typeface="Calibri" panose="020F0502020204030204" pitchFamily="34" charset="0"/>
              </a:defRPr>
            </a:lvl1pPr>
            <a:lvl2pPr>
              <a:lnSpc>
                <a:spcPts val="1800"/>
              </a:lnSpc>
              <a:spcBef>
                <a:spcPts val="0"/>
              </a:spcBef>
              <a:spcAft>
                <a:spcPts val="600"/>
              </a:spcAft>
              <a:buClr>
                <a:schemeClr val="tx2"/>
              </a:buClr>
              <a:defRPr sz="1800" baseline="0">
                <a:latin typeface="Raleway" panose="020B0003030101060003" pitchFamily="34" charset="0"/>
                <a:cs typeface="Calibri" panose="020F0502020204030204" pitchFamily="34" charset="0"/>
              </a:defRPr>
            </a:lvl2pPr>
            <a:lvl3pPr>
              <a:lnSpc>
                <a:spcPts val="1800"/>
              </a:lnSpc>
              <a:spcBef>
                <a:spcPts val="0"/>
              </a:spcBef>
              <a:spcAft>
                <a:spcPts val="600"/>
              </a:spcAft>
              <a:buClr>
                <a:schemeClr val="tx2"/>
              </a:buClr>
              <a:defRPr sz="1600" baseline="0">
                <a:latin typeface="Raleway" panose="020B0003030101060003" pitchFamily="34" charset="0"/>
                <a:cs typeface="Calibri" panose="020F0502020204030204" pitchFamily="34" charset="0"/>
              </a:defRPr>
            </a:lvl3pPr>
            <a:lvl4pPr>
              <a:lnSpc>
                <a:spcPts val="1800"/>
              </a:lnSpc>
              <a:spcBef>
                <a:spcPts val="0"/>
              </a:spcBef>
              <a:spcAft>
                <a:spcPts val="600"/>
              </a:spcAft>
              <a:buClr>
                <a:schemeClr val="tx2"/>
              </a:buClr>
              <a:defRPr sz="1400" baseline="0">
                <a:latin typeface="Raleway" panose="020B0003030101060003" pitchFamily="34" charset="0"/>
                <a:cs typeface="Calibri" panose="020F0502020204030204" pitchFamily="34" charset="0"/>
              </a:defRPr>
            </a:lvl4pPr>
            <a:lvl5pPr>
              <a:lnSpc>
                <a:spcPts val="1800"/>
              </a:lnSpc>
              <a:spcBef>
                <a:spcPts val="0"/>
              </a:spcBef>
              <a:spcAft>
                <a:spcPts val="600"/>
              </a:spcAft>
              <a:buClr>
                <a:schemeClr val="tx2"/>
              </a:buClr>
              <a:defRPr sz="1400" baseline="0">
                <a:latin typeface="Raleway" panose="020B0003030101060003" pitchFamily="34" charset="0"/>
                <a:cs typeface="Calibri" panose="020F050202020403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57450BBE-192B-66B5-64D7-DBB7ADAD93E5}"/>
              </a:ext>
            </a:extLst>
          </p:cNvPr>
          <p:cNvSpPr>
            <a:spLocks noGrp="1"/>
          </p:cNvSpPr>
          <p:nvPr>
            <p:ph type="sldNum" sz="quarter" idx="12"/>
          </p:nvPr>
        </p:nvSpPr>
        <p:spPr>
          <a:xfrm>
            <a:off x="11346426" y="6232143"/>
            <a:ext cx="501444" cy="252436"/>
          </a:xfrm>
        </p:spPr>
        <p:txBody>
          <a:bodyPr/>
          <a:lstStyle>
            <a:lvl1pPr algn="r">
              <a:defRPr sz="1000"/>
            </a:lvl1pPr>
          </a:lstStyle>
          <a:p>
            <a:fld id="{419E291A-0462-3A44-9828-B5181980B646}" type="slidenum">
              <a:rPr lang="en-US" smtClean="0"/>
              <a:pPr/>
              <a:t>‹#›</a:t>
            </a:fld>
            <a:endParaRPr lang="en-US" dirty="0"/>
          </a:p>
        </p:txBody>
      </p:sp>
      <p:pic>
        <p:nvPicPr>
          <p:cNvPr id="9" name="Picture 8">
            <a:extLst>
              <a:ext uri="{FF2B5EF4-FFF2-40B4-BE49-F238E27FC236}">
                <a16:creationId xmlns:a16="http://schemas.microsoft.com/office/drawing/2014/main" id="{6CE8E920-81BD-F573-A35E-CE10A30FEC9D}"/>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0160410" y="405012"/>
            <a:ext cx="1538951" cy="429189"/>
          </a:xfrm>
          <a:prstGeom prst="rect">
            <a:avLst/>
          </a:prstGeom>
        </p:spPr>
      </p:pic>
      <p:sp>
        <p:nvSpPr>
          <p:cNvPr id="11" name="Text Placeholder 10">
            <a:extLst>
              <a:ext uri="{FF2B5EF4-FFF2-40B4-BE49-F238E27FC236}">
                <a16:creationId xmlns:a16="http://schemas.microsoft.com/office/drawing/2014/main" id="{68D57480-4CBA-B648-3715-BF384D4400F9}"/>
              </a:ext>
            </a:extLst>
          </p:cNvPr>
          <p:cNvSpPr>
            <a:spLocks noGrp="1"/>
          </p:cNvSpPr>
          <p:nvPr>
            <p:ph type="body" sz="quarter" idx="13" hasCustomPrompt="1"/>
          </p:nvPr>
        </p:nvSpPr>
        <p:spPr>
          <a:xfrm>
            <a:off x="383458" y="906513"/>
            <a:ext cx="9497962" cy="295275"/>
          </a:xfrm>
        </p:spPr>
        <p:txBody>
          <a:bodyPr>
            <a:noAutofit/>
          </a:bodyPr>
          <a:lstStyle>
            <a:lvl1pPr marL="0" indent="0">
              <a:buNone/>
              <a:defRPr sz="2200" baseline="0">
                <a:latin typeface="Raleway" panose="020B0003030101060003" pitchFamily="34" charset="0"/>
                <a:cs typeface="Calibri" panose="020F0502020204030204" pitchFamily="34" charset="0"/>
              </a:defRPr>
            </a:lvl1pPr>
          </a:lstStyle>
          <a:p>
            <a:pPr lvl="0"/>
            <a:r>
              <a:rPr lang="en-US" dirty="0"/>
              <a:t>Subtitle</a:t>
            </a:r>
          </a:p>
        </p:txBody>
      </p:sp>
    </p:spTree>
    <p:extLst>
      <p:ext uri="{BB962C8B-B14F-4D97-AF65-F5344CB8AC3E}">
        <p14:creationId xmlns:p14="http://schemas.microsoft.com/office/powerpoint/2010/main" val="2376805215"/>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A931EF35-A0AC-B217-F88F-2AAF630AAB1B}"/>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D0C9226E-ACA8-C4A7-DCC3-10BA47DD4939}"/>
              </a:ext>
            </a:extLst>
          </p:cNvPr>
          <p:cNvSpPr>
            <a:spLocks noGrp="1"/>
          </p:cNvSpPr>
          <p:nvPr>
            <p:ph type="title" hasCustomPrompt="1"/>
          </p:nvPr>
        </p:nvSpPr>
        <p:spPr>
          <a:xfrm>
            <a:off x="383458" y="405012"/>
            <a:ext cx="9497961" cy="429189"/>
          </a:xfrm>
        </p:spPr>
        <p:txBody>
          <a:bodyPr>
            <a:noAutofit/>
          </a:bodyPr>
          <a:lstStyle>
            <a:lvl1pPr>
              <a:defRPr sz="2800" b="1">
                <a:latin typeface="Raleway" panose="020B0003030101060003" pitchFamily="34" charset="0"/>
                <a:cs typeface="Calibri" panose="020F0502020204030204" pitchFamily="34" charset="0"/>
              </a:defRPr>
            </a:lvl1pPr>
          </a:lstStyle>
          <a:p>
            <a:r>
              <a:rPr lang="en-GB" dirty="0"/>
              <a:t>Click to edit title</a:t>
            </a:r>
            <a:endParaRPr lang="en-US" dirty="0"/>
          </a:p>
        </p:txBody>
      </p:sp>
      <p:sp>
        <p:nvSpPr>
          <p:cNvPr id="3" name="Content Placeholder 2">
            <a:extLst>
              <a:ext uri="{FF2B5EF4-FFF2-40B4-BE49-F238E27FC236}">
                <a16:creationId xmlns:a16="http://schemas.microsoft.com/office/drawing/2014/main" id="{C91646FA-226A-9FD2-E968-CB36C15ED36B}"/>
              </a:ext>
            </a:extLst>
          </p:cNvPr>
          <p:cNvSpPr>
            <a:spLocks noGrp="1"/>
          </p:cNvSpPr>
          <p:nvPr>
            <p:ph idx="1"/>
          </p:nvPr>
        </p:nvSpPr>
        <p:spPr>
          <a:xfrm>
            <a:off x="383458" y="1669774"/>
            <a:ext cx="11464412" cy="4562366"/>
          </a:xfrm>
        </p:spPr>
        <p:txBody>
          <a:bodyPr>
            <a:noAutofit/>
          </a:bodyPr>
          <a:lstStyle>
            <a:lvl1pPr>
              <a:lnSpc>
                <a:spcPts val="1800"/>
              </a:lnSpc>
              <a:spcBef>
                <a:spcPts val="0"/>
              </a:spcBef>
              <a:spcAft>
                <a:spcPts val="600"/>
              </a:spcAft>
              <a:buClr>
                <a:schemeClr val="tx2"/>
              </a:buClr>
              <a:defRPr sz="2000" baseline="0">
                <a:latin typeface="Raleway" panose="020B0003030101060003" pitchFamily="34" charset="0"/>
                <a:cs typeface="Calibri" panose="020F0502020204030204" pitchFamily="34" charset="0"/>
              </a:defRPr>
            </a:lvl1pPr>
            <a:lvl2pPr>
              <a:lnSpc>
                <a:spcPts val="1800"/>
              </a:lnSpc>
              <a:spcBef>
                <a:spcPts val="0"/>
              </a:spcBef>
              <a:spcAft>
                <a:spcPts val="600"/>
              </a:spcAft>
              <a:buClr>
                <a:schemeClr val="tx2"/>
              </a:buClr>
              <a:defRPr sz="1800" baseline="0">
                <a:latin typeface="Raleway" panose="020B0003030101060003" pitchFamily="34" charset="0"/>
                <a:cs typeface="Calibri" panose="020F0502020204030204" pitchFamily="34" charset="0"/>
              </a:defRPr>
            </a:lvl2pPr>
            <a:lvl3pPr>
              <a:lnSpc>
                <a:spcPts val="1800"/>
              </a:lnSpc>
              <a:spcBef>
                <a:spcPts val="0"/>
              </a:spcBef>
              <a:spcAft>
                <a:spcPts val="600"/>
              </a:spcAft>
              <a:buClr>
                <a:schemeClr val="tx2"/>
              </a:buClr>
              <a:defRPr sz="1600" baseline="0">
                <a:latin typeface="Raleway" panose="020B0003030101060003" pitchFamily="34" charset="0"/>
                <a:cs typeface="Calibri" panose="020F0502020204030204" pitchFamily="34" charset="0"/>
              </a:defRPr>
            </a:lvl3pPr>
            <a:lvl4pPr>
              <a:lnSpc>
                <a:spcPts val="1800"/>
              </a:lnSpc>
              <a:spcBef>
                <a:spcPts val="0"/>
              </a:spcBef>
              <a:spcAft>
                <a:spcPts val="600"/>
              </a:spcAft>
              <a:buClr>
                <a:schemeClr val="tx2"/>
              </a:buClr>
              <a:defRPr sz="1400" baseline="0">
                <a:latin typeface="Raleway" panose="020B0003030101060003" pitchFamily="34" charset="0"/>
                <a:cs typeface="Calibri" panose="020F0502020204030204" pitchFamily="34" charset="0"/>
              </a:defRPr>
            </a:lvl4pPr>
            <a:lvl5pPr>
              <a:lnSpc>
                <a:spcPts val="1800"/>
              </a:lnSpc>
              <a:spcBef>
                <a:spcPts val="0"/>
              </a:spcBef>
              <a:spcAft>
                <a:spcPts val="600"/>
              </a:spcAft>
              <a:buClr>
                <a:schemeClr val="tx2"/>
              </a:buClr>
              <a:defRPr sz="1400" baseline="0">
                <a:latin typeface="Raleway" panose="020B0003030101060003" pitchFamily="34" charset="0"/>
                <a:cs typeface="Calibri" panose="020F0502020204030204" pitchFamily="34" charset="0"/>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57450BBE-192B-66B5-64D7-DBB7ADAD93E5}"/>
              </a:ext>
            </a:extLst>
          </p:cNvPr>
          <p:cNvSpPr>
            <a:spLocks noGrp="1"/>
          </p:cNvSpPr>
          <p:nvPr>
            <p:ph type="sldNum" sz="quarter" idx="12"/>
          </p:nvPr>
        </p:nvSpPr>
        <p:spPr>
          <a:xfrm>
            <a:off x="11346426" y="6232143"/>
            <a:ext cx="501444" cy="252436"/>
          </a:xfrm>
        </p:spPr>
        <p:txBody>
          <a:bodyPr/>
          <a:lstStyle>
            <a:lvl1pPr algn="r">
              <a:defRPr sz="1000"/>
            </a:lvl1pPr>
          </a:lstStyle>
          <a:p>
            <a:fld id="{419E291A-0462-3A44-9828-B5181980B646}" type="slidenum">
              <a:rPr lang="en-US" smtClean="0"/>
              <a:pPr/>
              <a:t>‹#›</a:t>
            </a:fld>
            <a:endParaRPr lang="en-US" dirty="0"/>
          </a:p>
        </p:txBody>
      </p:sp>
      <p:pic>
        <p:nvPicPr>
          <p:cNvPr id="9" name="Picture 8">
            <a:extLst>
              <a:ext uri="{FF2B5EF4-FFF2-40B4-BE49-F238E27FC236}">
                <a16:creationId xmlns:a16="http://schemas.microsoft.com/office/drawing/2014/main" id="{6CE8E920-81BD-F573-A35E-CE10A30FEC9D}"/>
              </a:ext>
            </a:extLst>
          </p:cNvPr>
          <p:cNvPicPr>
            <a:picLocks noChangeAspect="1"/>
          </p:cNvPicPr>
          <p:nvPr userDrawn="1"/>
        </p:nvPicPr>
        <p:blipFill>
          <a:blip r:embed="rId3" cstate="screen">
            <a:extLst>
              <a:ext uri="{28A0092B-C50C-407E-A947-70E740481C1C}">
                <a14:useLocalDpi xmlns:a14="http://schemas.microsoft.com/office/drawing/2010/main"/>
              </a:ext>
            </a:extLst>
          </a:blip>
          <a:srcRect/>
          <a:stretch/>
        </p:blipFill>
        <p:spPr>
          <a:xfrm>
            <a:off x="10160410" y="405012"/>
            <a:ext cx="1538951" cy="429189"/>
          </a:xfrm>
          <a:prstGeom prst="rect">
            <a:avLst/>
          </a:prstGeom>
        </p:spPr>
      </p:pic>
      <p:sp>
        <p:nvSpPr>
          <p:cNvPr id="11" name="Text Placeholder 10">
            <a:extLst>
              <a:ext uri="{FF2B5EF4-FFF2-40B4-BE49-F238E27FC236}">
                <a16:creationId xmlns:a16="http://schemas.microsoft.com/office/drawing/2014/main" id="{68D57480-4CBA-B648-3715-BF384D4400F9}"/>
              </a:ext>
            </a:extLst>
          </p:cNvPr>
          <p:cNvSpPr>
            <a:spLocks noGrp="1"/>
          </p:cNvSpPr>
          <p:nvPr>
            <p:ph type="body" sz="quarter" idx="13" hasCustomPrompt="1"/>
          </p:nvPr>
        </p:nvSpPr>
        <p:spPr>
          <a:xfrm>
            <a:off x="383458" y="906513"/>
            <a:ext cx="9497962" cy="295275"/>
          </a:xfrm>
        </p:spPr>
        <p:txBody>
          <a:bodyPr>
            <a:noAutofit/>
          </a:bodyPr>
          <a:lstStyle>
            <a:lvl1pPr marL="0" indent="0">
              <a:buNone/>
              <a:defRPr sz="2200" baseline="0">
                <a:latin typeface="Raleway" panose="020B0003030101060003" pitchFamily="34" charset="0"/>
                <a:cs typeface="Calibri" panose="020F0502020204030204" pitchFamily="34" charset="0"/>
              </a:defRPr>
            </a:lvl1pPr>
          </a:lstStyle>
          <a:p>
            <a:pPr lvl="0"/>
            <a:r>
              <a:rPr lang="en-US" dirty="0"/>
              <a:t>Subtitle</a:t>
            </a:r>
          </a:p>
        </p:txBody>
      </p:sp>
    </p:spTree>
    <p:extLst>
      <p:ext uri="{BB962C8B-B14F-4D97-AF65-F5344CB8AC3E}">
        <p14:creationId xmlns:p14="http://schemas.microsoft.com/office/powerpoint/2010/main" val="2415187318"/>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2_En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1888968"/>
            <a:ext cx="6292645" cy="1384189"/>
          </a:xfrm>
        </p:spPr>
        <p:txBody>
          <a:bodyPr anchor="b">
            <a:noAutofit/>
          </a:bodyPr>
          <a:lstStyle>
            <a:lvl1pPr algn="l">
              <a:defRPr sz="5000" b="1" i="0" baseline="0">
                <a:solidFill>
                  <a:schemeClr val="bg1"/>
                </a:solidFill>
                <a:latin typeface="Raleway" panose="020B0003030101060003" pitchFamily="34" charset="0"/>
                <a:cs typeface="Calibri" panose="020F0502020204030204" pitchFamily="34" charset="0"/>
              </a:defRPr>
            </a:lvl1pPr>
          </a:lstStyle>
          <a:p>
            <a:r>
              <a:rPr lang="en-GB" dirty="0"/>
              <a:t>Thank you</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0" y="3599291"/>
            <a:ext cx="6292645" cy="513435"/>
          </a:xfrm>
        </p:spPr>
        <p:txBody>
          <a:bodyPr>
            <a:noAutofit/>
          </a:bodyPr>
          <a:lstStyle>
            <a:lvl1pPr marL="0" indent="0" algn="l">
              <a:lnSpc>
                <a:spcPts val="1920"/>
              </a:lnSpc>
              <a:buNone/>
              <a:defRPr sz="2000" baseline="0">
                <a:solidFill>
                  <a:schemeClr val="bg1"/>
                </a:solidFill>
                <a:latin typeface="Raleway" panose="020B0003030101060003"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contact details</a:t>
            </a:r>
            <a:endParaRPr lang="en-US" dirty="0"/>
          </a:p>
        </p:txBody>
      </p:sp>
      <p:pic>
        <p:nvPicPr>
          <p:cNvPr id="4" name="Picture 3">
            <a:extLst>
              <a:ext uri="{FF2B5EF4-FFF2-40B4-BE49-F238E27FC236}">
                <a16:creationId xmlns:a16="http://schemas.microsoft.com/office/drawing/2014/main" id="{3DD74B82-F3EC-2284-E3C0-BB049B7A968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369084" y="4577629"/>
            <a:ext cx="2280372" cy="2280372"/>
          </a:xfrm>
          <a:prstGeom prst="rect">
            <a:avLst/>
          </a:prstGeom>
        </p:spPr>
      </p:pic>
      <p:pic>
        <p:nvPicPr>
          <p:cNvPr id="7" name="Picture 6">
            <a:extLst>
              <a:ext uri="{FF2B5EF4-FFF2-40B4-BE49-F238E27FC236}">
                <a16:creationId xmlns:a16="http://schemas.microsoft.com/office/drawing/2014/main" id="{4109BD3B-D7E9-8C00-7EDC-D2AC6B7DFBF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9393" y="5742981"/>
            <a:ext cx="2679498" cy="747271"/>
          </a:xfrm>
          <a:prstGeom prst="rect">
            <a:avLst/>
          </a:prstGeom>
        </p:spPr>
      </p:pic>
    </p:spTree>
    <p:extLst>
      <p:ext uri="{BB962C8B-B14F-4D97-AF65-F5344CB8AC3E}">
        <p14:creationId xmlns:p14="http://schemas.microsoft.com/office/powerpoint/2010/main" val="3213104351"/>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1_En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92FB60CB-E280-1AFC-7F00-4EBB4EFF142B}"/>
              </a:ext>
            </a:extLst>
          </p:cNvPr>
          <p:cNvSpPr/>
          <p:nvPr userDrawn="1"/>
        </p:nvSpPr>
        <p:spPr>
          <a:xfrm>
            <a:off x="0" y="0"/>
            <a:ext cx="12192000" cy="6858000"/>
          </a:xfrm>
          <a:prstGeom prst="rect">
            <a:avLst/>
          </a:prstGeom>
          <a:gradFill flip="none" rotWithShape="1">
            <a:gsLst>
              <a:gs pos="72000">
                <a:srgbClr val="296A88"/>
              </a:gs>
              <a:gs pos="8000">
                <a:schemeClr val="accent1"/>
              </a:gs>
              <a:gs pos="100000">
                <a:schemeClr val="accent3"/>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1888968"/>
            <a:ext cx="6292645" cy="1384189"/>
          </a:xfrm>
        </p:spPr>
        <p:txBody>
          <a:bodyPr anchor="b">
            <a:noAutofit/>
          </a:bodyPr>
          <a:lstStyle>
            <a:lvl1pPr algn="l">
              <a:defRPr sz="5000" b="1" i="0" baseline="0">
                <a:solidFill>
                  <a:schemeClr val="bg1"/>
                </a:solidFill>
                <a:latin typeface="Raleway" panose="020B0003030101060003" pitchFamily="34" charset="0"/>
                <a:cs typeface="Calibri" panose="020F0502020204030204" pitchFamily="34" charset="0"/>
              </a:defRPr>
            </a:lvl1pPr>
          </a:lstStyle>
          <a:p>
            <a:r>
              <a:rPr lang="en-GB" dirty="0"/>
              <a:t>Thank you</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0" y="3599291"/>
            <a:ext cx="6292645" cy="513435"/>
          </a:xfrm>
        </p:spPr>
        <p:txBody>
          <a:bodyPr>
            <a:noAutofit/>
          </a:bodyPr>
          <a:lstStyle>
            <a:lvl1pPr marL="0" indent="0" algn="l">
              <a:lnSpc>
                <a:spcPts val="1920"/>
              </a:lnSpc>
              <a:buNone/>
              <a:defRPr sz="2000" baseline="0">
                <a:solidFill>
                  <a:schemeClr val="bg1"/>
                </a:solidFill>
                <a:latin typeface="Raleway" panose="020B0003030101060003"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contact details</a:t>
            </a:r>
            <a:endParaRPr lang="en-US" dirty="0"/>
          </a:p>
        </p:txBody>
      </p:sp>
      <p:pic>
        <p:nvPicPr>
          <p:cNvPr id="4" name="Picture 3">
            <a:extLst>
              <a:ext uri="{FF2B5EF4-FFF2-40B4-BE49-F238E27FC236}">
                <a16:creationId xmlns:a16="http://schemas.microsoft.com/office/drawing/2014/main" id="{3DD74B82-F3EC-2284-E3C0-BB049B7A968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369084" y="4577629"/>
            <a:ext cx="2280372" cy="2280372"/>
          </a:xfrm>
          <a:prstGeom prst="rect">
            <a:avLst/>
          </a:prstGeom>
        </p:spPr>
      </p:pic>
      <p:pic>
        <p:nvPicPr>
          <p:cNvPr id="7" name="Picture 6">
            <a:extLst>
              <a:ext uri="{FF2B5EF4-FFF2-40B4-BE49-F238E27FC236}">
                <a16:creationId xmlns:a16="http://schemas.microsoft.com/office/drawing/2014/main" id="{4109BD3B-D7E9-8C00-7EDC-D2AC6B7DFBF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9393" y="5742981"/>
            <a:ext cx="2679498" cy="747271"/>
          </a:xfrm>
          <a:prstGeom prst="rect">
            <a:avLst/>
          </a:prstGeom>
        </p:spPr>
      </p:pic>
    </p:spTree>
    <p:extLst>
      <p:ext uri="{BB962C8B-B14F-4D97-AF65-F5344CB8AC3E}">
        <p14:creationId xmlns:p14="http://schemas.microsoft.com/office/powerpoint/2010/main" val="882783080"/>
      </p:ext>
    </p:extLst>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userDrawn="1">
  <p:cSld name="En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05C9A3B0-A883-F4A5-D76C-E21008E0F8AB}"/>
              </a:ext>
            </a:extLst>
          </p:cNvPr>
          <p:cNvSpPr/>
          <p:nvPr userDrawn="1"/>
        </p:nvSpPr>
        <p:spPr>
          <a:xfrm>
            <a:off x="0" y="0"/>
            <a:ext cx="12192000" cy="6858000"/>
          </a:xfrm>
          <a:prstGeom prst="rect">
            <a:avLst/>
          </a:prstGeom>
          <a:gradFill flip="none" rotWithShape="1">
            <a:gsLst>
              <a:gs pos="17000">
                <a:schemeClr val="accent1"/>
              </a:gs>
              <a:gs pos="73000">
                <a:srgbClr val="AB3D3E"/>
              </a:gs>
              <a:gs pos="10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2FE82627-B3E0-B62F-F613-0F60B4F04B57}"/>
              </a:ext>
            </a:extLst>
          </p:cNvPr>
          <p:cNvSpPr>
            <a:spLocks noGrp="1"/>
          </p:cNvSpPr>
          <p:nvPr>
            <p:ph type="ctrTitle" hasCustomPrompt="1"/>
          </p:nvPr>
        </p:nvSpPr>
        <p:spPr>
          <a:xfrm>
            <a:off x="442451" y="1888968"/>
            <a:ext cx="6292645" cy="1384189"/>
          </a:xfrm>
        </p:spPr>
        <p:txBody>
          <a:bodyPr anchor="b">
            <a:noAutofit/>
          </a:bodyPr>
          <a:lstStyle>
            <a:lvl1pPr algn="l">
              <a:defRPr sz="5000" b="1" i="0" baseline="0">
                <a:solidFill>
                  <a:schemeClr val="bg1"/>
                </a:solidFill>
                <a:latin typeface="Raleway" panose="020B0003030101060003" pitchFamily="34" charset="0"/>
                <a:cs typeface="Calibri" panose="020F0502020204030204" pitchFamily="34" charset="0"/>
              </a:defRPr>
            </a:lvl1pPr>
          </a:lstStyle>
          <a:p>
            <a:r>
              <a:rPr lang="en-GB" dirty="0"/>
              <a:t>Thank you</a:t>
            </a:r>
            <a:endParaRPr lang="en-US" dirty="0"/>
          </a:p>
        </p:txBody>
      </p:sp>
      <p:sp>
        <p:nvSpPr>
          <p:cNvPr id="3" name="Subtitle 2">
            <a:extLst>
              <a:ext uri="{FF2B5EF4-FFF2-40B4-BE49-F238E27FC236}">
                <a16:creationId xmlns:a16="http://schemas.microsoft.com/office/drawing/2014/main" id="{65C175E6-25A3-9475-B675-2397D37A127D}"/>
              </a:ext>
            </a:extLst>
          </p:cNvPr>
          <p:cNvSpPr>
            <a:spLocks noGrp="1"/>
          </p:cNvSpPr>
          <p:nvPr>
            <p:ph type="subTitle" idx="1" hasCustomPrompt="1"/>
          </p:nvPr>
        </p:nvSpPr>
        <p:spPr>
          <a:xfrm>
            <a:off x="442450" y="3599291"/>
            <a:ext cx="6292645" cy="513435"/>
          </a:xfrm>
        </p:spPr>
        <p:txBody>
          <a:bodyPr>
            <a:noAutofit/>
          </a:bodyPr>
          <a:lstStyle>
            <a:lvl1pPr marL="0" indent="0" algn="l">
              <a:lnSpc>
                <a:spcPts val="1920"/>
              </a:lnSpc>
              <a:buNone/>
              <a:defRPr sz="2000" baseline="0">
                <a:solidFill>
                  <a:schemeClr val="bg1"/>
                </a:solidFill>
                <a:latin typeface="Raleway" panose="020B0003030101060003" pitchFamily="34" charset="0"/>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contact details</a:t>
            </a:r>
            <a:endParaRPr lang="en-US" dirty="0"/>
          </a:p>
        </p:txBody>
      </p:sp>
      <p:pic>
        <p:nvPicPr>
          <p:cNvPr id="4" name="Picture 3">
            <a:extLst>
              <a:ext uri="{FF2B5EF4-FFF2-40B4-BE49-F238E27FC236}">
                <a16:creationId xmlns:a16="http://schemas.microsoft.com/office/drawing/2014/main" id="{3DD74B82-F3EC-2284-E3C0-BB049B7A968D}"/>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9369084" y="4577629"/>
            <a:ext cx="2280372" cy="2280372"/>
          </a:xfrm>
          <a:prstGeom prst="rect">
            <a:avLst/>
          </a:prstGeom>
        </p:spPr>
      </p:pic>
      <p:pic>
        <p:nvPicPr>
          <p:cNvPr id="7" name="Picture 6">
            <a:extLst>
              <a:ext uri="{FF2B5EF4-FFF2-40B4-BE49-F238E27FC236}">
                <a16:creationId xmlns:a16="http://schemas.microsoft.com/office/drawing/2014/main" id="{4109BD3B-D7E9-8C00-7EDC-D2AC6B7DFBFD}"/>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529393" y="5742981"/>
            <a:ext cx="2679498" cy="747271"/>
          </a:xfrm>
          <a:prstGeom prst="rect">
            <a:avLst/>
          </a:prstGeom>
        </p:spPr>
      </p:pic>
    </p:spTree>
    <p:extLst>
      <p:ext uri="{BB962C8B-B14F-4D97-AF65-F5344CB8AC3E}">
        <p14:creationId xmlns:p14="http://schemas.microsoft.com/office/powerpoint/2010/main" val="415168352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slideLayout" Target="../slideLayouts/slideLayout29.xml"/><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slideLayout" Target="../slideLayouts/slideLayout28.xml"/><Relationship Id="rId17" Type="http://schemas.openxmlformats.org/officeDocument/2006/relationships/theme" Target="../theme/theme2.xml"/><Relationship Id="rId2" Type="http://schemas.openxmlformats.org/officeDocument/2006/relationships/slideLayout" Target="../slideLayouts/slideLayout18.xml"/><Relationship Id="rId16" Type="http://schemas.openxmlformats.org/officeDocument/2006/relationships/slideLayout" Target="../slideLayouts/slideLayout32.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slideLayout" Target="../slideLayouts/slideLayout27.xml"/><Relationship Id="rId5" Type="http://schemas.openxmlformats.org/officeDocument/2006/relationships/slideLayout" Target="../slideLayouts/slideLayout21.xml"/><Relationship Id="rId15" Type="http://schemas.openxmlformats.org/officeDocument/2006/relationships/slideLayout" Target="../slideLayouts/slideLayout31.xml"/><Relationship Id="rId10" Type="http://schemas.openxmlformats.org/officeDocument/2006/relationships/slideLayout" Target="../slideLayouts/slideLayout26.xml"/><Relationship Id="rId4" Type="http://schemas.openxmlformats.org/officeDocument/2006/relationships/slideLayout" Target="../slideLayouts/slideLayout20.xml"/><Relationship Id="rId9" Type="http://schemas.openxmlformats.org/officeDocument/2006/relationships/slideLayout" Target="../slideLayouts/slideLayout25.xml"/><Relationship Id="rId14"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theme" Target="../theme/theme3.xml"/><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slideLayout" Target="../slideLayouts/slideLayout44.xml"/><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slideLayout" Target="../slideLayouts/slideLayout43.xml"/><Relationship Id="rId5" Type="http://schemas.openxmlformats.org/officeDocument/2006/relationships/slideLayout" Target="../slideLayouts/slideLayout37.xml"/><Relationship Id="rId10" Type="http://schemas.openxmlformats.org/officeDocument/2006/relationships/slideLayout" Target="../slideLayouts/slideLayout42.xml"/><Relationship Id="rId4" Type="http://schemas.openxmlformats.org/officeDocument/2006/relationships/slideLayout" Target="../slideLayouts/slideLayout36.xml"/><Relationship Id="rId9" Type="http://schemas.openxmlformats.org/officeDocument/2006/relationships/slideLayout" Target="../slideLayouts/slideLayout41.xml"/><Relationship Id="rId14" Type="http://schemas.openxmlformats.org/officeDocument/2006/relationships/image" Target="../media/image1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52.xml"/><Relationship Id="rId13" Type="http://schemas.openxmlformats.org/officeDocument/2006/relationships/slideLayout" Target="../slideLayouts/slideLayout57.xml"/><Relationship Id="rId3" Type="http://schemas.openxmlformats.org/officeDocument/2006/relationships/slideLayout" Target="../slideLayouts/slideLayout47.xml"/><Relationship Id="rId7" Type="http://schemas.openxmlformats.org/officeDocument/2006/relationships/slideLayout" Target="../slideLayouts/slideLayout51.xml"/><Relationship Id="rId12" Type="http://schemas.openxmlformats.org/officeDocument/2006/relationships/slideLayout" Target="../slideLayouts/slideLayout56.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11" Type="http://schemas.openxmlformats.org/officeDocument/2006/relationships/slideLayout" Target="../slideLayouts/slideLayout55.xml"/><Relationship Id="rId5" Type="http://schemas.openxmlformats.org/officeDocument/2006/relationships/slideLayout" Target="../slideLayouts/slideLayout49.xml"/><Relationship Id="rId15" Type="http://schemas.openxmlformats.org/officeDocument/2006/relationships/image" Target="../media/image14.png"/><Relationship Id="rId10" Type="http://schemas.openxmlformats.org/officeDocument/2006/relationships/slideLayout" Target="../slideLayouts/slideLayout54.xml"/><Relationship Id="rId4" Type="http://schemas.openxmlformats.org/officeDocument/2006/relationships/slideLayout" Target="../slideLayouts/slideLayout48.xml"/><Relationship Id="rId9" Type="http://schemas.openxmlformats.org/officeDocument/2006/relationships/slideLayout" Target="../slideLayouts/slideLayout5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65.xml"/><Relationship Id="rId13" Type="http://schemas.openxmlformats.org/officeDocument/2006/relationships/theme" Target="../theme/theme5.xml"/><Relationship Id="rId3" Type="http://schemas.openxmlformats.org/officeDocument/2006/relationships/slideLayout" Target="../slideLayouts/slideLayout60.xml"/><Relationship Id="rId7" Type="http://schemas.openxmlformats.org/officeDocument/2006/relationships/slideLayout" Target="../slideLayouts/slideLayout64.xml"/><Relationship Id="rId12" Type="http://schemas.openxmlformats.org/officeDocument/2006/relationships/slideLayout" Target="../slideLayouts/slideLayout69.xml"/><Relationship Id="rId2" Type="http://schemas.openxmlformats.org/officeDocument/2006/relationships/slideLayout" Target="../slideLayouts/slideLayout59.xml"/><Relationship Id="rId1" Type="http://schemas.openxmlformats.org/officeDocument/2006/relationships/slideLayout" Target="../slideLayouts/slideLayout58.xml"/><Relationship Id="rId6" Type="http://schemas.openxmlformats.org/officeDocument/2006/relationships/slideLayout" Target="../slideLayouts/slideLayout63.xml"/><Relationship Id="rId11" Type="http://schemas.openxmlformats.org/officeDocument/2006/relationships/slideLayout" Target="../slideLayouts/slideLayout68.xml"/><Relationship Id="rId5" Type="http://schemas.openxmlformats.org/officeDocument/2006/relationships/slideLayout" Target="../slideLayouts/slideLayout62.xml"/><Relationship Id="rId10" Type="http://schemas.openxmlformats.org/officeDocument/2006/relationships/slideLayout" Target="../slideLayouts/slideLayout67.xml"/><Relationship Id="rId4" Type="http://schemas.openxmlformats.org/officeDocument/2006/relationships/slideLayout" Target="../slideLayouts/slideLayout61.xml"/><Relationship Id="rId9" Type="http://schemas.openxmlformats.org/officeDocument/2006/relationships/slideLayout" Target="../slideLayouts/slideLayout66.xml"/><Relationship Id="rId14" Type="http://schemas.openxmlformats.org/officeDocument/2006/relationships/image" Target="../media/image16.pn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77.xml"/><Relationship Id="rId13" Type="http://schemas.openxmlformats.org/officeDocument/2006/relationships/image" Target="../media/image17.gif"/><Relationship Id="rId3" Type="http://schemas.openxmlformats.org/officeDocument/2006/relationships/slideLayout" Target="../slideLayouts/slideLayout72.xml"/><Relationship Id="rId7" Type="http://schemas.openxmlformats.org/officeDocument/2006/relationships/slideLayout" Target="../slideLayouts/slideLayout76.xml"/><Relationship Id="rId12" Type="http://schemas.openxmlformats.org/officeDocument/2006/relationships/theme" Target="../theme/theme6.xml"/><Relationship Id="rId2" Type="http://schemas.openxmlformats.org/officeDocument/2006/relationships/slideLayout" Target="../slideLayouts/slideLayout71.xml"/><Relationship Id="rId1" Type="http://schemas.openxmlformats.org/officeDocument/2006/relationships/slideLayout" Target="../slideLayouts/slideLayout70.xml"/><Relationship Id="rId6" Type="http://schemas.openxmlformats.org/officeDocument/2006/relationships/slideLayout" Target="../slideLayouts/slideLayout75.xml"/><Relationship Id="rId11" Type="http://schemas.openxmlformats.org/officeDocument/2006/relationships/slideLayout" Target="../slideLayouts/slideLayout80.xml"/><Relationship Id="rId5" Type="http://schemas.openxmlformats.org/officeDocument/2006/relationships/slideLayout" Target="../slideLayouts/slideLayout74.xml"/><Relationship Id="rId15" Type="http://schemas.openxmlformats.org/officeDocument/2006/relationships/image" Target="../media/image19.png"/><Relationship Id="rId10" Type="http://schemas.openxmlformats.org/officeDocument/2006/relationships/slideLayout" Target="../slideLayouts/slideLayout79.xml"/><Relationship Id="rId4" Type="http://schemas.openxmlformats.org/officeDocument/2006/relationships/slideLayout" Target="../slideLayouts/slideLayout73.xml"/><Relationship Id="rId9" Type="http://schemas.openxmlformats.org/officeDocument/2006/relationships/slideLayout" Target="../slideLayouts/slideLayout78.xml"/><Relationship Id="rId14" Type="http://schemas.openxmlformats.org/officeDocument/2006/relationships/image" Target="../media/image18.png"/></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8.xml"/><Relationship Id="rId13" Type="http://schemas.openxmlformats.org/officeDocument/2006/relationships/slideLayout" Target="../slideLayouts/slideLayout93.xml"/><Relationship Id="rId3" Type="http://schemas.openxmlformats.org/officeDocument/2006/relationships/slideLayout" Target="../slideLayouts/slideLayout83.xml"/><Relationship Id="rId7" Type="http://schemas.openxmlformats.org/officeDocument/2006/relationships/slideLayout" Target="../slideLayouts/slideLayout87.xml"/><Relationship Id="rId12" Type="http://schemas.openxmlformats.org/officeDocument/2006/relationships/slideLayout" Target="../slideLayouts/slideLayout92.xml"/><Relationship Id="rId17" Type="http://schemas.openxmlformats.org/officeDocument/2006/relationships/theme" Target="../theme/theme7.xml"/><Relationship Id="rId2" Type="http://schemas.openxmlformats.org/officeDocument/2006/relationships/slideLayout" Target="../slideLayouts/slideLayout82.xml"/><Relationship Id="rId16" Type="http://schemas.openxmlformats.org/officeDocument/2006/relationships/slideLayout" Target="../slideLayouts/slideLayout96.xml"/><Relationship Id="rId1" Type="http://schemas.openxmlformats.org/officeDocument/2006/relationships/slideLayout" Target="../slideLayouts/slideLayout81.xml"/><Relationship Id="rId6" Type="http://schemas.openxmlformats.org/officeDocument/2006/relationships/slideLayout" Target="../slideLayouts/slideLayout86.xml"/><Relationship Id="rId11" Type="http://schemas.openxmlformats.org/officeDocument/2006/relationships/slideLayout" Target="../slideLayouts/slideLayout91.xml"/><Relationship Id="rId5" Type="http://schemas.openxmlformats.org/officeDocument/2006/relationships/slideLayout" Target="../slideLayouts/slideLayout85.xml"/><Relationship Id="rId15" Type="http://schemas.openxmlformats.org/officeDocument/2006/relationships/slideLayout" Target="../slideLayouts/slideLayout95.xml"/><Relationship Id="rId10" Type="http://schemas.openxmlformats.org/officeDocument/2006/relationships/slideLayout" Target="../slideLayouts/slideLayout90.xml"/><Relationship Id="rId4" Type="http://schemas.openxmlformats.org/officeDocument/2006/relationships/slideLayout" Target="../slideLayouts/slideLayout84.xml"/><Relationship Id="rId9" Type="http://schemas.openxmlformats.org/officeDocument/2006/relationships/slideLayout" Target="../slideLayouts/slideLayout89.xml"/><Relationship Id="rId14" Type="http://schemas.openxmlformats.org/officeDocument/2006/relationships/slideLayout" Target="../slideLayouts/slideLayout9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59C4BF-D68A-F91F-60EF-723D819E005B}"/>
              </a:ext>
            </a:extLst>
          </p:cNvPr>
          <p:cNvSpPr>
            <a:spLocks noGrp="1"/>
          </p:cNvSpPr>
          <p:nvPr>
            <p:ph type="title"/>
          </p:nvPr>
        </p:nvSpPr>
        <p:spPr>
          <a:xfrm>
            <a:off x="838200" y="365125"/>
            <a:ext cx="10515600" cy="1325563"/>
          </a:xfrm>
          <a:prstGeom prst="rect">
            <a:avLst/>
          </a:prstGeom>
        </p:spPr>
        <p:txBody>
          <a:bodyPr vert="horz" lIns="90000" tIns="45720" rIns="91440" bIns="45720" rtlCol="0" anchor="ctr">
            <a:no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C0BDE2A6-651B-FC1F-4526-6B520E0FD7C1}"/>
              </a:ext>
            </a:extLst>
          </p:cNvPr>
          <p:cNvSpPr>
            <a:spLocks noGrp="1"/>
          </p:cNvSpPr>
          <p:nvPr>
            <p:ph type="body" idx="1"/>
          </p:nvPr>
        </p:nvSpPr>
        <p:spPr>
          <a:xfrm>
            <a:off x="838200" y="1825625"/>
            <a:ext cx="10515600" cy="4351338"/>
          </a:xfrm>
          <a:prstGeom prst="rect">
            <a:avLst/>
          </a:prstGeom>
        </p:spPr>
        <p:txBody>
          <a:bodyPr vert="horz" lIns="90000" tIns="45720" rIns="91440" bIns="4572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769EF23A-1CF8-C1AC-85E1-9CF23C35E4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Raleway Light" pitchFamily="2" charset="77"/>
              </a:defRPr>
            </a:lvl1pPr>
          </a:lstStyle>
          <a:p>
            <a:fld id="{419E291A-0462-3A44-9828-B5181980B646}" type="slidenum">
              <a:rPr lang="en-US" smtClean="0"/>
              <a:pPr/>
              <a:t>‹#›</a:t>
            </a:fld>
            <a:endParaRPr lang="en-US"/>
          </a:p>
        </p:txBody>
      </p:sp>
    </p:spTree>
    <p:extLst>
      <p:ext uri="{BB962C8B-B14F-4D97-AF65-F5344CB8AC3E}">
        <p14:creationId xmlns:p14="http://schemas.microsoft.com/office/powerpoint/2010/main" val="411621300"/>
      </p:ext>
    </p:extLst>
  </p:cSld>
  <p:clrMap bg1="lt1" tx1="dk1" bg2="lt2" tx2="dk2" accent1="accent1" accent2="accent2" accent3="accent3" accent4="accent4" accent5="accent5" accent6="accent6" hlink="hlink" folHlink="folHlink"/>
  <p:sldLayoutIdLst>
    <p:sldLayoutId id="2147483673" r:id="rId1"/>
    <p:sldLayoutId id="2147483667" r:id="rId2"/>
    <p:sldLayoutId id="2147483665" r:id="rId3"/>
    <p:sldLayoutId id="2147483672" r:id="rId4"/>
    <p:sldLayoutId id="2147483668" r:id="rId5"/>
    <p:sldLayoutId id="2147483666" r:id="rId6"/>
    <p:sldLayoutId id="2147483674" r:id="rId7"/>
    <p:sldLayoutId id="2147483661" r:id="rId8"/>
    <p:sldLayoutId id="2147483669" r:id="rId9"/>
    <p:sldLayoutId id="2147483660" r:id="rId10"/>
    <p:sldLayoutId id="2147483675" r:id="rId11"/>
    <p:sldLayoutId id="2147483670" r:id="rId12"/>
    <p:sldLayoutId id="2147483650" r:id="rId13"/>
    <p:sldLayoutId id="2147483676" r:id="rId14"/>
    <p:sldLayoutId id="2147483671" r:id="rId15"/>
    <p:sldLayoutId id="2147483662" r:id="rId16"/>
  </p:sldLayoutIdLst>
  <p:txStyles>
    <p:titleStyle>
      <a:lvl1pPr algn="l" defTabSz="914400" rtl="0" eaLnBrk="1" latinLnBrk="0" hangingPunct="1">
        <a:lnSpc>
          <a:spcPct val="90000"/>
        </a:lnSpc>
        <a:spcBef>
          <a:spcPct val="0"/>
        </a:spcBef>
        <a:buNone/>
        <a:defRPr sz="4400" kern="1200" baseline="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2800" kern="1200" baseline="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chemeClr val="tx2"/>
        </a:buClr>
        <a:buFont typeface="Arial" panose="020B0604020202020204" pitchFamily="34" charset="0"/>
        <a:buChar char="•"/>
        <a:defRPr sz="2400" kern="1200" baseline="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chemeClr val="tx2"/>
        </a:buClr>
        <a:buFont typeface="Arial" panose="020B0604020202020204" pitchFamily="34" charset="0"/>
        <a:buChar char="•"/>
        <a:defRPr sz="2000" kern="1200" baseline="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59C4BF-D68A-F91F-60EF-723D819E005B}"/>
              </a:ext>
            </a:extLst>
          </p:cNvPr>
          <p:cNvSpPr>
            <a:spLocks noGrp="1"/>
          </p:cNvSpPr>
          <p:nvPr>
            <p:ph type="title"/>
          </p:nvPr>
        </p:nvSpPr>
        <p:spPr>
          <a:xfrm>
            <a:off x="838200" y="365125"/>
            <a:ext cx="10515600" cy="1325563"/>
          </a:xfrm>
          <a:prstGeom prst="rect">
            <a:avLst/>
          </a:prstGeom>
        </p:spPr>
        <p:txBody>
          <a:bodyPr vert="horz" lIns="90000" tIns="45720" rIns="91440" bIns="45720" rtlCol="0" anchor="ctr">
            <a:no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C0BDE2A6-651B-FC1F-4526-6B520E0FD7C1}"/>
              </a:ext>
            </a:extLst>
          </p:cNvPr>
          <p:cNvSpPr>
            <a:spLocks noGrp="1"/>
          </p:cNvSpPr>
          <p:nvPr>
            <p:ph type="body" idx="1"/>
          </p:nvPr>
        </p:nvSpPr>
        <p:spPr>
          <a:xfrm>
            <a:off x="838200" y="1825625"/>
            <a:ext cx="10515600" cy="4351338"/>
          </a:xfrm>
          <a:prstGeom prst="rect">
            <a:avLst/>
          </a:prstGeom>
        </p:spPr>
        <p:txBody>
          <a:bodyPr vert="horz" lIns="90000" tIns="45720" rIns="91440" bIns="4572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769EF23A-1CF8-C1AC-85E1-9CF23C35E4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Raleway Light" pitchFamily="2" charset="77"/>
              </a:defRPr>
            </a:lvl1pPr>
          </a:lstStyle>
          <a:p>
            <a:fld id="{419E291A-0462-3A44-9828-B5181980B646}" type="slidenum">
              <a:rPr lang="en-US" smtClean="0"/>
              <a:pPr/>
              <a:t>‹#›</a:t>
            </a:fld>
            <a:endParaRPr lang="en-US"/>
          </a:p>
        </p:txBody>
      </p:sp>
    </p:spTree>
    <p:extLst>
      <p:ext uri="{BB962C8B-B14F-4D97-AF65-F5344CB8AC3E}">
        <p14:creationId xmlns:p14="http://schemas.microsoft.com/office/powerpoint/2010/main" val="1124766277"/>
      </p:ext>
    </p:extLst>
  </p:cSld>
  <p:clrMap bg1="lt1" tx1="dk1" bg2="lt2" tx2="dk2" accent1="accent1" accent2="accent2" accent3="accent3" accent4="accent4" accent5="accent5" accent6="accent6" hlink="hlink" folHlink="folHlink"/>
  <p:sldLayoutIdLst>
    <p:sldLayoutId id="2147483678" r:id="rId1"/>
    <p:sldLayoutId id="2147483679" r:id="rId2"/>
    <p:sldLayoutId id="2147483680" r:id="rId3"/>
    <p:sldLayoutId id="2147483681" r:id="rId4"/>
    <p:sldLayoutId id="2147483682" r:id="rId5"/>
    <p:sldLayoutId id="2147483683" r:id="rId6"/>
    <p:sldLayoutId id="2147483684" r:id="rId7"/>
    <p:sldLayoutId id="2147483685" r:id="rId8"/>
    <p:sldLayoutId id="2147483686" r:id="rId9"/>
    <p:sldLayoutId id="2147483687" r:id="rId10"/>
    <p:sldLayoutId id="2147483688" r:id="rId11"/>
    <p:sldLayoutId id="2147483689" r:id="rId12"/>
    <p:sldLayoutId id="2147483690" r:id="rId13"/>
    <p:sldLayoutId id="2147483691" r:id="rId14"/>
    <p:sldLayoutId id="2147483692" r:id="rId15"/>
    <p:sldLayoutId id="2147483693" r:id="rId16"/>
  </p:sldLayoutIdLst>
  <p:txStyles>
    <p:titleStyle>
      <a:lvl1pPr algn="l" defTabSz="914400" rtl="0" eaLnBrk="1" latinLnBrk="0" hangingPunct="1">
        <a:lnSpc>
          <a:spcPct val="90000"/>
        </a:lnSpc>
        <a:spcBef>
          <a:spcPct val="0"/>
        </a:spcBef>
        <a:buNone/>
        <a:defRPr sz="4400" kern="1200" baseline="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2800" kern="1200" baseline="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chemeClr val="tx2"/>
        </a:buClr>
        <a:buFont typeface="Arial" panose="020B0604020202020204" pitchFamily="34" charset="0"/>
        <a:buChar char="•"/>
        <a:defRPr sz="2400" kern="1200" baseline="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chemeClr val="tx2"/>
        </a:buClr>
        <a:buFont typeface="Arial" panose="020B0604020202020204" pitchFamily="34" charset="0"/>
        <a:buChar char="•"/>
        <a:defRPr sz="2000" kern="1200" baseline="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9ABCC-AA33-4B68-9C6C-6B23372752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8" name="Rectangle 7">
            <a:extLst>
              <a:ext uri="{FF2B5EF4-FFF2-40B4-BE49-F238E27FC236}">
                <a16:creationId xmlns:a16="http://schemas.microsoft.com/office/drawing/2014/main" id="{D4816CF4-63CD-473B-A6A5-1A6AD5A55C7F}"/>
              </a:ext>
            </a:extLst>
          </p:cNvPr>
          <p:cNvSpPr/>
          <p:nvPr userDrawn="1"/>
        </p:nvSpPr>
        <p:spPr>
          <a:xfrm>
            <a:off x="0" y="6349325"/>
            <a:ext cx="12192000" cy="349135"/>
          </a:xfrm>
          <a:prstGeom prst="rect">
            <a:avLst/>
          </a:prstGeom>
          <a:gradFill>
            <a:gsLst>
              <a:gs pos="0">
                <a:schemeClr val="bg1"/>
              </a:gs>
              <a:gs pos="85000">
                <a:srgbClr val="622352"/>
              </a:gs>
              <a:gs pos="15000">
                <a:srgbClr val="622352"/>
              </a:gs>
              <a:gs pos="100000">
                <a:srgbClr val="660066"/>
              </a:gs>
            </a:gsLst>
            <a:lin ang="5400000" scaled="1"/>
          </a:gra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marL="0" marR="0" indent="0" algn="ctr" defTabSz="292100" rtl="0" fontAlgn="auto" latinLnBrk="1"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FFFFFF"/>
              </a:solidFill>
              <a:effectLst/>
              <a:uFillTx/>
              <a:latin typeface="+mn-lt"/>
              <a:ea typeface="+mn-ea"/>
              <a:cs typeface="+mn-cs"/>
              <a:sym typeface="Helvetica Light"/>
            </a:endParaRPr>
          </a:p>
        </p:txBody>
      </p:sp>
      <p:sp>
        <p:nvSpPr>
          <p:cNvPr id="3" name="Text Placeholder 2">
            <a:extLst>
              <a:ext uri="{FF2B5EF4-FFF2-40B4-BE49-F238E27FC236}">
                <a16:creationId xmlns:a16="http://schemas.microsoft.com/office/drawing/2014/main" id="{77DDFEDE-B819-4FB8-AA50-11FFBE2F97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20B36-1868-4BF0-9913-C2043E0DFD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600">
                <a:solidFill>
                  <a:schemeClr val="tx1">
                    <a:tint val="75000"/>
                  </a:schemeClr>
                </a:solidFill>
              </a:defRPr>
            </a:lvl1pPr>
          </a:lstStyle>
          <a:p>
            <a:fld id="{9D18FDAD-E764-493F-B126-C1080089F1A0}" type="datetimeFigureOut">
              <a:rPr lang="en-GB" smtClean="0"/>
              <a:t>30/10/2025</a:t>
            </a:fld>
            <a:endParaRPr lang="en-GB"/>
          </a:p>
        </p:txBody>
      </p:sp>
      <p:sp>
        <p:nvSpPr>
          <p:cNvPr id="5" name="Footer Placeholder 4">
            <a:extLst>
              <a:ext uri="{FF2B5EF4-FFF2-40B4-BE49-F238E27FC236}">
                <a16:creationId xmlns:a16="http://schemas.microsoft.com/office/drawing/2014/main" id="{A1DCBC3F-8061-46F1-84A9-EDCD6F3743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6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AE1CCF9-8917-40BA-B296-4B8C79F4CD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600">
                <a:solidFill>
                  <a:schemeClr val="tx1">
                    <a:tint val="75000"/>
                  </a:schemeClr>
                </a:solidFill>
              </a:defRPr>
            </a:lvl1pPr>
          </a:lstStyle>
          <a:p>
            <a:fld id="{6E6B0EE8-BDA5-4CBF-8A41-259B0E85D2D3}" type="slidenum">
              <a:rPr lang="en-GB" smtClean="0"/>
              <a:t>‹#›</a:t>
            </a:fld>
            <a:endParaRPr lang="en-GB"/>
          </a:p>
        </p:txBody>
      </p:sp>
      <p:pic>
        <p:nvPicPr>
          <p:cNvPr id="9" name="Picture 8" descr="Graphical user interface, text&#10;&#10;Description automatically generated with medium confidence">
            <a:extLst>
              <a:ext uri="{FF2B5EF4-FFF2-40B4-BE49-F238E27FC236}">
                <a16:creationId xmlns:a16="http://schemas.microsoft.com/office/drawing/2014/main" id="{43E806B8-83E5-4726-A113-299BE295961B}"/>
              </a:ext>
            </a:extLst>
          </p:cNvPr>
          <p:cNvPicPr>
            <a:picLocks noChangeAspect="1"/>
          </p:cNvPicPr>
          <p:nvPr userDrawn="1"/>
        </p:nvPicPr>
        <p:blipFill rotWithShape="1">
          <a:blip r:embed="rId14" cstate="email">
            <a:extLst>
              <a:ext uri="{28A0092B-C50C-407E-A947-70E740481C1C}">
                <a14:useLocalDpi xmlns:a14="http://schemas.microsoft.com/office/drawing/2010/main"/>
              </a:ext>
            </a:extLst>
          </a:blip>
          <a:srcRect/>
          <a:stretch/>
        </p:blipFill>
        <p:spPr>
          <a:xfrm>
            <a:off x="130591" y="6120126"/>
            <a:ext cx="2495550" cy="807533"/>
          </a:xfrm>
          <a:prstGeom prst="rect">
            <a:avLst/>
          </a:prstGeom>
        </p:spPr>
      </p:pic>
      <p:sp>
        <p:nvSpPr>
          <p:cNvPr id="10" name="TextBox 9">
            <a:extLst>
              <a:ext uri="{FF2B5EF4-FFF2-40B4-BE49-F238E27FC236}">
                <a16:creationId xmlns:a16="http://schemas.microsoft.com/office/drawing/2014/main" id="{F0650A71-46E5-4F50-ABDF-1C287D7F9224}"/>
              </a:ext>
            </a:extLst>
          </p:cNvPr>
          <p:cNvSpPr txBox="1"/>
          <p:nvPr userDrawn="1"/>
        </p:nvSpPr>
        <p:spPr>
          <a:xfrm>
            <a:off x="9425785" y="6367532"/>
            <a:ext cx="2635624" cy="400110"/>
          </a:xfrm>
          <a:prstGeom prst="rect">
            <a:avLst/>
          </a:prstGeom>
          <a:noFill/>
        </p:spPr>
        <p:txBody>
          <a:bodyPr wrap="square" rtlCol="0">
            <a:spAutoFit/>
          </a:bodyPr>
          <a:lstStyle/>
          <a:p>
            <a:r>
              <a:rPr lang="en-US" sz="2000" cap="small" baseline="0" dirty="0">
                <a:latin typeface="Sitka Text" panose="02000505000000020004" pitchFamily="2" charset="0"/>
              </a:rPr>
              <a:t>the place to become</a:t>
            </a:r>
            <a:endParaRPr lang="en-GB" sz="2000" cap="small" baseline="0" dirty="0">
              <a:latin typeface="Sitka Text" panose="02000505000000020004" pitchFamily="2" charset="0"/>
            </a:endParaRPr>
          </a:p>
        </p:txBody>
      </p:sp>
    </p:spTree>
    <p:extLst>
      <p:ext uri="{BB962C8B-B14F-4D97-AF65-F5344CB8AC3E}">
        <p14:creationId xmlns:p14="http://schemas.microsoft.com/office/powerpoint/2010/main" val="3017923561"/>
      </p:ext>
    </p:extLst>
  </p:cSld>
  <p:clrMap bg1="lt1" tx1="dk1" bg2="lt2" tx2="dk2" accent1="accent1" accent2="accent2" accent3="accent3" accent4="accent4" accent5="accent5" accent6="accent6" hlink="hlink" folHlink="folHlink"/>
  <p:sldLayoutIdLst>
    <p:sldLayoutId id="2147483695" r:id="rId1"/>
    <p:sldLayoutId id="2147483696" r:id="rId2"/>
    <p:sldLayoutId id="2147483697" r:id="rId3"/>
    <p:sldLayoutId id="2147483698" r:id="rId4"/>
    <p:sldLayoutId id="2147483699" r:id="rId5"/>
    <p:sldLayoutId id="2147483700" r:id="rId6"/>
    <p:sldLayoutId id="2147483701" r:id="rId7"/>
    <p:sldLayoutId id="2147483702" r:id="rId8"/>
    <p:sldLayoutId id="2147483703" r:id="rId9"/>
    <p:sldLayoutId id="2147483704" r:id="rId10"/>
    <p:sldLayoutId id="2147483705" r:id="rId11"/>
    <p:sldLayoutId id="2147483707" r:id="rId12"/>
  </p:sldLayoutIdLst>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9ABCC-AA33-4B68-9C6C-6B23372752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8" name="Rectangle 7">
            <a:extLst>
              <a:ext uri="{FF2B5EF4-FFF2-40B4-BE49-F238E27FC236}">
                <a16:creationId xmlns:a16="http://schemas.microsoft.com/office/drawing/2014/main" id="{D4816CF4-63CD-473B-A6A5-1A6AD5A55C7F}"/>
              </a:ext>
            </a:extLst>
          </p:cNvPr>
          <p:cNvSpPr/>
          <p:nvPr userDrawn="1"/>
        </p:nvSpPr>
        <p:spPr>
          <a:xfrm>
            <a:off x="0" y="6349325"/>
            <a:ext cx="12192000" cy="349135"/>
          </a:xfrm>
          <a:prstGeom prst="rect">
            <a:avLst/>
          </a:prstGeom>
          <a:gradFill>
            <a:gsLst>
              <a:gs pos="0">
                <a:schemeClr val="bg1"/>
              </a:gs>
              <a:gs pos="85000">
                <a:srgbClr val="622352"/>
              </a:gs>
              <a:gs pos="15000">
                <a:srgbClr val="622352"/>
              </a:gs>
              <a:gs pos="100000">
                <a:srgbClr val="660066"/>
              </a:gs>
            </a:gsLst>
            <a:lin ang="5400000" scaled="1"/>
          </a:gra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marL="0" marR="0" indent="0" algn="ctr" defTabSz="292100" rtl="0" fontAlgn="auto" latinLnBrk="1"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FFFFFF"/>
              </a:solidFill>
              <a:effectLst/>
              <a:uFillTx/>
              <a:latin typeface="+mn-lt"/>
              <a:ea typeface="+mn-ea"/>
              <a:cs typeface="+mn-cs"/>
              <a:sym typeface="Helvetica Light"/>
            </a:endParaRPr>
          </a:p>
        </p:txBody>
      </p:sp>
      <p:sp>
        <p:nvSpPr>
          <p:cNvPr id="3" name="Text Placeholder 2">
            <a:extLst>
              <a:ext uri="{FF2B5EF4-FFF2-40B4-BE49-F238E27FC236}">
                <a16:creationId xmlns:a16="http://schemas.microsoft.com/office/drawing/2014/main" id="{77DDFEDE-B819-4FB8-AA50-11FFBE2F97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20B36-1868-4BF0-9913-C2043E0DFD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600">
                <a:solidFill>
                  <a:schemeClr val="tx1">
                    <a:tint val="75000"/>
                  </a:schemeClr>
                </a:solidFill>
              </a:defRPr>
            </a:lvl1pPr>
          </a:lstStyle>
          <a:p>
            <a:fld id="{9D18FDAD-E764-493F-B126-C1080089F1A0}" type="datetimeFigureOut">
              <a:rPr lang="en-GB" smtClean="0"/>
              <a:t>30/10/2025</a:t>
            </a:fld>
            <a:endParaRPr lang="en-GB"/>
          </a:p>
        </p:txBody>
      </p:sp>
      <p:sp>
        <p:nvSpPr>
          <p:cNvPr id="5" name="Footer Placeholder 4">
            <a:extLst>
              <a:ext uri="{FF2B5EF4-FFF2-40B4-BE49-F238E27FC236}">
                <a16:creationId xmlns:a16="http://schemas.microsoft.com/office/drawing/2014/main" id="{A1DCBC3F-8061-46F1-84A9-EDCD6F3743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6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AE1CCF9-8917-40BA-B296-4B8C79F4CD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600">
                <a:solidFill>
                  <a:schemeClr val="tx1">
                    <a:tint val="75000"/>
                  </a:schemeClr>
                </a:solidFill>
              </a:defRPr>
            </a:lvl1pPr>
          </a:lstStyle>
          <a:p>
            <a:fld id="{6E6B0EE8-BDA5-4CBF-8A41-259B0E85D2D3}" type="slidenum">
              <a:rPr lang="en-GB" smtClean="0"/>
              <a:t>‹#›</a:t>
            </a:fld>
            <a:endParaRPr lang="en-GB"/>
          </a:p>
        </p:txBody>
      </p:sp>
      <p:pic>
        <p:nvPicPr>
          <p:cNvPr id="9" name="Picture 8" descr="Graphical user interface, text&#10;&#10;Description automatically generated with medium confidence">
            <a:extLst>
              <a:ext uri="{FF2B5EF4-FFF2-40B4-BE49-F238E27FC236}">
                <a16:creationId xmlns:a16="http://schemas.microsoft.com/office/drawing/2014/main" id="{43E806B8-83E5-4726-A113-299BE295961B}"/>
              </a:ext>
            </a:extLst>
          </p:cNvPr>
          <p:cNvPicPr>
            <a:picLocks noChangeAspect="1"/>
          </p:cNvPicPr>
          <p:nvPr userDrawn="1"/>
        </p:nvPicPr>
        <p:blipFill rotWithShape="1">
          <a:blip r:embed="rId15" cstate="email">
            <a:extLst>
              <a:ext uri="{28A0092B-C50C-407E-A947-70E740481C1C}">
                <a14:useLocalDpi xmlns:a14="http://schemas.microsoft.com/office/drawing/2010/main"/>
              </a:ext>
            </a:extLst>
          </a:blip>
          <a:srcRect/>
          <a:stretch/>
        </p:blipFill>
        <p:spPr>
          <a:xfrm>
            <a:off x="130591" y="6120126"/>
            <a:ext cx="2495550" cy="807533"/>
          </a:xfrm>
          <a:prstGeom prst="rect">
            <a:avLst/>
          </a:prstGeom>
        </p:spPr>
      </p:pic>
      <p:sp>
        <p:nvSpPr>
          <p:cNvPr id="10" name="TextBox 9">
            <a:extLst>
              <a:ext uri="{FF2B5EF4-FFF2-40B4-BE49-F238E27FC236}">
                <a16:creationId xmlns:a16="http://schemas.microsoft.com/office/drawing/2014/main" id="{F0650A71-46E5-4F50-ABDF-1C287D7F9224}"/>
              </a:ext>
            </a:extLst>
          </p:cNvPr>
          <p:cNvSpPr txBox="1"/>
          <p:nvPr userDrawn="1"/>
        </p:nvSpPr>
        <p:spPr>
          <a:xfrm>
            <a:off x="9425785" y="6367532"/>
            <a:ext cx="2635624" cy="400110"/>
          </a:xfrm>
          <a:prstGeom prst="rect">
            <a:avLst/>
          </a:prstGeom>
          <a:noFill/>
        </p:spPr>
        <p:txBody>
          <a:bodyPr wrap="square" rtlCol="0">
            <a:spAutoFit/>
          </a:bodyPr>
          <a:lstStyle/>
          <a:p>
            <a:r>
              <a:rPr lang="en-US" sz="2000" cap="small" baseline="0" dirty="0">
                <a:latin typeface="Sitka Text" panose="02000505000000020004" pitchFamily="2" charset="0"/>
              </a:rPr>
              <a:t>the place to become</a:t>
            </a:r>
            <a:endParaRPr lang="en-GB" sz="2000" cap="small" baseline="0" dirty="0">
              <a:latin typeface="Sitka Text" panose="02000505000000020004" pitchFamily="2" charset="0"/>
            </a:endParaRPr>
          </a:p>
        </p:txBody>
      </p:sp>
    </p:spTree>
    <p:extLst>
      <p:ext uri="{BB962C8B-B14F-4D97-AF65-F5344CB8AC3E}">
        <p14:creationId xmlns:p14="http://schemas.microsoft.com/office/powerpoint/2010/main" val="56018878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Lst>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979ABCC-AA33-4B68-9C6C-6B23372752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8" name="Rectangle 7">
            <a:extLst>
              <a:ext uri="{FF2B5EF4-FFF2-40B4-BE49-F238E27FC236}">
                <a16:creationId xmlns:a16="http://schemas.microsoft.com/office/drawing/2014/main" id="{D4816CF4-63CD-473B-A6A5-1A6AD5A55C7F}"/>
              </a:ext>
            </a:extLst>
          </p:cNvPr>
          <p:cNvSpPr/>
          <p:nvPr userDrawn="1"/>
        </p:nvSpPr>
        <p:spPr>
          <a:xfrm>
            <a:off x="0" y="6349325"/>
            <a:ext cx="12192000" cy="349135"/>
          </a:xfrm>
          <a:prstGeom prst="rect">
            <a:avLst/>
          </a:prstGeom>
          <a:gradFill>
            <a:gsLst>
              <a:gs pos="0">
                <a:schemeClr val="bg1"/>
              </a:gs>
              <a:gs pos="85000">
                <a:srgbClr val="622352"/>
              </a:gs>
              <a:gs pos="15000">
                <a:srgbClr val="622352"/>
              </a:gs>
              <a:gs pos="100000">
                <a:srgbClr val="660066"/>
              </a:gs>
            </a:gsLst>
            <a:lin ang="5400000" scaled="1"/>
          </a:grad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35719" tIns="35719" rIns="35719" bIns="35719" numCol="1" spcCol="38100" rtlCol="0" anchor="ctr">
            <a:spAutoFit/>
          </a:bodyPr>
          <a:lstStyle/>
          <a:p>
            <a:pPr marL="0" marR="0" indent="0" algn="ctr" defTabSz="292100" rtl="0" fontAlgn="auto" latinLnBrk="1" hangingPunct="0">
              <a:lnSpc>
                <a:spcPct val="100000"/>
              </a:lnSpc>
              <a:spcBef>
                <a:spcPts val="0"/>
              </a:spcBef>
              <a:spcAft>
                <a:spcPts val="0"/>
              </a:spcAft>
              <a:buClrTx/>
              <a:buSzTx/>
              <a:buFontTx/>
              <a:buNone/>
              <a:tabLst/>
            </a:pPr>
            <a:endParaRPr kumimoji="0" lang="en-GB" sz="1800" b="0" i="0" u="none" strike="noStrike" cap="none" spc="0" normalizeH="0" baseline="0">
              <a:ln>
                <a:noFill/>
              </a:ln>
              <a:solidFill>
                <a:srgbClr val="FFFFFF"/>
              </a:solidFill>
              <a:effectLst/>
              <a:uFillTx/>
              <a:latin typeface="+mn-lt"/>
              <a:ea typeface="+mn-ea"/>
              <a:cs typeface="+mn-cs"/>
              <a:sym typeface="Helvetica Light"/>
            </a:endParaRPr>
          </a:p>
        </p:txBody>
      </p:sp>
      <p:sp>
        <p:nvSpPr>
          <p:cNvPr id="3" name="Text Placeholder 2">
            <a:extLst>
              <a:ext uri="{FF2B5EF4-FFF2-40B4-BE49-F238E27FC236}">
                <a16:creationId xmlns:a16="http://schemas.microsoft.com/office/drawing/2014/main" id="{77DDFEDE-B819-4FB8-AA50-11FFBE2F97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CE20B36-1868-4BF0-9913-C2043E0DFD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600">
                <a:solidFill>
                  <a:schemeClr val="tx1">
                    <a:tint val="75000"/>
                  </a:schemeClr>
                </a:solidFill>
              </a:defRPr>
            </a:lvl1pPr>
          </a:lstStyle>
          <a:p>
            <a:fld id="{9D18FDAD-E764-493F-B126-C1080089F1A0}" type="datetimeFigureOut">
              <a:rPr lang="en-GB" smtClean="0"/>
              <a:t>30/10/2025</a:t>
            </a:fld>
            <a:endParaRPr lang="en-GB"/>
          </a:p>
        </p:txBody>
      </p:sp>
      <p:sp>
        <p:nvSpPr>
          <p:cNvPr id="5" name="Footer Placeholder 4">
            <a:extLst>
              <a:ext uri="{FF2B5EF4-FFF2-40B4-BE49-F238E27FC236}">
                <a16:creationId xmlns:a16="http://schemas.microsoft.com/office/drawing/2014/main" id="{A1DCBC3F-8061-46F1-84A9-EDCD6F3743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6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6AE1CCF9-8917-40BA-B296-4B8C79F4CD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600">
                <a:solidFill>
                  <a:schemeClr val="tx1">
                    <a:tint val="75000"/>
                  </a:schemeClr>
                </a:solidFill>
              </a:defRPr>
            </a:lvl1pPr>
          </a:lstStyle>
          <a:p>
            <a:fld id="{6E6B0EE8-BDA5-4CBF-8A41-259B0E85D2D3}" type="slidenum">
              <a:rPr lang="en-GB" smtClean="0"/>
              <a:t>‹#›</a:t>
            </a:fld>
            <a:endParaRPr lang="en-GB"/>
          </a:p>
        </p:txBody>
      </p:sp>
      <p:pic>
        <p:nvPicPr>
          <p:cNvPr id="9" name="Picture 8" descr="Graphical user interface, text&#10;&#10;Description automatically generated with medium confidence">
            <a:extLst>
              <a:ext uri="{FF2B5EF4-FFF2-40B4-BE49-F238E27FC236}">
                <a16:creationId xmlns:a16="http://schemas.microsoft.com/office/drawing/2014/main" id="{43E806B8-83E5-4726-A113-299BE295961B}"/>
              </a:ext>
            </a:extLst>
          </p:cNvPr>
          <p:cNvPicPr>
            <a:picLocks noChangeAspect="1"/>
          </p:cNvPicPr>
          <p:nvPr userDrawn="1"/>
        </p:nvPicPr>
        <p:blipFill rotWithShape="1">
          <a:blip r:embed="rId14" cstate="email">
            <a:extLst>
              <a:ext uri="{28A0092B-C50C-407E-A947-70E740481C1C}">
                <a14:useLocalDpi xmlns:a14="http://schemas.microsoft.com/office/drawing/2010/main"/>
              </a:ext>
            </a:extLst>
          </a:blip>
          <a:srcRect/>
          <a:stretch/>
        </p:blipFill>
        <p:spPr>
          <a:xfrm>
            <a:off x="130591" y="6120126"/>
            <a:ext cx="2495550" cy="807533"/>
          </a:xfrm>
          <a:prstGeom prst="rect">
            <a:avLst/>
          </a:prstGeom>
        </p:spPr>
      </p:pic>
      <p:sp>
        <p:nvSpPr>
          <p:cNvPr id="10" name="TextBox 9">
            <a:extLst>
              <a:ext uri="{FF2B5EF4-FFF2-40B4-BE49-F238E27FC236}">
                <a16:creationId xmlns:a16="http://schemas.microsoft.com/office/drawing/2014/main" id="{F0650A71-46E5-4F50-ABDF-1C287D7F9224}"/>
              </a:ext>
            </a:extLst>
          </p:cNvPr>
          <p:cNvSpPr txBox="1"/>
          <p:nvPr userDrawn="1"/>
        </p:nvSpPr>
        <p:spPr>
          <a:xfrm>
            <a:off x="9425785" y="6367532"/>
            <a:ext cx="2635624" cy="400110"/>
          </a:xfrm>
          <a:prstGeom prst="rect">
            <a:avLst/>
          </a:prstGeom>
          <a:noFill/>
        </p:spPr>
        <p:txBody>
          <a:bodyPr wrap="square" rtlCol="0">
            <a:spAutoFit/>
          </a:bodyPr>
          <a:lstStyle/>
          <a:p>
            <a:r>
              <a:rPr lang="en-US" sz="2000" cap="small" baseline="0" dirty="0">
                <a:latin typeface="Sitka Text" panose="02000505000000020004" pitchFamily="2" charset="0"/>
              </a:rPr>
              <a:t>the place to become</a:t>
            </a:r>
            <a:endParaRPr lang="en-GB" sz="2000" cap="small" baseline="0" dirty="0">
              <a:latin typeface="Sitka Text" panose="02000505000000020004" pitchFamily="2" charset="0"/>
            </a:endParaRPr>
          </a:p>
        </p:txBody>
      </p:sp>
    </p:spTree>
    <p:extLst>
      <p:ext uri="{BB962C8B-B14F-4D97-AF65-F5344CB8AC3E}">
        <p14:creationId xmlns:p14="http://schemas.microsoft.com/office/powerpoint/2010/main" val="300259641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 id="2147483735" r:id="rId12"/>
  </p:sldLayoutIdLst>
  <p:txStyles>
    <p:titleStyle>
      <a:lvl1pPr algn="l" defTabSz="457200" rtl="0" eaLnBrk="1" latinLnBrk="0" hangingPunct="1">
        <a:lnSpc>
          <a:spcPct val="90000"/>
        </a:lnSpc>
        <a:spcBef>
          <a:spcPct val="0"/>
        </a:spcBef>
        <a:buNone/>
        <a:defRPr sz="2200" kern="1200">
          <a:solidFill>
            <a:schemeClr val="tx1"/>
          </a:solidFill>
          <a:latin typeface="+mj-lt"/>
          <a:ea typeface="+mj-ea"/>
          <a:cs typeface="+mj-cs"/>
        </a:defRPr>
      </a:lvl1pPr>
    </p:titleStyle>
    <p:bodyStyle>
      <a:lvl1pPr marL="114300" indent="-114300" algn="l" defTabSz="4572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1pPr>
      <a:lvl2pPr marL="342900" indent="-114300" algn="l" defTabSz="457200" rtl="0" eaLnBrk="1" latinLnBrk="0" hangingPunct="1">
        <a:lnSpc>
          <a:spcPct val="90000"/>
        </a:lnSpc>
        <a:spcBef>
          <a:spcPts val="250"/>
        </a:spcBef>
        <a:buFont typeface="Arial" panose="020B0604020202020204" pitchFamily="34" charset="0"/>
        <a:buChar char="•"/>
        <a:defRPr sz="1200" kern="1200">
          <a:solidFill>
            <a:schemeClr val="tx1"/>
          </a:solidFill>
          <a:latin typeface="+mn-lt"/>
          <a:ea typeface="+mn-ea"/>
          <a:cs typeface="+mn-cs"/>
        </a:defRPr>
      </a:lvl2pPr>
      <a:lvl3pPr marL="571500" indent="-114300" algn="l" defTabSz="457200" rtl="0" eaLnBrk="1" latinLnBrk="0" hangingPunct="1">
        <a:lnSpc>
          <a:spcPct val="90000"/>
        </a:lnSpc>
        <a:spcBef>
          <a:spcPts val="250"/>
        </a:spcBef>
        <a:buFont typeface="Arial" panose="020B0604020202020204" pitchFamily="34" charset="0"/>
        <a:buChar char="•"/>
        <a:defRPr sz="1000" kern="1200">
          <a:solidFill>
            <a:schemeClr val="tx1"/>
          </a:solidFill>
          <a:latin typeface="+mn-lt"/>
          <a:ea typeface="+mn-ea"/>
          <a:cs typeface="+mn-cs"/>
        </a:defRPr>
      </a:lvl3pPr>
      <a:lvl4pPr marL="800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4pPr>
      <a:lvl5pPr marL="10287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5pPr>
      <a:lvl6pPr marL="12573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6pPr>
      <a:lvl7pPr marL="14859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7pPr>
      <a:lvl8pPr marL="17145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8pPr>
      <a:lvl9pPr marL="1943100" indent="-114300" algn="l" defTabSz="457200" rtl="0" eaLnBrk="1" latinLnBrk="0" hangingPunct="1">
        <a:lnSpc>
          <a:spcPct val="90000"/>
        </a:lnSpc>
        <a:spcBef>
          <a:spcPts val="250"/>
        </a:spcBef>
        <a:buFont typeface="Arial" panose="020B0604020202020204" pitchFamily="34" charset="0"/>
        <a:buChar char="•"/>
        <a:defRPr sz="900" kern="1200">
          <a:solidFill>
            <a:schemeClr val="tx1"/>
          </a:solidFill>
          <a:latin typeface="+mn-lt"/>
          <a:ea typeface="+mn-ea"/>
          <a:cs typeface="+mn-cs"/>
        </a:defRPr>
      </a:lvl9pPr>
    </p:bodyStyle>
    <p:otherStyle>
      <a:defPPr>
        <a:defRPr lang="en-US"/>
      </a:defPPr>
      <a:lvl1pPr marL="0" algn="l" defTabSz="457200" rtl="0" eaLnBrk="1" latinLnBrk="0" hangingPunct="1">
        <a:defRPr sz="900" kern="1200">
          <a:solidFill>
            <a:schemeClr val="tx1"/>
          </a:solidFill>
          <a:latin typeface="+mn-lt"/>
          <a:ea typeface="+mn-ea"/>
          <a:cs typeface="+mn-cs"/>
        </a:defRPr>
      </a:lvl1pPr>
      <a:lvl2pPr marL="228600" algn="l" defTabSz="457200" rtl="0" eaLnBrk="1" latinLnBrk="0" hangingPunct="1">
        <a:defRPr sz="900" kern="1200">
          <a:solidFill>
            <a:schemeClr val="tx1"/>
          </a:solidFill>
          <a:latin typeface="+mn-lt"/>
          <a:ea typeface="+mn-ea"/>
          <a:cs typeface="+mn-cs"/>
        </a:defRPr>
      </a:lvl2pPr>
      <a:lvl3pPr marL="457200" algn="l" defTabSz="457200" rtl="0" eaLnBrk="1" latinLnBrk="0" hangingPunct="1">
        <a:defRPr sz="900" kern="1200">
          <a:solidFill>
            <a:schemeClr val="tx1"/>
          </a:solidFill>
          <a:latin typeface="+mn-lt"/>
          <a:ea typeface="+mn-ea"/>
          <a:cs typeface="+mn-cs"/>
        </a:defRPr>
      </a:lvl3pPr>
      <a:lvl4pPr marL="685800" algn="l" defTabSz="457200" rtl="0" eaLnBrk="1" latinLnBrk="0" hangingPunct="1">
        <a:defRPr sz="900" kern="1200">
          <a:solidFill>
            <a:schemeClr val="tx1"/>
          </a:solidFill>
          <a:latin typeface="+mn-lt"/>
          <a:ea typeface="+mn-ea"/>
          <a:cs typeface="+mn-cs"/>
        </a:defRPr>
      </a:lvl4pPr>
      <a:lvl5pPr marL="914400" algn="l" defTabSz="457200" rtl="0" eaLnBrk="1" latinLnBrk="0" hangingPunct="1">
        <a:defRPr sz="900" kern="1200">
          <a:solidFill>
            <a:schemeClr val="tx1"/>
          </a:solidFill>
          <a:latin typeface="+mn-lt"/>
          <a:ea typeface="+mn-ea"/>
          <a:cs typeface="+mn-cs"/>
        </a:defRPr>
      </a:lvl5pPr>
      <a:lvl6pPr marL="1143000" algn="l" defTabSz="457200" rtl="0" eaLnBrk="1" latinLnBrk="0" hangingPunct="1">
        <a:defRPr sz="900" kern="1200">
          <a:solidFill>
            <a:schemeClr val="tx1"/>
          </a:solidFill>
          <a:latin typeface="+mn-lt"/>
          <a:ea typeface="+mn-ea"/>
          <a:cs typeface="+mn-cs"/>
        </a:defRPr>
      </a:lvl6pPr>
      <a:lvl7pPr marL="1371600" algn="l" defTabSz="457200" rtl="0" eaLnBrk="1" latinLnBrk="0" hangingPunct="1">
        <a:defRPr sz="900" kern="1200">
          <a:solidFill>
            <a:schemeClr val="tx1"/>
          </a:solidFill>
          <a:latin typeface="+mn-lt"/>
          <a:ea typeface="+mn-ea"/>
          <a:cs typeface="+mn-cs"/>
        </a:defRPr>
      </a:lvl7pPr>
      <a:lvl8pPr marL="1600200" algn="l" defTabSz="457200" rtl="0" eaLnBrk="1" latinLnBrk="0" hangingPunct="1">
        <a:defRPr sz="900" kern="1200">
          <a:solidFill>
            <a:schemeClr val="tx1"/>
          </a:solidFill>
          <a:latin typeface="+mn-lt"/>
          <a:ea typeface="+mn-ea"/>
          <a:cs typeface="+mn-cs"/>
        </a:defRPr>
      </a:lvl8pPr>
      <a:lvl9pPr marL="1828800" algn="l" defTabSz="457200" rtl="0" eaLnBrk="1" latinLnBrk="0" hangingPunct="1">
        <a:defRPr sz="9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9F0703C5-B590-4223-8EF2-17A73AE56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D66E186-15E3-4751-9CA2-FD3243F5EB8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9FC3A85-BA06-48DC-9228-32689AC43DEE}" type="datetimeFigureOut">
              <a:rPr lang="en-GB" smtClean="0"/>
              <a:t>30/10/2025</a:t>
            </a:fld>
            <a:endParaRPr lang="en-GB"/>
          </a:p>
        </p:txBody>
      </p:sp>
      <p:sp>
        <p:nvSpPr>
          <p:cNvPr id="5" name="Footer Placeholder 4">
            <a:extLst>
              <a:ext uri="{FF2B5EF4-FFF2-40B4-BE49-F238E27FC236}">
                <a16:creationId xmlns:a16="http://schemas.microsoft.com/office/drawing/2014/main" id="{F9D17961-F21A-49A4-AD75-49D9D60583D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9F0149C-7F28-4ED5-9306-EE67A93783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87FFCC6-AD83-449D-93FD-65DD43F80902}" type="slidenum">
              <a:rPr lang="en-GB" smtClean="0"/>
              <a:t>‹#›</a:t>
            </a:fld>
            <a:endParaRPr lang="en-GB"/>
          </a:p>
        </p:txBody>
      </p:sp>
      <p:sp>
        <p:nvSpPr>
          <p:cNvPr id="8" name="Rectangle 7">
            <a:extLst>
              <a:ext uri="{FF2B5EF4-FFF2-40B4-BE49-F238E27FC236}">
                <a16:creationId xmlns:a16="http://schemas.microsoft.com/office/drawing/2014/main" id="{252E2A63-9B3D-48B9-9C3C-E2E11615EBE1}"/>
              </a:ext>
            </a:extLst>
          </p:cNvPr>
          <p:cNvSpPr/>
          <p:nvPr userDrawn="1"/>
        </p:nvSpPr>
        <p:spPr>
          <a:xfrm>
            <a:off x="0" y="6054291"/>
            <a:ext cx="12192000" cy="793175"/>
          </a:xfrm>
          <a:prstGeom prst="rect">
            <a:avLst/>
          </a:prstGeom>
          <a:solidFill>
            <a:srgbClr val="6B275C"/>
          </a:solidFill>
          <a:ln>
            <a:solidFill>
              <a:srgbClr val="6B265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7" name="Picture 6" descr="A close up of a logo&#10;&#10;Description automatically generated">
            <a:extLst>
              <a:ext uri="{FF2B5EF4-FFF2-40B4-BE49-F238E27FC236}">
                <a16:creationId xmlns:a16="http://schemas.microsoft.com/office/drawing/2014/main" id="{B7EE7CC3-14E2-48D1-A895-B25B1B7E4F78}"/>
              </a:ext>
            </a:extLst>
          </p:cNvPr>
          <p:cNvPicPr>
            <a:picLocks noChangeAspect="1"/>
          </p:cNvPicPr>
          <p:nvPr userDrawn="1"/>
        </p:nvPicPr>
        <p:blipFill>
          <a:blip r:embed="rId13" cstate="email">
            <a:extLst>
              <a:ext uri="{28A0092B-C50C-407E-A947-70E740481C1C}">
                <a14:useLocalDpi xmlns:a14="http://schemas.microsoft.com/office/drawing/2010/main"/>
              </a:ext>
            </a:extLst>
          </a:blip>
          <a:stretch>
            <a:fillRect/>
          </a:stretch>
        </p:blipFill>
        <p:spPr>
          <a:xfrm>
            <a:off x="11085513" y="6048577"/>
            <a:ext cx="1038225" cy="812598"/>
          </a:xfrm>
          <a:prstGeom prst="rect">
            <a:avLst/>
          </a:prstGeom>
        </p:spPr>
      </p:pic>
      <p:pic>
        <p:nvPicPr>
          <p:cNvPr id="9" name="Picture 8">
            <a:extLst>
              <a:ext uri="{FF2B5EF4-FFF2-40B4-BE49-F238E27FC236}">
                <a16:creationId xmlns:a16="http://schemas.microsoft.com/office/drawing/2014/main" id="{D104DB2E-72E0-4E1E-AD42-0BB374A6FC40}"/>
              </a:ext>
            </a:extLst>
          </p:cNvPr>
          <p:cNvPicPr>
            <a:picLocks noChangeAspect="1"/>
          </p:cNvPicPr>
          <p:nvPr userDrawn="1"/>
        </p:nvPicPr>
        <p:blipFill>
          <a:blip r:embed="rId14" cstate="email">
            <a:extLst>
              <a:ext uri="{28A0092B-C50C-407E-A947-70E740481C1C}">
                <a14:useLocalDpi xmlns:a14="http://schemas.microsoft.com/office/drawing/2010/main"/>
              </a:ext>
            </a:extLst>
          </a:blip>
          <a:stretch>
            <a:fillRect/>
          </a:stretch>
        </p:blipFill>
        <p:spPr>
          <a:xfrm>
            <a:off x="3200322" y="6069322"/>
            <a:ext cx="3127375" cy="812599"/>
          </a:xfrm>
          <a:prstGeom prst="rect">
            <a:avLst/>
          </a:prstGeom>
        </p:spPr>
      </p:pic>
      <p:sp>
        <p:nvSpPr>
          <p:cNvPr id="14" name="Rectangle 13">
            <a:extLst>
              <a:ext uri="{FF2B5EF4-FFF2-40B4-BE49-F238E27FC236}">
                <a16:creationId xmlns:a16="http://schemas.microsoft.com/office/drawing/2014/main" id="{04E6415A-A423-4DBC-928B-B0F9EF81166D}"/>
              </a:ext>
            </a:extLst>
          </p:cNvPr>
          <p:cNvSpPr/>
          <p:nvPr userDrawn="1"/>
        </p:nvSpPr>
        <p:spPr>
          <a:xfrm>
            <a:off x="6304569" y="6067292"/>
            <a:ext cx="4712681" cy="790708"/>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6" name="Picture 15" descr="A picture containing drawing&#10;&#10;Description automatically generated">
            <a:extLst>
              <a:ext uri="{FF2B5EF4-FFF2-40B4-BE49-F238E27FC236}">
                <a16:creationId xmlns:a16="http://schemas.microsoft.com/office/drawing/2014/main" id="{B6EBAA5A-1679-409B-BAD8-70B8AAE94452}"/>
              </a:ext>
            </a:extLst>
          </p:cNvPr>
          <p:cNvPicPr>
            <a:picLocks noChangeAspect="1"/>
          </p:cNvPicPr>
          <p:nvPr userDrawn="1"/>
        </p:nvPicPr>
        <p:blipFill>
          <a:blip r:embed="rId15" cstate="email">
            <a:extLst>
              <a:ext uri="{28A0092B-C50C-407E-A947-70E740481C1C}">
                <a14:useLocalDpi xmlns:a14="http://schemas.microsoft.com/office/drawing/2010/main"/>
              </a:ext>
            </a:extLst>
          </a:blip>
          <a:stretch>
            <a:fillRect/>
          </a:stretch>
        </p:blipFill>
        <p:spPr>
          <a:xfrm>
            <a:off x="-144541" y="6048577"/>
            <a:ext cx="3276600" cy="820279"/>
          </a:xfrm>
          <a:prstGeom prst="rect">
            <a:avLst/>
          </a:prstGeom>
        </p:spPr>
      </p:pic>
      <p:cxnSp>
        <p:nvCxnSpPr>
          <p:cNvPr id="20" name="Straight Connector 19">
            <a:extLst>
              <a:ext uri="{FF2B5EF4-FFF2-40B4-BE49-F238E27FC236}">
                <a16:creationId xmlns:a16="http://schemas.microsoft.com/office/drawing/2014/main" id="{E583DF72-CF8F-4613-8F25-FF24DCB69F76}"/>
              </a:ext>
            </a:extLst>
          </p:cNvPr>
          <p:cNvCxnSpPr>
            <a:cxnSpLocks/>
          </p:cNvCxnSpPr>
          <p:nvPr userDrawn="1"/>
        </p:nvCxnSpPr>
        <p:spPr>
          <a:xfrm>
            <a:off x="0" y="6040738"/>
            <a:ext cx="12192000" cy="0"/>
          </a:xfrm>
          <a:prstGeom prst="line">
            <a:avLst/>
          </a:prstGeom>
          <a:ln w="38100">
            <a:solidFill>
              <a:srgbClr val="8787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740653"/>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Raleway"/>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Raleway"/>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Raleway"/>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aleway"/>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Raleway"/>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59C4BF-D68A-F91F-60EF-723D819E005B}"/>
              </a:ext>
            </a:extLst>
          </p:cNvPr>
          <p:cNvSpPr>
            <a:spLocks noGrp="1"/>
          </p:cNvSpPr>
          <p:nvPr>
            <p:ph type="title"/>
          </p:nvPr>
        </p:nvSpPr>
        <p:spPr>
          <a:xfrm>
            <a:off x="838200" y="365125"/>
            <a:ext cx="10515600" cy="1325563"/>
          </a:xfrm>
          <a:prstGeom prst="rect">
            <a:avLst/>
          </a:prstGeom>
        </p:spPr>
        <p:txBody>
          <a:bodyPr vert="horz" lIns="90000" tIns="45720" rIns="91440" bIns="45720" rtlCol="0" anchor="ctr">
            <a:noAutofit/>
          </a:bodyPr>
          <a:lstStyle/>
          <a:p>
            <a:r>
              <a:rPr lang="en-GB" dirty="0"/>
              <a:t>Click to edit Master title style</a:t>
            </a:r>
            <a:endParaRPr lang="en-US" dirty="0"/>
          </a:p>
        </p:txBody>
      </p:sp>
      <p:sp>
        <p:nvSpPr>
          <p:cNvPr id="3" name="Text Placeholder 2">
            <a:extLst>
              <a:ext uri="{FF2B5EF4-FFF2-40B4-BE49-F238E27FC236}">
                <a16:creationId xmlns:a16="http://schemas.microsoft.com/office/drawing/2014/main" id="{C0BDE2A6-651B-FC1F-4526-6B520E0FD7C1}"/>
              </a:ext>
            </a:extLst>
          </p:cNvPr>
          <p:cNvSpPr>
            <a:spLocks noGrp="1"/>
          </p:cNvSpPr>
          <p:nvPr>
            <p:ph type="body" idx="1"/>
          </p:nvPr>
        </p:nvSpPr>
        <p:spPr>
          <a:xfrm>
            <a:off x="838200" y="1825625"/>
            <a:ext cx="10515600" cy="4351338"/>
          </a:xfrm>
          <a:prstGeom prst="rect">
            <a:avLst/>
          </a:prstGeom>
        </p:spPr>
        <p:txBody>
          <a:bodyPr vert="horz" lIns="90000" tIns="45720" rIns="91440" bIns="45720" rtlCol="0">
            <a:no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Slide Number Placeholder 5">
            <a:extLst>
              <a:ext uri="{FF2B5EF4-FFF2-40B4-BE49-F238E27FC236}">
                <a16:creationId xmlns:a16="http://schemas.microsoft.com/office/drawing/2014/main" id="{769EF23A-1CF8-C1AC-85E1-9CF23C35E49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aseline="0">
                <a:solidFill>
                  <a:schemeClr val="tx1">
                    <a:tint val="75000"/>
                  </a:schemeClr>
                </a:solidFill>
                <a:latin typeface="Raleway Light" pitchFamily="2" charset="77"/>
              </a:defRPr>
            </a:lvl1pPr>
          </a:lstStyle>
          <a:p>
            <a:fld id="{419E291A-0462-3A44-9828-B5181980B646}" type="slidenum">
              <a:rPr lang="en-US" smtClean="0"/>
              <a:pPr/>
              <a:t>‹#›</a:t>
            </a:fld>
            <a:endParaRPr lang="en-US"/>
          </a:p>
        </p:txBody>
      </p:sp>
    </p:spTree>
    <p:extLst>
      <p:ext uri="{BB962C8B-B14F-4D97-AF65-F5344CB8AC3E}">
        <p14:creationId xmlns:p14="http://schemas.microsoft.com/office/powerpoint/2010/main" val="1603728455"/>
      </p:ext>
    </p:extLst>
  </p:cSld>
  <p:clrMap bg1="lt1" tx1="dk1" bg2="lt2" tx2="dk2" accent1="accent1" accent2="accent2" accent3="accent3" accent4="accent4" accent5="accent5" accent6="accent6" hlink="hlink" folHlink="folHlink"/>
  <p:sldLayoutIdLst>
    <p:sldLayoutId id="2147483749" r:id="rId1"/>
    <p:sldLayoutId id="2147483750" r:id="rId2"/>
    <p:sldLayoutId id="2147483751" r:id="rId3"/>
    <p:sldLayoutId id="2147483752" r:id="rId4"/>
    <p:sldLayoutId id="2147483753" r:id="rId5"/>
    <p:sldLayoutId id="2147483754" r:id="rId6"/>
    <p:sldLayoutId id="2147483755" r:id="rId7"/>
    <p:sldLayoutId id="2147483756" r:id="rId8"/>
    <p:sldLayoutId id="2147483757" r:id="rId9"/>
    <p:sldLayoutId id="2147483758" r:id="rId10"/>
    <p:sldLayoutId id="2147483759" r:id="rId11"/>
    <p:sldLayoutId id="2147483760" r:id="rId12"/>
    <p:sldLayoutId id="2147483761" r:id="rId13"/>
    <p:sldLayoutId id="2147483762" r:id="rId14"/>
    <p:sldLayoutId id="2147483763" r:id="rId15"/>
    <p:sldLayoutId id="2147483764" r:id="rId16"/>
  </p:sldLayoutIdLst>
  <p:txStyles>
    <p:titleStyle>
      <a:lvl1pPr algn="l" defTabSz="914400" rtl="0" eaLnBrk="1" latinLnBrk="0" hangingPunct="1">
        <a:lnSpc>
          <a:spcPct val="90000"/>
        </a:lnSpc>
        <a:spcBef>
          <a:spcPct val="0"/>
        </a:spcBef>
        <a:buNone/>
        <a:defRPr sz="4400" kern="1200" baseline="0">
          <a:solidFill>
            <a:schemeClr val="tx1"/>
          </a:solidFill>
          <a:latin typeface="Calibri" panose="020F0502020204030204" pitchFamily="34" charset="0"/>
          <a:ea typeface="+mj-ea"/>
          <a:cs typeface="Calibri" panose="020F0502020204030204" pitchFamily="34" charset="0"/>
        </a:defRPr>
      </a:lvl1pPr>
    </p:titleStyle>
    <p:bodyStyle>
      <a:lvl1pPr marL="228600" indent="-228600" algn="l" defTabSz="914400" rtl="0" eaLnBrk="1" latinLnBrk="0" hangingPunct="1">
        <a:lnSpc>
          <a:spcPct val="90000"/>
        </a:lnSpc>
        <a:spcBef>
          <a:spcPts val="1000"/>
        </a:spcBef>
        <a:buClr>
          <a:schemeClr val="tx2"/>
        </a:buClr>
        <a:buFont typeface="Arial" panose="020B0604020202020204" pitchFamily="34" charset="0"/>
        <a:buChar char="•"/>
        <a:defRPr sz="2800" kern="1200" baseline="0">
          <a:solidFill>
            <a:schemeClr val="tx1"/>
          </a:solidFill>
          <a:latin typeface="Calibri" panose="020F0502020204030204" pitchFamily="34" charset="0"/>
          <a:ea typeface="+mn-ea"/>
          <a:cs typeface="Calibri" panose="020F0502020204030204" pitchFamily="34" charset="0"/>
        </a:defRPr>
      </a:lvl1pPr>
      <a:lvl2pPr marL="685800" indent="-228600" algn="l" defTabSz="914400" rtl="0" eaLnBrk="1" latinLnBrk="0" hangingPunct="1">
        <a:lnSpc>
          <a:spcPct val="90000"/>
        </a:lnSpc>
        <a:spcBef>
          <a:spcPts val="500"/>
        </a:spcBef>
        <a:buClr>
          <a:schemeClr val="tx2"/>
        </a:buClr>
        <a:buFont typeface="Arial" panose="020B0604020202020204" pitchFamily="34" charset="0"/>
        <a:buChar char="•"/>
        <a:defRPr sz="2400" kern="1200" baseline="0">
          <a:solidFill>
            <a:schemeClr val="tx1"/>
          </a:solidFill>
          <a:latin typeface="Calibri" panose="020F0502020204030204" pitchFamily="34" charset="0"/>
          <a:ea typeface="+mn-ea"/>
          <a:cs typeface="Calibri" panose="020F0502020204030204" pitchFamily="34" charset="0"/>
        </a:defRPr>
      </a:lvl2pPr>
      <a:lvl3pPr marL="1143000" indent="-228600" algn="l" defTabSz="914400" rtl="0" eaLnBrk="1" latinLnBrk="0" hangingPunct="1">
        <a:lnSpc>
          <a:spcPct val="90000"/>
        </a:lnSpc>
        <a:spcBef>
          <a:spcPts val="500"/>
        </a:spcBef>
        <a:buClr>
          <a:schemeClr val="tx2"/>
        </a:buClr>
        <a:buFont typeface="Arial" panose="020B0604020202020204" pitchFamily="34" charset="0"/>
        <a:buChar char="•"/>
        <a:defRPr sz="2000" kern="1200" baseline="0">
          <a:solidFill>
            <a:schemeClr val="tx1"/>
          </a:solidFill>
          <a:latin typeface="Calibri" panose="020F0502020204030204" pitchFamily="34" charset="0"/>
          <a:ea typeface="+mn-ea"/>
          <a:cs typeface="Calibri" panose="020F0502020204030204" pitchFamily="34" charset="0"/>
        </a:defRPr>
      </a:lvl3pPr>
      <a:lvl4pPr marL="16002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4pPr>
      <a:lvl5pPr marL="2057400" indent="-228600" algn="l" defTabSz="914400" rtl="0" eaLnBrk="1" latinLnBrk="0" hangingPunct="1">
        <a:lnSpc>
          <a:spcPct val="90000"/>
        </a:lnSpc>
        <a:spcBef>
          <a:spcPts val="500"/>
        </a:spcBef>
        <a:buClr>
          <a:schemeClr val="tx2"/>
        </a:buClr>
        <a:buFont typeface="Arial" panose="020B0604020202020204" pitchFamily="34" charset="0"/>
        <a:buChar char="•"/>
        <a:defRPr sz="1800" kern="1200" baseline="0">
          <a:solidFill>
            <a:schemeClr val="tx1"/>
          </a:solidFill>
          <a:latin typeface="Calibri" panose="020F0502020204030204" pitchFamily="34" charset="0"/>
          <a:ea typeface="+mn-ea"/>
          <a:cs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43.jpe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45.jpeg"/><Relationship Id="rId2" Type="http://schemas.openxmlformats.org/officeDocument/2006/relationships/image" Target="../media/image44.jpeg"/><Relationship Id="rId1" Type="http://schemas.openxmlformats.org/officeDocument/2006/relationships/slideLayout" Target="../slideLayouts/slideLayout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15.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28.xml"/></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8.xml"/><Relationship Id="rId5" Type="http://schemas.openxmlformats.org/officeDocument/2006/relationships/image" Target="../media/image50.png"/><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2" Type="http://schemas.openxmlformats.org/officeDocument/2006/relationships/image" Target="../media/image51.jpeg"/><Relationship Id="rId1" Type="http://schemas.openxmlformats.org/officeDocument/2006/relationships/slideLayout" Target="../slideLayouts/slideLayout28.xml"/></Relationships>
</file>

<file path=ppt/slides/_rels/slide18.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2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8.xml"/></Relationships>
</file>

<file path=ppt/slides/_rels/slide22.xml.rels><?xml version="1.0" encoding="UTF-8" standalone="yes"?>
<Relationships xmlns="http://schemas.openxmlformats.org/package/2006/relationships"><Relationship Id="rId8" Type="http://schemas.openxmlformats.org/officeDocument/2006/relationships/hyperlink" Target="https://www.instagram.com/uniwinchester/?hl=en" TargetMode="External"/><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54.png"/><Relationship Id="rId1" Type="http://schemas.openxmlformats.org/officeDocument/2006/relationships/slideLayout" Target="../slideLayouts/slideLayout85.xml"/><Relationship Id="rId6" Type="http://schemas.openxmlformats.org/officeDocument/2006/relationships/image" Target="../media/image56.png"/><Relationship Id="rId5" Type="http://schemas.microsoft.com/office/2007/relationships/hdphoto" Target="../media/hdphoto2.wdp"/><Relationship Id="rId10" Type="http://schemas.openxmlformats.org/officeDocument/2006/relationships/image" Target="../media/image58.png"/><Relationship Id="rId4" Type="http://schemas.openxmlformats.org/officeDocument/2006/relationships/image" Target="../media/image55.png"/><Relationship Id="rId9" Type="http://schemas.openxmlformats.org/officeDocument/2006/relationships/image" Target="../media/image57.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3.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38.gif"/><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40.jpe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41.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9A6A5B-03F4-13FF-E568-72E12C4C4EE7}"/>
              </a:ext>
            </a:extLst>
          </p:cNvPr>
          <p:cNvSpPr>
            <a:spLocks noGrp="1"/>
          </p:cNvSpPr>
          <p:nvPr>
            <p:ph type="ctrTitle"/>
          </p:nvPr>
        </p:nvSpPr>
        <p:spPr/>
        <p:txBody>
          <a:bodyPr/>
          <a:lstStyle/>
          <a:p>
            <a:r>
              <a:rPr lang="en-US" dirty="0"/>
              <a:t>Your Personal Statement</a:t>
            </a:r>
          </a:p>
        </p:txBody>
      </p:sp>
      <p:sp>
        <p:nvSpPr>
          <p:cNvPr id="3" name="Subtitle 2">
            <a:extLst>
              <a:ext uri="{FF2B5EF4-FFF2-40B4-BE49-F238E27FC236}">
                <a16:creationId xmlns:a16="http://schemas.microsoft.com/office/drawing/2014/main" id="{A0BDE86E-8ED8-A48F-9D12-74E62A8880DF}"/>
              </a:ext>
            </a:extLst>
          </p:cNvPr>
          <p:cNvSpPr>
            <a:spLocks noGrp="1"/>
          </p:cNvSpPr>
          <p:nvPr>
            <p:ph type="subTitle" idx="1"/>
          </p:nvPr>
        </p:nvSpPr>
        <p:spPr/>
        <p:txBody>
          <a:bodyPr/>
          <a:lstStyle/>
          <a:p>
            <a:r>
              <a:rPr lang="en-US" dirty="0"/>
              <a:t>How to make it stand out</a:t>
            </a:r>
          </a:p>
        </p:txBody>
      </p:sp>
      <p:sp>
        <p:nvSpPr>
          <p:cNvPr id="4" name="Text Placeholder 3">
            <a:extLst>
              <a:ext uri="{FF2B5EF4-FFF2-40B4-BE49-F238E27FC236}">
                <a16:creationId xmlns:a16="http://schemas.microsoft.com/office/drawing/2014/main" id="{AE74B2A2-F3E9-9FED-FC9F-430C08501F2C}"/>
              </a:ext>
            </a:extLst>
          </p:cNvPr>
          <p:cNvSpPr>
            <a:spLocks noGrp="1"/>
          </p:cNvSpPr>
          <p:nvPr>
            <p:ph type="body" sz="quarter" idx="10"/>
          </p:nvPr>
        </p:nvSpPr>
        <p:spPr/>
        <p:txBody>
          <a:bodyPr/>
          <a:lstStyle/>
          <a:p>
            <a:r>
              <a:rPr lang="en-US" dirty="0"/>
              <a:t>Alison Wilson</a:t>
            </a:r>
          </a:p>
          <a:p>
            <a:r>
              <a:rPr lang="en-US" dirty="0"/>
              <a:t>8</a:t>
            </a:r>
            <a:r>
              <a:rPr lang="en-US" baseline="30000" dirty="0"/>
              <a:t>th</a:t>
            </a:r>
            <a:r>
              <a:rPr lang="en-US" dirty="0"/>
              <a:t> June 2023</a:t>
            </a:r>
          </a:p>
        </p:txBody>
      </p:sp>
    </p:spTree>
    <p:extLst>
      <p:ext uri="{BB962C8B-B14F-4D97-AF65-F5344CB8AC3E}">
        <p14:creationId xmlns:p14="http://schemas.microsoft.com/office/powerpoint/2010/main" val="2927692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89A2-75DD-0A56-B669-F28AC53978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E52D52-2ED0-D9DA-30AB-A894C46F79C7}"/>
              </a:ext>
            </a:extLst>
          </p:cNvPr>
          <p:cNvSpPr>
            <a:spLocks noGrp="1"/>
          </p:cNvSpPr>
          <p:nvPr>
            <p:ph idx="1"/>
          </p:nvPr>
        </p:nvSpPr>
        <p:spPr/>
        <p:txBody>
          <a:bodyPr/>
          <a:lstStyle/>
          <a:p>
            <a:endParaRPr lang="en-US"/>
          </a:p>
        </p:txBody>
      </p:sp>
      <p:sp>
        <p:nvSpPr>
          <p:cNvPr id="4" name="Text Placeholder 3">
            <a:extLst>
              <a:ext uri="{FF2B5EF4-FFF2-40B4-BE49-F238E27FC236}">
                <a16:creationId xmlns:a16="http://schemas.microsoft.com/office/drawing/2014/main" id="{A0FB07B7-EDB1-9F89-A931-7BAD1CCEAAED}"/>
              </a:ext>
            </a:extLst>
          </p:cNvPr>
          <p:cNvSpPr>
            <a:spLocks noGrp="1"/>
          </p:cNvSpPr>
          <p:nvPr>
            <p:ph type="body" sz="quarter" idx="13"/>
          </p:nvPr>
        </p:nvSpPr>
        <p:spPr/>
        <p:txBody>
          <a:bodyPr/>
          <a:lstStyle/>
          <a:p>
            <a:endParaRPr lang="en-US"/>
          </a:p>
        </p:txBody>
      </p:sp>
      <p:pic>
        <p:nvPicPr>
          <p:cNvPr id="5" name="Picture 4">
            <a:extLst>
              <a:ext uri="{FF2B5EF4-FFF2-40B4-BE49-F238E27FC236}">
                <a16:creationId xmlns:a16="http://schemas.microsoft.com/office/drawing/2014/main" id="{553A3B42-2168-958A-24C1-FC30DB49A50B}"/>
              </a:ext>
            </a:extLst>
          </p:cNvPr>
          <p:cNvPicPr>
            <a:picLocks noChangeAspect="1"/>
          </p:cNvPicPr>
          <p:nvPr/>
        </p:nvPicPr>
        <p:blipFill>
          <a:blip r:embed="rId2"/>
          <a:stretch>
            <a:fillRect/>
          </a:stretch>
        </p:blipFill>
        <p:spPr>
          <a:xfrm>
            <a:off x="383457" y="381832"/>
            <a:ext cx="11575662" cy="5665141"/>
          </a:xfrm>
          <a:prstGeom prst="rect">
            <a:avLst/>
          </a:prstGeom>
        </p:spPr>
      </p:pic>
      <p:sp>
        <p:nvSpPr>
          <p:cNvPr id="6" name="Rectangle 5">
            <a:extLst>
              <a:ext uri="{FF2B5EF4-FFF2-40B4-BE49-F238E27FC236}">
                <a16:creationId xmlns:a16="http://schemas.microsoft.com/office/drawing/2014/main" id="{44BACB44-F796-9C77-708E-4FC992280D92}"/>
              </a:ext>
            </a:extLst>
          </p:cNvPr>
          <p:cNvSpPr/>
          <p:nvPr/>
        </p:nvSpPr>
        <p:spPr>
          <a:xfrm>
            <a:off x="4593044" y="3706339"/>
            <a:ext cx="1078787" cy="2340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2F39FA0D-A2B3-5342-A18A-58E50810EB50}"/>
              </a:ext>
            </a:extLst>
          </p:cNvPr>
          <p:cNvSpPr/>
          <p:nvPr/>
        </p:nvSpPr>
        <p:spPr>
          <a:xfrm>
            <a:off x="6605066" y="3706339"/>
            <a:ext cx="1078787" cy="234063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Calibri" panose="020F0502020204030204" pitchFamily="34" charset="0"/>
              <a:cs typeface="Calibri" panose="020F0502020204030204" pitchFamily="34" charset="0"/>
            </a:endParaRPr>
          </a:p>
        </p:txBody>
      </p:sp>
      <p:sp>
        <p:nvSpPr>
          <p:cNvPr id="8" name="Oval 7">
            <a:extLst>
              <a:ext uri="{FF2B5EF4-FFF2-40B4-BE49-F238E27FC236}">
                <a16:creationId xmlns:a16="http://schemas.microsoft.com/office/drawing/2014/main" id="{54FB2AC5-A8DB-0668-B715-1520BC7B93BD}"/>
              </a:ext>
            </a:extLst>
          </p:cNvPr>
          <p:cNvSpPr/>
          <p:nvPr/>
        </p:nvSpPr>
        <p:spPr>
          <a:xfrm rot="14984747">
            <a:off x="-749528" y="1051428"/>
            <a:ext cx="6309474" cy="4454649"/>
          </a:xfrm>
          <a:prstGeom prst="ellipse">
            <a:avLst/>
          </a:prstGeom>
          <a:noFill/>
          <a:ln w="57150">
            <a:solidFill>
              <a:srgbClr val="7B2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Calibri" panose="020F0502020204030204" pitchFamily="34" charset="0"/>
              <a:cs typeface="Calibri" panose="020F0502020204030204" pitchFamily="34" charset="0"/>
            </a:endParaRPr>
          </a:p>
        </p:txBody>
      </p:sp>
      <p:sp>
        <p:nvSpPr>
          <p:cNvPr id="9" name="Oval 8">
            <a:extLst>
              <a:ext uri="{FF2B5EF4-FFF2-40B4-BE49-F238E27FC236}">
                <a16:creationId xmlns:a16="http://schemas.microsoft.com/office/drawing/2014/main" id="{4F5F8B01-7B9F-7612-DF4D-58B2F7E31B33}"/>
              </a:ext>
            </a:extLst>
          </p:cNvPr>
          <p:cNvSpPr/>
          <p:nvPr/>
        </p:nvSpPr>
        <p:spPr>
          <a:xfrm rot="20980913">
            <a:off x="1460972" y="302746"/>
            <a:ext cx="8103935" cy="3400992"/>
          </a:xfrm>
          <a:prstGeom prst="ellipse">
            <a:avLst/>
          </a:prstGeom>
          <a:noFill/>
          <a:ln w="57150">
            <a:solidFill>
              <a:srgbClr val="7B2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Calibri" panose="020F0502020204030204" pitchFamily="34" charset="0"/>
              <a:cs typeface="Calibri" panose="020F0502020204030204" pitchFamily="34" charset="0"/>
            </a:endParaRPr>
          </a:p>
        </p:txBody>
      </p:sp>
      <p:sp>
        <p:nvSpPr>
          <p:cNvPr id="10" name="Oval 9">
            <a:extLst>
              <a:ext uri="{FF2B5EF4-FFF2-40B4-BE49-F238E27FC236}">
                <a16:creationId xmlns:a16="http://schemas.microsoft.com/office/drawing/2014/main" id="{6E26C376-DAEE-0714-A468-7FD9D5C5E4C6}"/>
              </a:ext>
            </a:extLst>
          </p:cNvPr>
          <p:cNvSpPr/>
          <p:nvPr/>
        </p:nvSpPr>
        <p:spPr>
          <a:xfrm rot="711583">
            <a:off x="2959571" y="215763"/>
            <a:ext cx="8103935" cy="3400992"/>
          </a:xfrm>
          <a:prstGeom prst="ellipse">
            <a:avLst/>
          </a:prstGeom>
          <a:noFill/>
          <a:ln w="57150">
            <a:solidFill>
              <a:srgbClr val="008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Calibri" panose="020F0502020204030204" pitchFamily="34" charset="0"/>
              <a:cs typeface="Calibri" panose="020F0502020204030204" pitchFamily="34" charset="0"/>
            </a:endParaRPr>
          </a:p>
        </p:txBody>
      </p:sp>
      <p:sp>
        <p:nvSpPr>
          <p:cNvPr id="11" name="Oval 10">
            <a:extLst>
              <a:ext uri="{FF2B5EF4-FFF2-40B4-BE49-F238E27FC236}">
                <a16:creationId xmlns:a16="http://schemas.microsoft.com/office/drawing/2014/main" id="{FCE714EF-8087-4803-B375-9DE0836B74F9}"/>
              </a:ext>
            </a:extLst>
          </p:cNvPr>
          <p:cNvSpPr/>
          <p:nvPr/>
        </p:nvSpPr>
        <p:spPr>
          <a:xfrm rot="6270493">
            <a:off x="6519875" y="1000110"/>
            <a:ext cx="6371675" cy="4528346"/>
          </a:xfrm>
          <a:prstGeom prst="ellipse">
            <a:avLst/>
          </a:prstGeom>
          <a:noFill/>
          <a:ln w="57150">
            <a:solidFill>
              <a:srgbClr val="008F8B"/>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5545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par>
                                <p:cTn id="15" presetID="1" presetClass="exit" presetSubtype="0" fill="hold" grpId="1" nodeType="withEffect">
                                  <p:stCondLst>
                                    <p:cond delay="0"/>
                                  </p:stCondLst>
                                  <p:childTnLst>
                                    <p:set>
                                      <p:cBhvr>
                                        <p:cTn id="16" dur="1" fill="hold">
                                          <p:stCondLst>
                                            <p:cond delay="0"/>
                                          </p:stCondLst>
                                        </p:cTn>
                                        <p:tgtEl>
                                          <p:spTgt spid="8"/>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1" presetClass="exit" presetSubtype="0" fill="hold" grpId="1" nodeType="withEffect">
                                  <p:stCondLst>
                                    <p:cond delay="0"/>
                                  </p:stCondLst>
                                  <p:childTnLst>
                                    <p:set>
                                      <p:cBhvr>
                                        <p:cTn id="24" dur="1" fill="hold">
                                          <p:stCondLst>
                                            <p:cond delay="0"/>
                                          </p:stCondLst>
                                        </p:cTn>
                                        <p:tgtEl>
                                          <p:spTgt spid="9"/>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anim calcmode="lin" valueType="num">
                                      <p:cBhvr additive="base">
                                        <p:cTn id="29" dur="500" fill="hold"/>
                                        <p:tgtEl>
                                          <p:spTgt spid="11"/>
                                        </p:tgtEl>
                                        <p:attrNameLst>
                                          <p:attrName>ppt_x</p:attrName>
                                        </p:attrNameLst>
                                      </p:cBhvr>
                                      <p:tavLst>
                                        <p:tav tm="0">
                                          <p:val>
                                            <p:strVal val="#ppt_x"/>
                                          </p:val>
                                        </p:tav>
                                        <p:tav tm="100000">
                                          <p:val>
                                            <p:strVal val="#ppt_x"/>
                                          </p:val>
                                        </p:tav>
                                      </p:tavLst>
                                    </p:anim>
                                    <p:anim calcmode="lin" valueType="num">
                                      <p:cBhvr additive="base">
                                        <p:cTn id="30" dur="500" fill="hold"/>
                                        <p:tgtEl>
                                          <p:spTgt spid="11"/>
                                        </p:tgtEl>
                                        <p:attrNameLst>
                                          <p:attrName>ppt_y</p:attrName>
                                        </p:attrNameLst>
                                      </p:cBhvr>
                                      <p:tavLst>
                                        <p:tav tm="0">
                                          <p:val>
                                            <p:strVal val="1+#ppt_h/2"/>
                                          </p:val>
                                        </p:tav>
                                        <p:tav tm="100000">
                                          <p:val>
                                            <p:strVal val="#ppt_y"/>
                                          </p:val>
                                        </p:tav>
                                      </p:tavLst>
                                    </p:anim>
                                  </p:childTnLst>
                                </p:cTn>
                              </p:par>
                              <p:par>
                                <p:cTn id="31" presetID="1" presetClass="exit" presetSubtype="0" fill="hold" grpId="1" nodeType="withEffect">
                                  <p:stCondLst>
                                    <p:cond delay="0"/>
                                  </p:stCondLst>
                                  <p:childTnLst>
                                    <p:set>
                                      <p:cBhvr>
                                        <p:cTn id="3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10" grpId="0" animBg="1"/>
      <p:bldP spid="10" grpId="1" animBg="1"/>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89A2-75DD-0A56-B669-F28AC539788F}"/>
              </a:ext>
            </a:extLst>
          </p:cNvPr>
          <p:cNvSpPr>
            <a:spLocks noGrp="1"/>
          </p:cNvSpPr>
          <p:nvPr>
            <p:ph type="title"/>
          </p:nvPr>
        </p:nvSpPr>
        <p:spPr/>
        <p:txBody>
          <a:bodyPr/>
          <a:lstStyle/>
          <a:p>
            <a:r>
              <a:rPr lang="en-US" dirty="0"/>
              <a:t>Skills you could talk about</a:t>
            </a:r>
          </a:p>
        </p:txBody>
      </p:sp>
      <p:sp>
        <p:nvSpPr>
          <p:cNvPr id="4" name="Text Placeholder 3">
            <a:extLst>
              <a:ext uri="{FF2B5EF4-FFF2-40B4-BE49-F238E27FC236}">
                <a16:creationId xmlns:a16="http://schemas.microsoft.com/office/drawing/2014/main" id="{A0FB07B7-EDB1-9F89-A931-7BAD1CCEAAED}"/>
              </a:ext>
            </a:extLst>
          </p:cNvPr>
          <p:cNvSpPr>
            <a:spLocks noGrp="1"/>
          </p:cNvSpPr>
          <p:nvPr>
            <p:ph type="body" sz="quarter" idx="13"/>
          </p:nvPr>
        </p:nvSpPr>
        <p:spPr/>
        <p:txBody>
          <a:bodyPr/>
          <a:lstStyle/>
          <a:p>
            <a:endParaRPr lang="en-US"/>
          </a:p>
        </p:txBody>
      </p:sp>
      <p:sp>
        <p:nvSpPr>
          <p:cNvPr id="5" name="TextBox 4">
            <a:extLst>
              <a:ext uri="{FF2B5EF4-FFF2-40B4-BE49-F238E27FC236}">
                <a16:creationId xmlns:a16="http://schemas.microsoft.com/office/drawing/2014/main" id="{3631AA09-92D3-9788-BD6E-477B3E703525}"/>
              </a:ext>
            </a:extLst>
          </p:cNvPr>
          <p:cNvSpPr txBox="1"/>
          <p:nvPr/>
        </p:nvSpPr>
        <p:spPr>
          <a:xfrm>
            <a:off x="4686299" y="1669774"/>
            <a:ext cx="4788719" cy="3606115"/>
          </a:xfrm>
          <a:prstGeom prst="rect">
            <a:avLst/>
          </a:prstGeom>
          <a:noFill/>
        </p:spPr>
        <p:txBody>
          <a:bodyPr wrap="square" rtlCol="0">
            <a:spAutoFit/>
          </a:bodyPr>
          <a:lstStyle/>
          <a:p>
            <a:pPr marL="342900" marR="0" lvl="0" indent="-342900" algn="l" defTabSz="914400" rtl="0" eaLnBrk="1" fontAlgn="auto" latinLnBrk="0" hangingPunct="1">
              <a:lnSpc>
                <a:spcPts val="2200"/>
              </a:lnSpc>
              <a:spcBef>
                <a:spcPts val="0"/>
              </a:spcBef>
              <a:spcAft>
                <a:spcPts val="600"/>
              </a:spcAft>
              <a:buClr>
                <a:srgbClr val="7B2182"/>
              </a:buClr>
              <a:buSzPct val="99000"/>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Reliability</a:t>
            </a:r>
          </a:p>
          <a:p>
            <a:pPr marL="342900" marR="0" lvl="0" indent="-342900" algn="l" defTabSz="914400" rtl="0" eaLnBrk="1" fontAlgn="auto" latinLnBrk="0" hangingPunct="1">
              <a:lnSpc>
                <a:spcPts val="2200"/>
              </a:lnSpc>
              <a:spcBef>
                <a:spcPts val="0"/>
              </a:spcBef>
              <a:spcAft>
                <a:spcPts val="600"/>
              </a:spcAft>
              <a:buClr>
                <a:srgbClr val="7B2182"/>
              </a:buClr>
              <a:buSzPct val="99000"/>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Trustworthiness</a:t>
            </a:r>
          </a:p>
          <a:p>
            <a:pPr marL="342900" marR="0" lvl="0" indent="-342900" algn="l" defTabSz="914400" rtl="0" eaLnBrk="1" fontAlgn="auto" latinLnBrk="0" hangingPunct="1">
              <a:lnSpc>
                <a:spcPts val="2200"/>
              </a:lnSpc>
              <a:spcBef>
                <a:spcPts val="0"/>
              </a:spcBef>
              <a:spcAft>
                <a:spcPts val="600"/>
              </a:spcAft>
              <a:buClr>
                <a:srgbClr val="7B2182"/>
              </a:buClr>
              <a:buSzPct val="99000"/>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Diplomacy</a:t>
            </a:r>
          </a:p>
          <a:p>
            <a:pPr marL="342900" marR="0" lvl="0" indent="-342900" algn="l" defTabSz="914400" rtl="0" eaLnBrk="1" fontAlgn="auto" latinLnBrk="0" hangingPunct="1">
              <a:lnSpc>
                <a:spcPts val="2200"/>
              </a:lnSpc>
              <a:spcBef>
                <a:spcPts val="0"/>
              </a:spcBef>
              <a:spcAft>
                <a:spcPts val="600"/>
              </a:spcAft>
              <a:buClr>
                <a:srgbClr val="7B2182"/>
              </a:buClr>
              <a:buSzPct val="99000"/>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Problem solving</a:t>
            </a:r>
          </a:p>
          <a:p>
            <a:pPr marL="342900" marR="0" lvl="0" indent="-342900" algn="l" defTabSz="914400" rtl="0" eaLnBrk="1" fontAlgn="auto" latinLnBrk="0" hangingPunct="1">
              <a:lnSpc>
                <a:spcPts val="2200"/>
              </a:lnSpc>
              <a:spcBef>
                <a:spcPts val="0"/>
              </a:spcBef>
              <a:spcAft>
                <a:spcPts val="600"/>
              </a:spcAft>
              <a:buClr>
                <a:srgbClr val="7B2182"/>
              </a:buClr>
              <a:buSzPct val="99000"/>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Initiative</a:t>
            </a:r>
          </a:p>
          <a:p>
            <a:pPr marL="342900" marR="0" lvl="0" indent="-342900" algn="l" defTabSz="914400" rtl="0" eaLnBrk="1" fontAlgn="auto" latinLnBrk="0" hangingPunct="1">
              <a:lnSpc>
                <a:spcPts val="2200"/>
              </a:lnSpc>
              <a:spcBef>
                <a:spcPts val="0"/>
              </a:spcBef>
              <a:spcAft>
                <a:spcPts val="600"/>
              </a:spcAft>
              <a:buClr>
                <a:srgbClr val="7B2182"/>
              </a:buClr>
              <a:buSzPct val="99000"/>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Time management</a:t>
            </a:r>
          </a:p>
          <a:p>
            <a:pPr marL="342900" marR="0" lvl="0" indent="-342900" algn="l" defTabSz="914400" rtl="0" eaLnBrk="1" fontAlgn="auto" latinLnBrk="0" hangingPunct="1">
              <a:lnSpc>
                <a:spcPts val="2200"/>
              </a:lnSpc>
              <a:spcBef>
                <a:spcPts val="0"/>
              </a:spcBef>
              <a:spcAft>
                <a:spcPts val="600"/>
              </a:spcAft>
              <a:buClr>
                <a:srgbClr val="7B2182"/>
              </a:buClr>
              <a:buSzPct val="99000"/>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Commitment</a:t>
            </a:r>
          </a:p>
          <a:p>
            <a:pPr marL="342900" marR="0" lvl="0" indent="-342900" algn="l" defTabSz="914400" rtl="0" eaLnBrk="1" fontAlgn="auto" latinLnBrk="0" hangingPunct="1">
              <a:lnSpc>
                <a:spcPts val="2200"/>
              </a:lnSpc>
              <a:spcBef>
                <a:spcPts val="0"/>
              </a:spcBef>
              <a:spcAft>
                <a:spcPts val="600"/>
              </a:spcAft>
              <a:buClr>
                <a:srgbClr val="7B2182"/>
              </a:buClr>
              <a:buSzPct val="99000"/>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Responsibility</a:t>
            </a:r>
          </a:p>
          <a:p>
            <a:pPr marL="342900" marR="0" lvl="0" indent="-342900" algn="l" defTabSz="914400" rtl="0" eaLnBrk="1" fontAlgn="auto" latinLnBrk="0" hangingPunct="1">
              <a:lnSpc>
                <a:spcPts val="2200"/>
              </a:lnSpc>
              <a:spcBef>
                <a:spcPts val="0"/>
              </a:spcBef>
              <a:spcAft>
                <a:spcPts val="600"/>
              </a:spcAft>
              <a:buClr>
                <a:srgbClr val="7B2182"/>
              </a:buClr>
              <a:buSzPct val="99000"/>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Leadership</a:t>
            </a:r>
          </a:p>
          <a:p>
            <a:pPr marL="342900" marR="0" lvl="0" indent="-342900" algn="l" defTabSz="914400" rtl="0" eaLnBrk="1" fontAlgn="auto" latinLnBrk="0" hangingPunct="1">
              <a:lnSpc>
                <a:spcPts val="2200"/>
              </a:lnSpc>
              <a:spcBef>
                <a:spcPts val="0"/>
              </a:spcBef>
              <a:spcAft>
                <a:spcPts val="600"/>
              </a:spcAft>
              <a:buClr>
                <a:srgbClr val="7B2182"/>
              </a:buClr>
              <a:buSzPct val="99000"/>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Project management</a:t>
            </a:r>
          </a:p>
        </p:txBody>
      </p:sp>
      <p:sp>
        <p:nvSpPr>
          <p:cNvPr id="7" name="TextBox 6">
            <a:extLst>
              <a:ext uri="{FF2B5EF4-FFF2-40B4-BE49-F238E27FC236}">
                <a16:creationId xmlns:a16="http://schemas.microsoft.com/office/drawing/2014/main" id="{25A70B18-4BD6-EACE-1019-7ACA4CDCD3E4}"/>
              </a:ext>
            </a:extLst>
          </p:cNvPr>
          <p:cNvSpPr txBox="1"/>
          <p:nvPr/>
        </p:nvSpPr>
        <p:spPr>
          <a:xfrm>
            <a:off x="584200" y="5473700"/>
            <a:ext cx="8737600" cy="83099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Include the ones that link most closely to your course or career </a:t>
            </a:r>
            <a:r>
              <a:rPr kumimoji="0" lang="en-GB" sz="2400" b="1"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and those which will make you stand out</a:t>
            </a:r>
          </a:p>
        </p:txBody>
      </p:sp>
      <p:pic>
        <p:nvPicPr>
          <p:cNvPr id="5122" name="Picture 2" descr="The Top 10 Most In-Demand Skills For The Next 10 Years">
            <a:extLst>
              <a:ext uri="{FF2B5EF4-FFF2-40B4-BE49-F238E27FC236}">
                <a16:creationId xmlns:a16="http://schemas.microsoft.com/office/drawing/2014/main" id="{0ED03C5A-66C9-3B9F-788A-7F5229B1CCC2}"/>
              </a:ext>
            </a:extLst>
          </p:cNvPr>
          <p:cNvPicPr>
            <a:picLocks noChangeAspect="1" noChangeArrowheads="1"/>
          </p:cNvPicPr>
          <p:nvPr/>
        </p:nvPicPr>
        <p:blipFill rotWithShape="1">
          <a:blip r:embed="rId3" cstate="email">
            <a:extLst>
              <a:ext uri="{28A0092B-C50C-407E-A947-70E740481C1C}">
                <a14:useLocalDpi xmlns:a14="http://schemas.microsoft.com/office/drawing/2010/main"/>
              </a:ext>
            </a:extLst>
          </a:blip>
          <a:srcRect/>
          <a:stretch/>
        </p:blipFill>
        <p:spPr bwMode="auto">
          <a:xfrm>
            <a:off x="8565610" y="1534686"/>
            <a:ext cx="3446053" cy="3606115"/>
          </a:xfrm>
          <a:prstGeom prst="round2DiagRect">
            <a:avLst>
              <a:gd name="adj1" fmla="val 16667"/>
              <a:gd name="adj2" fmla="val 0"/>
            </a:avLst>
          </a:prstGeom>
          <a:ln w="88900" cap="sq">
            <a:noFill/>
            <a:miter lim="800000"/>
          </a:ln>
          <a:effectLst/>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A1E0FC2-DB68-2783-6D4F-DAB147329C6B}"/>
              </a:ext>
            </a:extLst>
          </p:cNvPr>
          <p:cNvSpPr txBox="1"/>
          <p:nvPr/>
        </p:nvSpPr>
        <p:spPr>
          <a:xfrm>
            <a:off x="584200" y="1669774"/>
            <a:ext cx="4788719" cy="3606115"/>
          </a:xfrm>
          <a:prstGeom prst="rect">
            <a:avLst/>
          </a:prstGeom>
          <a:noFill/>
        </p:spPr>
        <p:txBody>
          <a:bodyPr wrap="square" rtlCol="0">
            <a:spAutoFit/>
          </a:bodyPr>
          <a:lstStyle/>
          <a:p>
            <a:pPr marL="342900" marR="0" lvl="0" indent="-342900" algn="l" defTabSz="914400" rtl="0" eaLnBrk="1" fontAlgn="auto" latinLnBrk="0" hangingPunct="1">
              <a:lnSpc>
                <a:spcPts val="2200"/>
              </a:lnSpc>
              <a:spcBef>
                <a:spcPts val="0"/>
              </a:spcBef>
              <a:spcAft>
                <a:spcPts val="600"/>
              </a:spcAft>
              <a:buClr>
                <a:srgbClr val="7B2182"/>
              </a:buClr>
              <a:buSzPct val="99000"/>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Communication</a:t>
            </a:r>
          </a:p>
          <a:p>
            <a:pPr marL="342900" marR="0" lvl="0" indent="-342900" algn="l" defTabSz="914400" rtl="0" eaLnBrk="1" fontAlgn="auto" latinLnBrk="0" hangingPunct="1">
              <a:lnSpc>
                <a:spcPts val="2200"/>
              </a:lnSpc>
              <a:spcBef>
                <a:spcPts val="0"/>
              </a:spcBef>
              <a:spcAft>
                <a:spcPts val="600"/>
              </a:spcAft>
              <a:buClr>
                <a:srgbClr val="7B2182"/>
              </a:buClr>
              <a:buSzPct val="99000"/>
              <a:buFont typeface="Arial" panose="020B0604020202020204" pitchFamily="34" charset="0"/>
              <a:buChar char="•"/>
              <a:tabLst/>
              <a:defRPr/>
            </a:pPr>
            <a:r>
              <a:rPr lang="en-US" sz="2400" dirty="0">
                <a:solidFill>
                  <a:srgbClr val="000000"/>
                </a:solidFill>
                <a:latin typeface="Arial" panose="020B0604020202020204" pitchFamily="34" charset="0"/>
                <a:cs typeface="Arial" panose="020B0604020202020204" pitchFamily="34" charset="0"/>
              </a:rPr>
              <a:t>Independent working</a:t>
            </a:r>
          </a:p>
          <a:p>
            <a:pPr marL="342900" marR="0" lvl="0" indent="-342900" algn="l" defTabSz="914400" rtl="0" eaLnBrk="1" fontAlgn="auto" latinLnBrk="0" hangingPunct="1">
              <a:lnSpc>
                <a:spcPts val="2200"/>
              </a:lnSpc>
              <a:spcBef>
                <a:spcPts val="0"/>
              </a:spcBef>
              <a:spcAft>
                <a:spcPts val="600"/>
              </a:spcAft>
              <a:buClr>
                <a:srgbClr val="7B2182"/>
              </a:buClr>
              <a:buSzPct val="99000"/>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Teamwork</a:t>
            </a:r>
          </a:p>
          <a:p>
            <a:pPr marL="342900" marR="0" lvl="0" indent="-342900" algn="l" defTabSz="914400" rtl="0" eaLnBrk="1" fontAlgn="auto" latinLnBrk="0" hangingPunct="1">
              <a:lnSpc>
                <a:spcPts val="2200"/>
              </a:lnSpc>
              <a:spcBef>
                <a:spcPts val="0"/>
              </a:spcBef>
              <a:spcAft>
                <a:spcPts val="600"/>
              </a:spcAft>
              <a:buClr>
                <a:srgbClr val="7B2182"/>
              </a:buClr>
              <a:buSzPct val="99000"/>
              <a:buFont typeface="Arial" panose="020B0604020202020204" pitchFamily="34" charset="0"/>
              <a:buChar char="•"/>
              <a:tabLst/>
              <a:defRPr/>
            </a:pPr>
            <a:r>
              <a:rPr lang="en-US" sz="2400" dirty="0">
                <a:solidFill>
                  <a:srgbClr val="000000"/>
                </a:solidFill>
                <a:latin typeface="Arial" panose="020B0604020202020204" pitchFamily="34" charset="0"/>
                <a:cs typeface="Arial" panose="020B0604020202020204" pitchFamily="34" charset="0"/>
              </a:rPr>
              <a:t>Flexibility</a:t>
            </a:r>
          </a:p>
          <a:p>
            <a:pPr marL="342900" marR="0" lvl="0" indent="-342900" algn="l" defTabSz="914400" rtl="0" eaLnBrk="1" fontAlgn="auto" latinLnBrk="0" hangingPunct="1">
              <a:lnSpc>
                <a:spcPts val="2200"/>
              </a:lnSpc>
              <a:spcBef>
                <a:spcPts val="0"/>
              </a:spcBef>
              <a:spcAft>
                <a:spcPts val="600"/>
              </a:spcAft>
              <a:buClr>
                <a:srgbClr val="7B2182"/>
              </a:buClr>
              <a:buSzPct val="99000"/>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Determination</a:t>
            </a:r>
          </a:p>
          <a:p>
            <a:pPr marL="342900" marR="0" lvl="0" indent="-342900" algn="l" defTabSz="914400" rtl="0" eaLnBrk="1" fontAlgn="auto" latinLnBrk="0" hangingPunct="1">
              <a:lnSpc>
                <a:spcPts val="2200"/>
              </a:lnSpc>
              <a:spcBef>
                <a:spcPts val="0"/>
              </a:spcBef>
              <a:spcAft>
                <a:spcPts val="600"/>
              </a:spcAft>
              <a:buClr>
                <a:srgbClr val="7B2182"/>
              </a:buClr>
              <a:buSzPct val="99000"/>
              <a:buFont typeface="Arial" panose="020B0604020202020204" pitchFamily="34" charset="0"/>
              <a:buChar char="•"/>
              <a:tabLst/>
              <a:defRPr/>
            </a:pPr>
            <a:r>
              <a:rPr lang="en-US" sz="2400" dirty="0">
                <a:solidFill>
                  <a:srgbClr val="000000"/>
                </a:solidFill>
                <a:latin typeface="Arial" panose="020B0604020202020204" pitchFamily="34" charset="0"/>
                <a:cs typeface="Arial" panose="020B0604020202020204" pitchFamily="34" charset="0"/>
              </a:rPr>
              <a:t>Computer literacy</a:t>
            </a:r>
          </a:p>
          <a:p>
            <a:pPr marL="342900" marR="0" lvl="0" indent="-342900" algn="l" defTabSz="914400" rtl="0" eaLnBrk="1" fontAlgn="auto" latinLnBrk="0" hangingPunct="1">
              <a:lnSpc>
                <a:spcPts val="2200"/>
              </a:lnSpc>
              <a:spcBef>
                <a:spcPts val="0"/>
              </a:spcBef>
              <a:spcAft>
                <a:spcPts val="600"/>
              </a:spcAft>
              <a:buClr>
                <a:srgbClr val="7B2182"/>
              </a:buClr>
              <a:buSzPct val="99000"/>
              <a:buFont typeface="Arial" panose="020B0604020202020204" pitchFamily="34" charset="0"/>
              <a:buChar char="•"/>
              <a:tabLst/>
              <a:defRPr/>
            </a:pPr>
            <a:r>
              <a:rPr lang="en-US" sz="2400" dirty="0" err="1">
                <a:solidFill>
                  <a:srgbClr val="000000"/>
                </a:solidFill>
                <a:latin typeface="Arial" panose="020B0604020202020204" pitchFamily="34" charset="0"/>
                <a:cs typeface="Arial" panose="020B0604020202020204" pitchFamily="34" charset="0"/>
              </a:rPr>
              <a:t>Organisation</a:t>
            </a:r>
            <a:endParaRPr lang="en-US" sz="2400" dirty="0">
              <a:solidFill>
                <a:srgbClr val="000000"/>
              </a:solidFill>
              <a:latin typeface="Arial" panose="020B0604020202020204" pitchFamily="34" charset="0"/>
              <a:cs typeface="Arial" panose="020B0604020202020204" pitchFamily="34" charset="0"/>
            </a:endParaRPr>
          </a:p>
          <a:p>
            <a:pPr marL="342900" marR="0" lvl="0" indent="-342900" algn="l" defTabSz="914400" rtl="0" eaLnBrk="1" fontAlgn="auto" latinLnBrk="0" hangingPunct="1">
              <a:lnSpc>
                <a:spcPts val="2200"/>
              </a:lnSpc>
              <a:spcBef>
                <a:spcPts val="0"/>
              </a:spcBef>
              <a:spcAft>
                <a:spcPts val="600"/>
              </a:spcAft>
              <a:buClr>
                <a:srgbClr val="7B2182"/>
              </a:buClr>
              <a:buSzPct val="99000"/>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Entrepreneurial</a:t>
            </a:r>
            <a:r>
              <a:rPr kumimoji="0" lang="en-US" sz="24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Pr>
              <a:t> skills</a:t>
            </a:r>
          </a:p>
          <a:p>
            <a:pPr marL="342900" marR="0" lvl="0" indent="-342900" algn="l" defTabSz="914400" rtl="0" eaLnBrk="1" fontAlgn="auto" latinLnBrk="0" hangingPunct="1">
              <a:lnSpc>
                <a:spcPts val="2200"/>
              </a:lnSpc>
              <a:spcBef>
                <a:spcPts val="0"/>
              </a:spcBef>
              <a:spcAft>
                <a:spcPts val="600"/>
              </a:spcAft>
              <a:buClr>
                <a:srgbClr val="7B2182"/>
              </a:buClr>
              <a:buSzPct val="99000"/>
              <a:buFont typeface="Arial" panose="020B0604020202020204" pitchFamily="34" charset="0"/>
              <a:buChar char="•"/>
              <a:tabLst/>
              <a:defRPr/>
            </a:pPr>
            <a:r>
              <a:rPr lang="en-US" sz="2400" baseline="0" dirty="0">
                <a:solidFill>
                  <a:srgbClr val="000000"/>
                </a:solidFill>
                <a:latin typeface="Arial" panose="020B0604020202020204" pitchFamily="34" charset="0"/>
                <a:cs typeface="Arial" panose="020B0604020202020204" pitchFamily="34" charset="0"/>
              </a:rPr>
              <a:t>Working</a:t>
            </a:r>
            <a:r>
              <a:rPr lang="en-US" sz="2400" dirty="0">
                <a:solidFill>
                  <a:srgbClr val="000000"/>
                </a:solidFill>
                <a:latin typeface="Arial" panose="020B0604020202020204" pitchFamily="34" charset="0"/>
                <a:cs typeface="Arial" panose="020B0604020202020204" pitchFamily="34" charset="0"/>
              </a:rPr>
              <a:t> to deadlines</a:t>
            </a:r>
          </a:p>
          <a:p>
            <a:pPr marL="342900" marR="0" lvl="0" indent="-342900" algn="l" defTabSz="914400" rtl="0" eaLnBrk="1" fontAlgn="auto" latinLnBrk="0" hangingPunct="1">
              <a:lnSpc>
                <a:spcPts val="2200"/>
              </a:lnSpc>
              <a:spcBef>
                <a:spcPts val="0"/>
              </a:spcBef>
              <a:spcAft>
                <a:spcPts val="600"/>
              </a:spcAft>
              <a:buClr>
                <a:srgbClr val="7B2182"/>
              </a:buClr>
              <a:buSzPct val="99000"/>
              <a:buFont typeface="Arial" panose="020B0604020202020204" pitchFamily="34" charset="0"/>
              <a:buChar char="•"/>
              <a:tabLst/>
              <a:defRPr/>
            </a:pPr>
            <a:r>
              <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rPr>
              <a:t>Presentation</a:t>
            </a:r>
            <a:r>
              <a:rPr kumimoji="0" lang="en-US" sz="2400" b="0" i="0" u="none" strike="noStrike" kern="1200" cap="none" spc="0" normalizeH="0" noProof="0" dirty="0">
                <a:ln>
                  <a:noFill/>
                </a:ln>
                <a:solidFill>
                  <a:srgbClr val="000000"/>
                </a:solidFill>
                <a:effectLst/>
                <a:uLnTx/>
                <a:uFillTx/>
                <a:latin typeface="Arial" panose="020B0604020202020204" pitchFamily="34" charset="0"/>
                <a:ea typeface="+mn-ea"/>
                <a:cs typeface="Arial" panose="020B0604020202020204" pitchFamily="34" charset="0"/>
              </a:rPr>
              <a:t> skills</a:t>
            </a:r>
            <a:endParaRPr kumimoji="0" lang="en-US" sz="2400" b="0" i="0" u="none" strike="noStrike" kern="1200" cap="none" spc="0" normalizeH="0" baseline="0" noProof="0" dirty="0">
              <a:ln>
                <a:noFill/>
              </a:ln>
              <a:solidFill>
                <a:srgbClr val="000000"/>
              </a:solidFill>
              <a:effectLst/>
              <a:uLnTx/>
              <a:uFillTx/>
              <a:latin typeface="Arial" panose="020B0604020202020204" pitchFamily="34" charset="0"/>
              <a:ea typeface="+mn-ea"/>
              <a:cs typeface="Arial" panose="020B0604020202020204" pitchFamily="34" charset="0"/>
            </a:endParaRPr>
          </a:p>
        </p:txBody>
      </p:sp>
      <p:sp>
        <p:nvSpPr>
          <p:cNvPr id="9" name="Content Placeholder 8">
            <a:extLst>
              <a:ext uri="{FF2B5EF4-FFF2-40B4-BE49-F238E27FC236}">
                <a16:creationId xmlns:a16="http://schemas.microsoft.com/office/drawing/2014/main" id="{E90C2776-8245-0A7B-1DCA-4073B257B168}"/>
              </a:ext>
            </a:extLst>
          </p:cNvPr>
          <p:cNvSpPr>
            <a:spLocks noGrp="1"/>
          </p:cNvSpPr>
          <p:nvPr>
            <p:ph idx="1"/>
          </p:nvPr>
        </p:nvSpPr>
        <p:spPr/>
        <p:txBody>
          <a:bodyPr/>
          <a:lstStyle/>
          <a:p>
            <a:endParaRPr lang="en-GB"/>
          </a:p>
        </p:txBody>
      </p:sp>
    </p:spTree>
    <p:extLst>
      <p:ext uri="{BB962C8B-B14F-4D97-AF65-F5344CB8AC3E}">
        <p14:creationId xmlns:p14="http://schemas.microsoft.com/office/powerpoint/2010/main" val="358337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additive="base">
                                        <p:cTn id="17" dur="500" fill="hold"/>
                                        <p:tgtEl>
                                          <p:spTgt spid="7"/>
                                        </p:tgtEl>
                                        <p:attrNameLst>
                                          <p:attrName>ppt_x</p:attrName>
                                        </p:attrNameLst>
                                      </p:cBhvr>
                                      <p:tavLst>
                                        <p:tav tm="0">
                                          <p:val>
                                            <p:strVal val="#ppt_x"/>
                                          </p:val>
                                        </p:tav>
                                        <p:tav tm="100000">
                                          <p:val>
                                            <p:strVal val="#ppt_x"/>
                                          </p:val>
                                        </p:tav>
                                      </p:tavLst>
                                    </p:anim>
                                    <p:anim calcmode="lin" valueType="num">
                                      <p:cBhvr additive="base">
                                        <p:cTn id="1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89A2-75DD-0A56-B669-F28AC539788F}"/>
              </a:ext>
            </a:extLst>
          </p:cNvPr>
          <p:cNvSpPr>
            <a:spLocks noGrp="1"/>
          </p:cNvSpPr>
          <p:nvPr>
            <p:ph type="title"/>
          </p:nvPr>
        </p:nvSpPr>
        <p:spPr/>
        <p:txBody>
          <a:bodyPr/>
          <a:lstStyle/>
          <a:p>
            <a:r>
              <a:rPr lang="en-US" dirty="0"/>
              <a:t>The right skills for you to talk about</a:t>
            </a:r>
          </a:p>
        </p:txBody>
      </p:sp>
      <p:sp>
        <p:nvSpPr>
          <p:cNvPr id="3" name="Content Placeholder 2">
            <a:extLst>
              <a:ext uri="{FF2B5EF4-FFF2-40B4-BE49-F238E27FC236}">
                <a16:creationId xmlns:a16="http://schemas.microsoft.com/office/drawing/2014/main" id="{2CE52D52-2ED0-D9DA-30AB-A894C46F79C7}"/>
              </a:ext>
            </a:extLst>
          </p:cNvPr>
          <p:cNvSpPr>
            <a:spLocks noGrp="1"/>
          </p:cNvSpPr>
          <p:nvPr>
            <p:ph idx="1"/>
          </p:nvPr>
        </p:nvSpPr>
        <p:spPr>
          <a:xfrm>
            <a:off x="383458" y="1669774"/>
            <a:ext cx="8354142" cy="4562366"/>
          </a:xfrm>
        </p:spPr>
        <p:txBody>
          <a:bodyPr/>
          <a:lstStyle/>
          <a:p>
            <a:pPr>
              <a:lnSpc>
                <a:spcPts val="2600"/>
              </a:lnSpc>
              <a:spcBef>
                <a:spcPts val="1800"/>
              </a:spcBef>
            </a:pPr>
            <a:r>
              <a:rPr lang="en-US" sz="2400" dirty="0"/>
              <a:t>University course pages</a:t>
            </a:r>
          </a:p>
          <a:p>
            <a:pPr>
              <a:lnSpc>
                <a:spcPts val="2600"/>
              </a:lnSpc>
              <a:spcBef>
                <a:spcPts val="1800"/>
              </a:spcBef>
            </a:pPr>
            <a:r>
              <a:rPr lang="en-US" sz="2400" dirty="0"/>
              <a:t>UCAS subject information</a:t>
            </a:r>
          </a:p>
          <a:p>
            <a:pPr>
              <a:lnSpc>
                <a:spcPts val="2600"/>
              </a:lnSpc>
              <a:spcBef>
                <a:spcPts val="1800"/>
              </a:spcBef>
            </a:pPr>
            <a:r>
              <a:rPr lang="en-US" sz="2400" dirty="0"/>
              <a:t>Professional bodies for your career</a:t>
            </a:r>
          </a:p>
          <a:p>
            <a:pPr>
              <a:lnSpc>
                <a:spcPts val="2600"/>
              </a:lnSpc>
              <a:spcBef>
                <a:spcPts val="1800"/>
              </a:spcBef>
            </a:pPr>
            <a:r>
              <a:rPr lang="en-US" sz="2400" dirty="0"/>
              <a:t>Prospects.ac.uk</a:t>
            </a:r>
          </a:p>
        </p:txBody>
      </p:sp>
      <p:sp>
        <p:nvSpPr>
          <p:cNvPr id="4" name="Text Placeholder 3">
            <a:extLst>
              <a:ext uri="{FF2B5EF4-FFF2-40B4-BE49-F238E27FC236}">
                <a16:creationId xmlns:a16="http://schemas.microsoft.com/office/drawing/2014/main" id="{A0FB07B7-EDB1-9F89-A931-7BAD1CCEAAED}"/>
              </a:ext>
            </a:extLst>
          </p:cNvPr>
          <p:cNvSpPr>
            <a:spLocks noGrp="1"/>
          </p:cNvSpPr>
          <p:nvPr>
            <p:ph type="body" sz="quarter" idx="13"/>
          </p:nvPr>
        </p:nvSpPr>
        <p:spPr/>
        <p:txBody>
          <a:bodyPr/>
          <a:lstStyle/>
          <a:p>
            <a:endParaRPr lang="en-US"/>
          </a:p>
        </p:txBody>
      </p:sp>
      <p:pic>
        <p:nvPicPr>
          <p:cNvPr id="5" name="Picture 4" descr="A group of people in a room&#10;&#10;Description automatically generated with low confidence">
            <a:extLst>
              <a:ext uri="{FF2B5EF4-FFF2-40B4-BE49-F238E27FC236}">
                <a16:creationId xmlns:a16="http://schemas.microsoft.com/office/drawing/2014/main" id="{1CFEBD41-0B2C-717F-F280-0B8878622B48}"/>
              </a:ext>
            </a:extLst>
          </p:cNvPr>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9080500" y="3971925"/>
            <a:ext cx="2940050" cy="2205038"/>
          </a:xfrm>
          <a:prstGeom prst="round2DiagRect">
            <a:avLst>
              <a:gd name="adj1" fmla="val 16667"/>
              <a:gd name="adj2" fmla="val 0"/>
            </a:avLst>
          </a:prstGeom>
          <a:ln w="88900" cap="sq">
            <a:noFill/>
            <a:miter lim="800000"/>
          </a:ln>
          <a:effectLst/>
        </p:spPr>
      </p:pic>
      <p:pic>
        <p:nvPicPr>
          <p:cNvPr id="6" name="Picture 5" descr="A group of people in a meeting&#10;&#10;Description automatically generated with medium confidence">
            <a:extLst>
              <a:ext uri="{FF2B5EF4-FFF2-40B4-BE49-F238E27FC236}">
                <a16:creationId xmlns:a16="http://schemas.microsoft.com/office/drawing/2014/main" id="{D5B28C73-2479-BFEF-A70A-C5D956C1003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9080500" y="1960799"/>
            <a:ext cx="2940050" cy="1916132"/>
          </a:xfrm>
          <a:prstGeom prst="round2DiagRect">
            <a:avLst>
              <a:gd name="adj1" fmla="val 16667"/>
              <a:gd name="adj2" fmla="val 0"/>
            </a:avLst>
          </a:prstGeom>
          <a:ln w="88900" cap="sq">
            <a:noFill/>
            <a:miter lim="800000"/>
          </a:ln>
          <a:effectLst/>
        </p:spPr>
      </p:pic>
    </p:spTree>
    <p:extLst>
      <p:ext uri="{BB962C8B-B14F-4D97-AF65-F5344CB8AC3E}">
        <p14:creationId xmlns:p14="http://schemas.microsoft.com/office/powerpoint/2010/main" val="30836798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89A2-75DD-0A56-B669-F28AC539788F}"/>
              </a:ext>
            </a:extLst>
          </p:cNvPr>
          <p:cNvSpPr>
            <a:spLocks noGrp="1"/>
          </p:cNvSpPr>
          <p:nvPr>
            <p:ph type="title"/>
          </p:nvPr>
        </p:nvSpPr>
        <p:spPr/>
        <p:txBody>
          <a:bodyPr/>
          <a:lstStyle/>
          <a:p>
            <a:r>
              <a:rPr lang="en-US" dirty="0"/>
              <a:t>Think about the detail</a:t>
            </a:r>
          </a:p>
        </p:txBody>
      </p:sp>
      <p:sp>
        <p:nvSpPr>
          <p:cNvPr id="3" name="Content Placeholder 2">
            <a:extLst>
              <a:ext uri="{FF2B5EF4-FFF2-40B4-BE49-F238E27FC236}">
                <a16:creationId xmlns:a16="http://schemas.microsoft.com/office/drawing/2014/main" id="{2CE52D52-2ED0-D9DA-30AB-A894C46F79C7}"/>
              </a:ext>
            </a:extLst>
          </p:cNvPr>
          <p:cNvSpPr>
            <a:spLocks noGrp="1"/>
          </p:cNvSpPr>
          <p:nvPr>
            <p:ph idx="1"/>
          </p:nvPr>
        </p:nvSpPr>
        <p:spPr/>
        <p:txBody>
          <a:bodyPr/>
          <a:lstStyle/>
          <a:p>
            <a:pPr>
              <a:lnSpc>
                <a:spcPts val="3200"/>
              </a:lnSpc>
            </a:pPr>
            <a:r>
              <a:rPr lang="en-US" sz="2800" dirty="0"/>
              <a:t>Working at a coffee shop, part-time making drinks and serving customers has increased my communication skills.</a:t>
            </a:r>
          </a:p>
          <a:p>
            <a:pPr>
              <a:lnSpc>
                <a:spcPts val="3200"/>
              </a:lnSpc>
              <a:spcBef>
                <a:spcPts val="1800"/>
              </a:spcBef>
            </a:pPr>
            <a:r>
              <a:rPr lang="en-US" sz="2800" dirty="0"/>
              <a:t>Part-time employment has developed my communication skills with a different audience, as I engage with customers but also my colleagues. Talking to members of the public can be challenging if there is a language barrier or when individuals were wearing face coverings. Developing ways of communicating including repetition and using non-verbal signals as enhanced my skills.</a:t>
            </a:r>
          </a:p>
        </p:txBody>
      </p:sp>
      <p:sp>
        <p:nvSpPr>
          <p:cNvPr id="4" name="Text Placeholder 3">
            <a:extLst>
              <a:ext uri="{FF2B5EF4-FFF2-40B4-BE49-F238E27FC236}">
                <a16:creationId xmlns:a16="http://schemas.microsoft.com/office/drawing/2014/main" id="{A0FB07B7-EDB1-9F89-A931-7BAD1CCEAAE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9992543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AE8A36AF-B1DC-73D9-F331-3B466D1BC1AB}"/>
              </a:ext>
            </a:extLst>
          </p:cNvPr>
          <p:cNvSpPr txBox="1"/>
          <p:nvPr/>
        </p:nvSpPr>
        <p:spPr>
          <a:xfrm>
            <a:off x="363794" y="898554"/>
            <a:ext cx="11464412" cy="830997"/>
          </a:xfrm>
          <a:prstGeom prst="rect">
            <a:avLst/>
          </a:prstGeom>
          <a:noFill/>
          <a:ln>
            <a:solidFill>
              <a:schemeClr val="tx1"/>
            </a:solidFill>
          </a:ln>
        </p:spPr>
        <p:txBody>
          <a:bodyPr wrap="square" rtlCol="0">
            <a:spAutoFit/>
          </a:bodyPr>
          <a:lstStyle/>
          <a:p>
            <a:pPr algn="ctr"/>
            <a:r>
              <a:rPr lang="en-GB" sz="2400" b="1" dirty="0">
                <a:latin typeface="Arial" panose="020B0604020202020204" pitchFamily="34" charset="0"/>
                <a:cs typeface="Arial" panose="020B0604020202020204" pitchFamily="34" charset="0"/>
              </a:rPr>
              <a:t>Grab their attention</a:t>
            </a:r>
          </a:p>
          <a:p>
            <a:pPr algn="ctr"/>
            <a:r>
              <a:rPr lang="en-GB" sz="2400" dirty="0">
                <a:latin typeface="Arial" panose="020B0604020202020204" pitchFamily="34" charset="0"/>
                <a:cs typeface="Arial" panose="020B0604020202020204" pitchFamily="34" charset="0"/>
              </a:rPr>
              <a:t>Show you’re excited about and understand the course you’re applying for</a:t>
            </a:r>
          </a:p>
        </p:txBody>
      </p:sp>
      <p:sp>
        <p:nvSpPr>
          <p:cNvPr id="13" name="TextBox 12">
            <a:extLst>
              <a:ext uri="{FF2B5EF4-FFF2-40B4-BE49-F238E27FC236}">
                <a16:creationId xmlns:a16="http://schemas.microsoft.com/office/drawing/2014/main" id="{235911DB-025B-999A-C051-B26C6DBB9085}"/>
              </a:ext>
            </a:extLst>
          </p:cNvPr>
          <p:cNvSpPr txBox="1"/>
          <p:nvPr/>
        </p:nvSpPr>
        <p:spPr>
          <a:xfrm>
            <a:off x="383458" y="1988928"/>
            <a:ext cx="11464412" cy="1569660"/>
          </a:xfrm>
          <a:prstGeom prst="rect">
            <a:avLst/>
          </a:prstGeom>
          <a:noFill/>
          <a:ln>
            <a:solidFill>
              <a:schemeClr val="tx1"/>
            </a:solidFill>
          </a:ln>
        </p:spPr>
        <p:txBody>
          <a:bodyPr wrap="square" rtlCol="0">
            <a:spAutoFit/>
          </a:bodyPr>
          <a:lstStyle/>
          <a:p>
            <a:pPr algn="ctr"/>
            <a:r>
              <a:rPr lang="en-GB" sz="2400" dirty="0">
                <a:latin typeface="Arial" panose="020B0604020202020204" pitchFamily="34" charset="0"/>
                <a:cs typeface="Arial" panose="020B0604020202020204" pitchFamily="34" charset="0"/>
              </a:rPr>
              <a:t>Give </a:t>
            </a:r>
            <a:r>
              <a:rPr lang="en-GB" sz="2400" b="1" dirty="0">
                <a:latin typeface="Arial" panose="020B0604020202020204" pitchFamily="34" charset="0"/>
                <a:cs typeface="Arial" panose="020B0604020202020204" pitchFamily="34" charset="0"/>
              </a:rPr>
              <a:t>evidence to prove your interest</a:t>
            </a:r>
            <a:r>
              <a:rPr lang="en-GB" sz="2400" dirty="0">
                <a:latin typeface="Arial" panose="020B0604020202020204" pitchFamily="34" charset="0"/>
                <a:cs typeface="Arial" panose="020B0604020202020204" pitchFamily="34" charset="0"/>
              </a:rPr>
              <a:t> in the subject</a:t>
            </a:r>
          </a:p>
          <a:p>
            <a:pPr algn="ctr"/>
            <a:r>
              <a:rPr lang="en-GB" sz="2400" dirty="0">
                <a:latin typeface="Arial" panose="020B0604020202020204" pitchFamily="34" charset="0"/>
                <a:cs typeface="Arial" panose="020B0604020202020204" pitchFamily="34" charset="0"/>
              </a:rPr>
              <a:t>Why are you suited to that course? What events led to your interest?</a:t>
            </a:r>
          </a:p>
          <a:p>
            <a:pPr algn="ctr"/>
            <a:r>
              <a:rPr lang="en-GB" sz="2400" dirty="0">
                <a:latin typeface="Arial" panose="020B0604020202020204" pitchFamily="34" charset="0"/>
                <a:cs typeface="Arial" panose="020B0604020202020204" pitchFamily="34" charset="0"/>
              </a:rPr>
              <a:t>What do you know about the subject and are excited to learn more about?</a:t>
            </a:r>
          </a:p>
          <a:p>
            <a:pPr algn="ctr"/>
            <a:r>
              <a:rPr lang="en-GB" sz="2400" dirty="0">
                <a:latin typeface="Arial" panose="020B0604020202020204" pitchFamily="34" charset="0"/>
                <a:cs typeface="Arial" panose="020B0604020202020204" pitchFamily="34" charset="0"/>
              </a:rPr>
              <a:t>Have you got subject relevant work experience? What did you learn from this? </a:t>
            </a:r>
          </a:p>
        </p:txBody>
      </p:sp>
      <p:sp>
        <p:nvSpPr>
          <p:cNvPr id="14" name="TextBox 13">
            <a:extLst>
              <a:ext uri="{FF2B5EF4-FFF2-40B4-BE49-F238E27FC236}">
                <a16:creationId xmlns:a16="http://schemas.microsoft.com/office/drawing/2014/main" id="{B98E772F-208D-FA6F-45CD-478BEEEA6AE4}"/>
              </a:ext>
            </a:extLst>
          </p:cNvPr>
          <p:cNvSpPr txBox="1"/>
          <p:nvPr/>
        </p:nvSpPr>
        <p:spPr>
          <a:xfrm>
            <a:off x="363794" y="3817965"/>
            <a:ext cx="11464412" cy="830997"/>
          </a:xfrm>
          <a:prstGeom prst="rect">
            <a:avLst/>
          </a:prstGeom>
          <a:noFill/>
          <a:ln>
            <a:solidFill>
              <a:schemeClr val="tx1"/>
            </a:solidFill>
          </a:ln>
        </p:spPr>
        <p:txBody>
          <a:bodyPr wrap="square" rtlCol="0">
            <a:spAutoFit/>
          </a:bodyPr>
          <a:lstStyle/>
          <a:p>
            <a:pPr algn="ctr"/>
            <a:r>
              <a:rPr lang="en-GB" sz="2400" b="1" dirty="0">
                <a:latin typeface="Arial" panose="020B0604020202020204" pitchFamily="34" charset="0"/>
                <a:cs typeface="Arial" panose="020B0604020202020204" pitchFamily="34" charset="0"/>
              </a:rPr>
              <a:t>Other activities that show your relevant qualities and skills</a:t>
            </a:r>
          </a:p>
          <a:p>
            <a:pPr algn="ctr"/>
            <a:r>
              <a:rPr lang="en-GB" sz="2400" dirty="0">
                <a:latin typeface="Arial" panose="020B0604020202020204" pitchFamily="34" charset="0"/>
                <a:cs typeface="Arial" panose="020B0604020202020204" pitchFamily="34" charset="0"/>
              </a:rPr>
              <a:t>Activities that demonstrate your interest in your course or relevant skills.</a:t>
            </a:r>
          </a:p>
        </p:txBody>
      </p:sp>
      <p:sp>
        <p:nvSpPr>
          <p:cNvPr id="15" name="TextBox 14">
            <a:extLst>
              <a:ext uri="{FF2B5EF4-FFF2-40B4-BE49-F238E27FC236}">
                <a16:creationId xmlns:a16="http://schemas.microsoft.com/office/drawing/2014/main" id="{893E0A17-45E6-FA8E-C77D-A1CD3B0904DC}"/>
              </a:ext>
            </a:extLst>
          </p:cNvPr>
          <p:cNvSpPr txBox="1"/>
          <p:nvPr/>
        </p:nvSpPr>
        <p:spPr>
          <a:xfrm>
            <a:off x="363794" y="4908339"/>
            <a:ext cx="11464412" cy="1200329"/>
          </a:xfrm>
          <a:prstGeom prst="rect">
            <a:avLst/>
          </a:prstGeom>
          <a:noFill/>
          <a:ln>
            <a:solidFill>
              <a:schemeClr val="tx1"/>
            </a:solidFill>
          </a:ln>
        </p:spPr>
        <p:txBody>
          <a:bodyPr wrap="square" rtlCol="0">
            <a:spAutoFit/>
          </a:bodyPr>
          <a:lstStyle/>
          <a:p>
            <a:pPr algn="ctr"/>
            <a:r>
              <a:rPr lang="en-GB" sz="2400" b="1" dirty="0">
                <a:latin typeface="Arial" panose="020B0604020202020204" pitchFamily="34" charset="0"/>
                <a:cs typeface="Arial" panose="020B0604020202020204" pitchFamily="34" charset="0"/>
              </a:rPr>
              <a:t>Closing statement</a:t>
            </a:r>
          </a:p>
          <a:p>
            <a:pPr algn="ctr"/>
            <a:r>
              <a:rPr lang="en-GB" sz="2400" dirty="0">
                <a:latin typeface="Arial" panose="020B0604020202020204" pitchFamily="34" charset="0"/>
                <a:cs typeface="Arial" panose="020B0604020202020204" pitchFamily="34" charset="0"/>
              </a:rPr>
              <a:t>Reaffirm your desire to study this course and what you may gain from it.</a:t>
            </a:r>
          </a:p>
          <a:p>
            <a:pPr algn="ctr"/>
            <a:r>
              <a:rPr lang="en-GB" sz="2400" dirty="0">
                <a:latin typeface="Arial" panose="020B0604020202020204" pitchFamily="34" charset="0"/>
                <a:cs typeface="Arial" panose="020B0604020202020204" pitchFamily="34" charset="0"/>
              </a:rPr>
              <a:t>This could include where you hope a degree in this subject will lead</a:t>
            </a:r>
          </a:p>
        </p:txBody>
      </p:sp>
      <p:sp>
        <p:nvSpPr>
          <p:cNvPr id="16" name="Rectangle: Rounded Corners 15">
            <a:extLst>
              <a:ext uri="{FF2B5EF4-FFF2-40B4-BE49-F238E27FC236}">
                <a16:creationId xmlns:a16="http://schemas.microsoft.com/office/drawing/2014/main" id="{F45EF8D6-C735-C030-3473-7623F4B85D08}"/>
              </a:ext>
            </a:extLst>
          </p:cNvPr>
          <p:cNvSpPr/>
          <p:nvPr/>
        </p:nvSpPr>
        <p:spPr>
          <a:xfrm>
            <a:off x="469050" y="827773"/>
            <a:ext cx="11253899" cy="991402"/>
          </a:xfrm>
          <a:prstGeom prst="roundRect">
            <a:avLst/>
          </a:prstGeom>
          <a:noFill/>
          <a:ln w="57150">
            <a:solidFill>
              <a:srgbClr val="7B2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Calibri" panose="020F0502020204030204" pitchFamily="34" charset="0"/>
              <a:cs typeface="Calibri" panose="020F0502020204030204" pitchFamily="34" charset="0"/>
            </a:endParaRPr>
          </a:p>
        </p:txBody>
      </p:sp>
      <p:sp>
        <p:nvSpPr>
          <p:cNvPr id="17" name="Rectangle: Rounded Corners 16">
            <a:extLst>
              <a:ext uri="{FF2B5EF4-FFF2-40B4-BE49-F238E27FC236}">
                <a16:creationId xmlns:a16="http://schemas.microsoft.com/office/drawing/2014/main" id="{5D5F0DB9-7166-870C-353E-71F2FDAC661F}"/>
              </a:ext>
            </a:extLst>
          </p:cNvPr>
          <p:cNvSpPr/>
          <p:nvPr/>
        </p:nvSpPr>
        <p:spPr>
          <a:xfrm>
            <a:off x="469049" y="4924088"/>
            <a:ext cx="11253899" cy="1200328"/>
          </a:xfrm>
          <a:prstGeom prst="roundRect">
            <a:avLst/>
          </a:prstGeom>
          <a:noFill/>
          <a:ln w="57150">
            <a:solidFill>
              <a:srgbClr val="7B21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err="1">
              <a:latin typeface="Calibri" panose="020F0502020204030204" pitchFamily="34" charset="0"/>
              <a:cs typeface="Calibri" panose="020F0502020204030204" pitchFamily="34" charset="0"/>
            </a:endParaRPr>
          </a:p>
        </p:txBody>
      </p:sp>
      <p:sp>
        <p:nvSpPr>
          <p:cNvPr id="19" name="TextBox 18">
            <a:extLst>
              <a:ext uri="{FF2B5EF4-FFF2-40B4-BE49-F238E27FC236}">
                <a16:creationId xmlns:a16="http://schemas.microsoft.com/office/drawing/2014/main" id="{68CDABDF-B2EA-C70E-EC6C-03AF24D43B99}"/>
              </a:ext>
            </a:extLst>
          </p:cNvPr>
          <p:cNvSpPr txBox="1"/>
          <p:nvPr/>
        </p:nvSpPr>
        <p:spPr>
          <a:xfrm>
            <a:off x="383458" y="214868"/>
            <a:ext cx="6097904" cy="523220"/>
          </a:xfrm>
          <a:prstGeom prst="rect">
            <a:avLst/>
          </a:prstGeom>
          <a:noFill/>
        </p:spPr>
        <p:txBody>
          <a:bodyPr wrap="square">
            <a:spAutoFit/>
          </a:bodyPr>
          <a:lstStyle/>
          <a:p>
            <a:r>
              <a:rPr lang="en-US" sz="2800" dirty="0">
                <a:latin typeface="Arial" panose="020B0604020202020204" pitchFamily="34" charset="0"/>
                <a:cs typeface="Arial" panose="020B0604020202020204" pitchFamily="34" charset="0"/>
              </a:rPr>
              <a:t>Structuring your statement</a:t>
            </a:r>
            <a:endParaRPr lang="en-GB" sz="2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6653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500" fill="hold"/>
                                        <p:tgtEl>
                                          <p:spTgt spid="16"/>
                                        </p:tgtEl>
                                        <p:attrNameLst>
                                          <p:attrName>ppt_x</p:attrName>
                                        </p:attrNameLst>
                                      </p:cBhvr>
                                      <p:tavLst>
                                        <p:tav tm="0">
                                          <p:val>
                                            <p:strVal val="#ppt_x"/>
                                          </p:val>
                                        </p:tav>
                                        <p:tav tm="100000">
                                          <p:val>
                                            <p:strVal val="#ppt_x"/>
                                          </p:val>
                                        </p:tav>
                                      </p:tavLst>
                                    </p:anim>
                                    <p:anim calcmode="lin" valueType="num">
                                      <p:cBhvr additive="base">
                                        <p:cTn id="8" dur="500" fill="hold"/>
                                        <p:tgtEl>
                                          <p:spTgt spid="1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ppt_x"/>
                                          </p:val>
                                        </p:tav>
                                        <p:tav tm="100000">
                                          <p:val>
                                            <p:strVal val="#ppt_x"/>
                                          </p:val>
                                        </p:tav>
                                      </p:tavLst>
                                    </p:anim>
                                    <p:anim calcmode="lin" valueType="num">
                                      <p:cBhvr additive="base">
                                        <p:cTn id="12"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1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89A2-75DD-0A56-B669-F28AC539788F}"/>
              </a:ext>
            </a:extLst>
          </p:cNvPr>
          <p:cNvSpPr>
            <a:spLocks noGrp="1"/>
          </p:cNvSpPr>
          <p:nvPr>
            <p:ph type="title"/>
          </p:nvPr>
        </p:nvSpPr>
        <p:spPr/>
        <p:txBody>
          <a:bodyPr/>
          <a:lstStyle/>
          <a:p>
            <a:r>
              <a:rPr lang="en-US" dirty="0"/>
              <a:t>Most overused opening sentences</a:t>
            </a:r>
          </a:p>
        </p:txBody>
      </p:sp>
      <p:sp>
        <p:nvSpPr>
          <p:cNvPr id="3" name="Content Placeholder 2">
            <a:extLst>
              <a:ext uri="{FF2B5EF4-FFF2-40B4-BE49-F238E27FC236}">
                <a16:creationId xmlns:a16="http://schemas.microsoft.com/office/drawing/2014/main" id="{2CE52D52-2ED0-D9DA-30AB-A894C46F79C7}"/>
              </a:ext>
            </a:extLst>
          </p:cNvPr>
          <p:cNvSpPr>
            <a:spLocks noGrp="1"/>
          </p:cNvSpPr>
          <p:nvPr>
            <p:ph idx="1"/>
          </p:nvPr>
        </p:nvSpPr>
        <p:spPr/>
        <p:txBody>
          <a:bodyPr/>
          <a:lstStyle/>
          <a:p>
            <a:pPr marL="457200" indent="-457200">
              <a:lnSpc>
                <a:spcPts val="2600"/>
              </a:lnSpc>
              <a:buFont typeface="+mj-lt"/>
              <a:buAutoNum type="arabicPeriod"/>
            </a:pPr>
            <a:r>
              <a:rPr lang="en-US" dirty="0"/>
              <a:t>From a young age I have (always) been interested in/fascinated by . . .</a:t>
            </a:r>
          </a:p>
          <a:p>
            <a:pPr marL="457200" indent="-457200">
              <a:lnSpc>
                <a:spcPts val="2600"/>
              </a:lnSpc>
              <a:buFont typeface="+mj-lt"/>
              <a:buAutoNum type="arabicPeriod"/>
            </a:pPr>
            <a:r>
              <a:rPr lang="en-US" dirty="0"/>
              <a:t>For as long as I can remember I have . . . </a:t>
            </a:r>
          </a:p>
          <a:p>
            <a:pPr marL="457200" indent="-457200">
              <a:lnSpc>
                <a:spcPts val="2600"/>
              </a:lnSpc>
              <a:buFont typeface="+mj-lt"/>
              <a:buAutoNum type="arabicPeriod"/>
            </a:pPr>
            <a:r>
              <a:rPr lang="en-US" dirty="0"/>
              <a:t>I’m applying for this course because . . .</a:t>
            </a:r>
          </a:p>
          <a:p>
            <a:pPr marL="457200" indent="-457200">
              <a:lnSpc>
                <a:spcPts val="2600"/>
              </a:lnSpc>
              <a:buFont typeface="+mj-lt"/>
              <a:buAutoNum type="arabicPeriod"/>
            </a:pPr>
            <a:r>
              <a:rPr lang="en-US" dirty="0"/>
              <a:t>I have always been interested in . . .</a:t>
            </a:r>
          </a:p>
          <a:p>
            <a:pPr marL="457200" indent="-457200">
              <a:lnSpc>
                <a:spcPts val="2600"/>
              </a:lnSpc>
              <a:buFont typeface="+mj-lt"/>
              <a:buAutoNum type="arabicPeriod"/>
            </a:pPr>
            <a:r>
              <a:rPr lang="en-US" dirty="0"/>
              <a:t>Throughout my life, I have always enjoyed . . .</a:t>
            </a:r>
          </a:p>
          <a:p>
            <a:pPr marL="457200" indent="-457200">
              <a:lnSpc>
                <a:spcPts val="2600"/>
              </a:lnSpc>
              <a:buFont typeface="+mj-lt"/>
              <a:buAutoNum type="arabicPeriod"/>
            </a:pPr>
            <a:r>
              <a:rPr lang="en-US" dirty="0"/>
              <a:t>Reflecting on my educational experiences . . .</a:t>
            </a:r>
          </a:p>
          <a:p>
            <a:pPr marL="457200" indent="-457200">
              <a:lnSpc>
                <a:spcPts val="2600"/>
              </a:lnSpc>
              <a:buFont typeface="+mj-lt"/>
              <a:buAutoNum type="arabicPeriod"/>
            </a:pPr>
            <a:r>
              <a:rPr lang="en-US" dirty="0"/>
              <a:t>Nursing is a very challenging and demanding career/course . . .</a:t>
            </a:r>
          </a:p>
          <a:p>
            <a:pPr marL="457200" indent="-457200">
              <a:lnSpc>
                <a:spcPts val="2600"/>
              </a:lnSpc>
              <a:buFont typeface="+mj-lt"/>
              <a:buAutoNum type="arabicPeriod"/>
            </a:pPr>
            <a:r>
              <a:rPr lang="en-US" dirty="0"/>
              <a:t>Academically, I have always been . . .</a:t>
            </a:r>
          </a:p>
          <a:p>
            <a:pPr marL="457200" indent="-457200">
              <a:lnSpc>
                <a:spcPts val="2600"/>
              </a:lnSpc>
              <a:buFont typeface="+mj-lt"/>
              <a:buAutoNum type="arabicPeriod"/>
            </a:pPr>
            <a:r>
              <a:rPr lang="en-US" dirty="0"/>
              <a:t>I have always wanted to pursue a career in . . . </a:t>
            </a:r>
          </a:p>
          <a:p>
            <a:pPr marL="457200" indent="-457200">
              <a:lnSpc>
                <a:spcPts val="2600"/>
              </a:lnSpc>
              <a:buFont typeface="+mj-lt"/>
              <a:buAutoNum type="arabicPeriod"/>
            </a:pPr>
            <a:r>
              <a:rPr lang="en-US" dirty="0"/>
              <a:t>I have always been passionate about . . .</a:t>
            </a:r>
          </a:p>
        </p:txBody>
      </p:sp>
      <p:sp>
        <p:nvSpPr>
          <p:cNvPr id="4" name="Text Placeholder 3">
            <a:extLst>
              <a:ext uri="{FF2B5EF4-FFF2-40B4-BE49-F238E27FC236}">
                <a16:creationId xmlns:a16="http://schemas.microsoft.com/office/drawing/2014/main" id="{A0FB07B7-EDB1-9F89-A931-7BAD1CCEAAED}"/>
              </a:ext>
            </a:extLst>
          </p:cNvPr>
          <p:cNvSpPr>
            <a:spLocks noGrp="1"/>
          </p:cNvSpPr>
          <p:nvPr>
            <p:ph type="body" sz="quarter" idx="13"/>
          </p:nvPr>
        </p:nvSpPr>
        <p:spPr/>
        <p:txBody>
          <a:bodyPr/>
          <a:lstStyle/>
          <a:p>
            <a:r>
              <a:rPr lang="en-US" dirty="0"/>
              <a:t>you can find these on the internet</a:t>
            </a:r>
          </a:p>
        </p:txBody>
      </p:sp>
      <p:pic>
        <p:nvPicPr>
          <p:cNvPr id="6146" name="Picture 2" descr="What to do when you're bored with life: Tips from experts">
            <a:extLst>
              <a:ext uri="{FF2B5EF4-FFF2-40B4-BE49-F238E27FC236}">
                <a16:creationId xmlns:a16="http://schemas.microsoft.com/office/drawing/2014/main" id="{4DE933CF-B0EC-3B8B-3846-2D4B8CAD30D4}"/>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8646952" y="2475480"/>
            <a:ext cx="3331688" cy="3756660"/>
          </a:xfrm>
          <a:prstGeom prst="round2DiagRect">
            <a:avLst>
              <a:gd name="adj1" fmla="val 16667"/>
              <a:gd name="adj2" fmla="val 0"/>
            </a:avLst>
          </a:prstGeom>
          <a:ln w="88900" cap="sq">
            <a:noFill/>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918449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89A2-75DD-0A56-B669-F28AC539788F}"/>
              </a:ext>
            </a:extLst>
          </p:cNvPr>
          <p:cNvSpPr>
            <a:spLocks noGrp="1"/>
          </p:cNvSpPr>
          <p:nvPr>
            <p:ph type="title"/>
          </p:nvPr>
        </p:nvSpPr>
        <p:spPr/>
        <p:txBody>
          <a:bodyPr/>
          <a:lstStyle/>
          <a:p>
            <a:r>
              <a:rPr lang="en-US" dirty="0"/>
              <a:t>Adding your statement to UCAS</a:t>
            </a:r>
          </a:p>
        </p:txBody>
      </p:sp>
      <p:sp>
        <p:nvSpPr>
          <p:cNvPr id="3" name="Content Placeholder 2">
            <a:extLst>
              <a:ext uri="{FF2B5EF4-FFF2-40B4-BE49-F238E27FC236}">
                <a16:creationId xmlns:a16="http://schemas.microsoft.com/office/drawing/2014/main" id="{2CE52D52-2ED0-D9DA-30AB-A894C46F79C7}"/>
              </a:ext>
            </a:extLst>
          </p:cNvPr>
          <p:cNvSpPr>
            <a:spLocks noGrp="1"/>
          </p:cNvSpPr>
          <p:nvPr>
            <p:ph idx="1"/>
          </p:nvPr>
        </p:nvSpPr>
        <p:spPr/>
        <p:txBody>
          <a:bodyPr/>
          <a:lstStyle/>
          <a:p>
            <a:endParaRPr lang="en-US" dirty="0"/>
          </a:p>
        </p:txBody>
      </p:sp>
      <p:sp>
        <p:nvSpPr>
          <p:cNvPr id="4" name="Text Placeholder 3">
            <a:extLst>
              <a:ext uri="{FF2B5EF4-FFF2-40B4-BE49-F238E27FC236}">
                <a16:creationId xmlns:a16="http://schemas.microsoft.com/office/drawing/2014/main" id="{A0FB07B7-EDB1-9F89-A931-7BAD1CCEAAED}"/>
              </a:ext>
            </a:extLst>
          </p:cNvPr>
          <p:cNvSpPr>
            <a:spLocks noGrp="1"/>
          </p:cNvSpPr>
          <p:nvPr>
            <p:ph type="body" sz="quarter" idx="13"/>
          </p:nvPr>
        </p:nvSpPr>
        <p:spPr/>
        <p:txBody>
          <a:bodyPr/>
          <a:lstStyle/>
          <a:p>
            <a:endParaRPr lang="en-US"/>
          </a:p>
        </p:txBody>
      </p:sp>
      <p:pic>
        <p:nvPicPr>
          <p:cNvPr id="5" name="Picture 4">
            <a:extLst>
              <a:ext uri="{FF2B5EF4-FFF2-40B4-BE49-F238E27FC236}">
                <a16:creationId xmlns:a16="http://schemas.microsoft.com/office/drawing/2014/main" id="{798BEE5B-5FF9-6232-8079-B836568F13B7}"/>
              </a:ext>
            </a:extLst>
          </p:cNvPr>
          <p:cNvPicPr/>
          <p:nvPr/>
        </p:nvPicPr>
        <p:blipFill rotWithShape="1">
          <a:blip r:embed="rId2" cstate="email">
            <a:extLst>
              <a:ext uri="{28A0092B-C50C-407E-A947-70E740481C1C}">
                <a14:useLocalDpi xmlns:a14="http://schemas.microsoft.com/office/drawing/2010/main"/>
              </a:ext>
            </a:extLst>
          </a:blip>
          <a:srcRect/>
          <a:stretch/>
        </p:blipFill>
        <p:spPr>
          <a:xfrm>
            <a:off x="879974" y="1045716"/>
            <a:ext cx="7595470" cy="4943974"/>
          </a:xfrm>
          <a:prstGeom prst="rect">
            <a:avLst/>
          </a:prstGeom>
        </p:spPr>
      </p:pic>
      <p:pic>
        <p:nvPicPr>
          <p:cNvPr id="6" name="Picture 5">
            <a:extLst>
              <a:ext uri="{FF2B5EF4-FFF2-40B4-BE49-F238E27FC236}">
                <a16:creationId xmlns:a16="http://schemas.microsoft.com/office/drawing/2014/main" id="{54A54F19-82F1-79EF-782C-CD526DFB6369}"/>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841673" y="4621902"/>
            <a:ext cx="3894314" cy="1367788"/>
          </a:xfrm>
          <a:prstGeom prst="rect">
            <a:avLst/>
          </a:prstGeom>
        </p:spPr>
      </p:pic>
      <p:pic>
        <p:nvPicPr>
          <p:cNvPr id="7" name="Picture 6">
            <a:extLst>
              <a:ext uri="{FF2B5EF4-FFF2-40B4-BE49-F238E27FC236}">
                <a16:creationId xmlns:a16="http://schemas.microsoft.com/office/drawing/2014/main" id="{81AA17D3-97B3-2FF4-6E86-2CE25DDF4DDB}"/>
              </a:ext>
            </a:extLst>
          </p:cNvPr>
          <p:cNvPicPr>
            <a:picLocks noChangeAspect="1"/>
          </p:cNvPicPr>
          <p:nvPr/>
        </p:nvPicPr>
        <p:blipFill>
          <a:blip r:embed="rId4"/>
          <a:stretch>
            <a:fillRect/>
          </a:stretch>
        </p:blipFill>
        <p:spPr>
          <a:xfrm>
            <a:off x="5678213" y="1045716"/>
            <a:ext cx="6313106" cy="1682568"/>
          </a:xfrm>
          <a:prstGeom prst="rect">
            <a:avLst/>
          </a:prstGeom>
        </p:spPr>
      </p:pic>
      <p:pic>
        <p:nvPicPr>
          <p:cNvPr id="8" name="Warning over characters">
            <a:extLst>
              <a:ext uri="{FF2B5EF4-FFF2-40B4-BE49-F238E27FC236}">
                <a16:creationId xmlns:a16="http://schemas.microsoft.com/office/drawing/2014/main" id="{6E272752-71CD-0F98-61EC-8670A196019F}"/>
              </a:ext>
            </a:extLst>
          </p:cNvPr>
          <p:cNvPicPr>
            <a:picLocks noChangeAspect="1"/>
          </p:cNvPicPr>
          <p:nvPr/>
        </p:nvPicPr>
        <p:blipFill>
          <a:blip r:embed="rId5"/>
          <a:stretch>
            <a:fillRect/>
          </a:stretch>
        </p:blipFill>
        <p:spPr>
          <a:xfrm>
            <a:off x="5883793" y="2847559"/>
            <a:ext cx="5428231" cy="1673356"/>
          </a:xfrm>
          <a:prstGeom prst="rect">
            <a:avLst/>
          </a:prstGeom>
        </p:spPr>
      </p:pic>
    </p:spTree>
    <p:extLst>
      <p:ext uri="{BB962C8B-B14F-4D97-AF65-F5344CB8AC3E}">
        <p14:creationId xmlns:p14="http://schemas.microsoft.com/office/powerpoint/2010/main" val="335659181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89A2-75DD-0A56-B669-F28AC539788F}"/>
              </a:ext>
            </a:extLst>
          </p:cNvPr>
          <p:cNvSpPr>
            <a:spLocks noGrp="1"/>
          </p:cNvSpPr>
          <p:nvPr>
            <p:ph type="title"/>
          </p:nvPr>
        </p:nvSpPr>
        <p:spPr/>
        <p:txBody>
          <a:bodyPr/>
          <a:lstStyle/>
          <a:p>
            <a:r>
              <a:rPr lang="en-US" dirty="0"/>
              <a:t>Similarity detection</a:t>
            </a:r>
          </a:p>
        </p:txBody>
      </p:sp>
      <p:sp>
        <p:nvSpPr>
          <p:cNvPr id="3" name="Content Placeholder 2">
            <a:extLst>
              <a:ext uri="{FF2B5EF4-FFF2-40B4-BE49-F238E27FC236}">
                <a16:creationId xmlns:a16="http://schemas.microsoft.com/office/drawing/2014/main" id="{2CE52D52-2ED0-D9DA-30AB-A894C46F79C7}"/>
              </a:ext>
            </a:extLst>
          </p:cNvPr>
          <p:cNvSpPr>
            <a:spLocks noGrp="1"/>
          </p:cNvSpPr>
          <p:nvPr>
            <p:ph idx="1"/>
          </p:nvPr>
        </p:nvSpPr>
        <p:spPr>
          <a:xfrm>
            <a:off x="383458" y="1669774"/>
            <a:ext cx="7701763" cy="4562366"/>
          </a:xfrm>
        </p:spPr>
        <p:txBody>
          <a:bodyPr/>
          <a:lstStyle/>
          <a:p>
            <a:pPr>
              <a:lnSpc>
                <a:spcPts val="2600"/>
              </a:lnSpc>
              <a:spcBef>
                <a:spcPts val="1800"/>
              </a:spcBef>
            </a:pPr>
            <a:r>
              <a:rPr lang="en-US" dirty="0"/>
              <a:t>All personal statements submitted to UCAS are checked by </a:t>
            </a:r>
            <a:r>
              <a:rPr lang="en-US" dirty="0" err="1"/>
              <a:t>Copycatch</a:t>
            </a:r>
            <a:endParaRPr lang="en-US" dirty="0"/>
          </a:p>
          <a:p>
            <a:pPr>
              <a:lnSpc>
                <a:spcPts val="2600"/>
              </a:lnSpc>
              <a:spcBef>
                <a:spcPts val="1800"/>
              </a:spcBef>
            </a:pPr>
            <a:r>
              <a:rPr lang="en-US" dirty="0"/>
              <a:t>Any statements showing a level of similarity </a:t>
            </a:r>
            <a:r>
              <a:rPr lang="en-US"/>
              <a:t>of 30</a:t>
            </a:r>
            <a:r>
              <a:rPr lang="en-US" dirty="0"/>
              <a:t>% or greater will be reviewed by members of the UCAS verification team</a:t>
            </a:r>
          </a:p>
          <a:p>
            <a:pPr>
              <a:lnSpc>
                <a:spcPts val="2600"/>
              </a:lnSpc>
              <a:spcBef>
                <a:spcPts val="1800"/>
              </a:spcBef>
            </a:pPr>
            <a:r>
              <a:rPr lang="en-US" dirty="0"/>
              <a:t>The universities are then informed by UCAS and having checked the statement they will decide how to deal with it</a:t>
            </a:r>
          </a:p>
        </p:txBody>
      </p:sp>
      <p:sp>
        <p:nvSpPr>
          <p:cNvPr id="4" name="Text Placeholder 3">
            <a:extLst>
              <a:ext uri="{FF2B5EF4-FFF2-40B4-BE49-F238E27FC236}">
                <a16:creationId xmlns:a16="http://schemas.microsoft.com/office/drawing/2014/main" id="{A0FB07B7-EDB1-9F89-A931-7BAD1CCEAAED}"/>
              </a:ext>
            </a:extLst>
          </p:cNvPr>
          <p:cNvSpPr>
            <a:spLocks noGrp="1"/>
          </p:cNvSpPr>
          <p:nvPr>
            <p:ph type="body" sz="quarter" idx="13"/>
          </p:nvPr>
        </p:nvSpPr>
        <p:spPr/>
        <p:txBody>
          <a:bodyPr/>
          <a:lstStyle/>
          <a:p>
            <a:endParaRPr lang="en-US"/>
          </a:p>
        </p:txBody>
      </p:sp>
      <p:pic>
        <p:nvPicPr>
          <p:cNvPr id="5" name="Picture 2" descr="See the source image">
            <a:extLst>
              <a:ext uri="{FF2B5EF4-FFF2-40B4-BE49-F238E27FC236}">
                <a16:creationId xmlns:a16="http://schemas.microsoft.com/office/drawing/2014/main" id="{6C8EC606-9FCB-8769-4312-AAD77524FE02}"/>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8604985" y="2268087"/>
            <a:ext cx="3406216" cy="4051174"/>
          </a:xfrm>
          <a:prstGeom prst="round2DiagRect">
            <a:avLst>
              <a:gd name="adj1" fmla="val 16667"/>
              <a:gd name="adj2" fmla="val 0"/>
            </a:avLst>
          </a:prstGeom>
          <a:ln w="88900" cap="sq">
            <a:noFill/>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3454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89A2-75DD-0A56-B669-F28AC539788F}"/>
              </a:ext>
            </a:extLst>
          </p:cNvPr>
          <p:cNvSpPr>
            <a:spLocks noGrp="1"/>
          </p:cNvSpPr>
          <p:nvPr>
            <p:ph type="title"/>
          </p:nvPr>
        </p:nvSpPr>
        <p:spPr/>
        <p:txBody>
          <a:bodyPr/>
          <a:lstStyle/>
          <a:p>
            <a:r>
              <a:rPr lang="en-US" dirty="0"/>
              <a:t>Reasons given to unsuccessful applicants</a:t>
            </a:r>
          </a:p>
        </p:txBody>
      </p:sp>
      <p:sp>
        <p:nvSpPr>
          <p:cNvPr id="3" name="Content Placeholder 2">
            <a:extLst>
              <a:ext uri="{FF2B5EF4-FFF2-40B4-BE49-F238E27FC236}">
                <a16:creationId xmlns:a16="http://schemas.microsoft.com/office/drawing/2014/main" id="{2CE52D52-2ED0-D9DA-30AB-A894C46F79C7}"/>
              </a:ext>
            </a:extLst>
          </p:cNvPr>
          <p:cNvSpPr>
            <a:spLocks noGrp="1"/>
          </p:cNvSpPr>
          <p:nvPr>
            <p:ph idx="1"/>
          </p:nvPr>
        </p:nvSpPr>
        <p:spPr>
          <a:xfrm>
            <a:off x="383458" y="1669774"/>
            <a:ext cx="8404407" cy="4562366"/>
          </a:xfrm>
        </p:spPr>
        <p:txBody>
          <a:bodyPr/>
          <a:lstStyle/>
          <a:p>
            <a:pPr>
              <a:lnSpc>
                <a:spcPts val="2600"/>
              </a:lnSpc>
              <a:spcBef>
                <a:spcPts val="3000"/>
              </a:spcBef>
            </a:pPr>
            <a:r>
              <a:rPr lang="en-US" sz="2200" dirty="0"/>
              <a:t>Your personal statement does not strongly support your desire to study your chosen degree</a:t>
            </a:r>
          </a:p>
          <a:p>
            <a:pPr>
              <a:lnSpc>
                <a:spcPts val="2600"/>
              </a:lnSpc>
              <a:spcBef>
                <a:spcPts val="3000"/>
              </a:spcBef>
            </a:pPr>
            <a:r>
              <a:rPr lang="en-US" sz="2200" dirty="0"/>
              <a:t>Your personal statement does not show sufficient understanding, relevance or knowledge about the course you’re applying for</a:t>
            </a:r>
          </a:p>
          <a:p>
            <a:pPr>
              <a:lnSpc>
                <a:spcPts val="2600"/>
              </a:lnSpc>
              <a:spcBef>
                <a:spcPts val="3000"/>
              </a:spcBef>
            </a:pPr>
            <a:r>
              <a:rPr lang="en-US" sz="2200" dirty="0"/>
              <a:t>Your personal statement does not show sufficient understanding of the role you are entering</a:t>
            </a:r>
          </a:p>
        </p:txBody>
      </p:sp>
      <p:sp>
        <p:nvSpPr>
          <p:cNvPr id="4" name="Text Placeholder 3">
            <a:extLst>
              <a:ext uri="{FF2B5EF4-FFF2-40B4-BE49-F238E27FC236}">
                <a16:creationId xmlns:a16="http://schemas.microsoft.com/office/drawing/2014/main" id="{A0FB07B7-EDB1-9F89-A931-7BAD1CCEAAED}"/>
              </a:ext>
            </a:extLst>
          </p:cNvPr>
          <p:cNvSpPr>
            <a:spLocks noGrp="1"/>
          </p:cNvSpPr>
          <p:nvPr>
            <p:ph type="body" sz="quarter" idx="13"/>
          </p:nvPr>
        </p:nvSpPr>
        <p:spPr/>
        <p:txBody>
          <a:bodyPr/>
          <a:lstStyle/>
          <a:p>
            <a:r>
              <a:rPr lang="en-US" dirty="0"/>
              <a:t>linked to the personal statement</a:t>
            </a:r>
          </a:p>
        </p:txBody>
      </p:sp>
      <p:pic>
        <p:nvPicPr>
          <p:cNvPr id="1026" name="Picture 2" descr="7 Writing Style Lessons We Learned From Linguist Steven Pinker | Radio  Boston">
            <a:extLst>
              <a:ext uri="{FF2B5EF4-FFF2-40B4-BE49-F238E27FC236}">
                <a16:creationId xmlns:a16="http://schemas.microsoft.com/office/drawing/2014/main" id="{F495A3B8-ED01-F26F-1D63-131948112FE1}"/>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8916778" y="3080083"/>
            <a:ext cx="3067760" cy="3260959"/>
          </a:xfrm>
          <a:prstGeom prst="round2DiagRect">
            <a:avLst>
              <a:gd name="adj1" fmla="val 16667"/>
              <a:gd name="adj2" fmla="val 0"/>
            </a:avLst>
          </a:prstGeom>
          <a:ln w="88900" cap="sq">
            <a:noFill/>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649773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575F6-AA5D-766F-5D55-82812E47350E}"/>
              </a:ext>
            </a:extLst>
          </p:cNvPr>
          <p:cNvSpPr txBox="1"/>
          <p:nvPr/>
        </p:nvSpPr>
        <p:spPr>
          <a:xfrm>
            <a:off x="471639" y="173254"/>
            <a:ext cx="4155305" cy="523220"/>
          </a:xfrm>
          <a:prstGeom prst="rect">
            <a:avLst/>
          </a:prstGeom>
          <a:noFill/>
        </p:spPr>
        <p:txBody>
          <a:bodyPr wrap="none" rtlCol="0">
            <a:spAutoFit/>
          </a:bodyPr>
          <a:lstStyle/>
          <a:p>
            <a:r>
              <a:rPr lang="en-GB" sz="2800" b="1" dirty="0">
                <a:solidFill>
                  <a:schemeClr val="bg1"/>
                </a:solidFill>
                <a:latin typeface="Arial" panose="020B0604020202020204" pitchFamily="34" charset="0"/>
                <a:cs typeface="Arial" panose="020B0604020202020204" pitchFamily="34" charset="0"/>
              </a:rPr>
              <a:t>Points to remember . . .</a:t>
            </a:r>
          </a:p>
        </p:txBody>
      </p:sp>
      <p:sp>
        <p:nvSpPr>
          <p:cNvPr id="6" name="TextBox 5">
            <a:extLst>
              <a:ext uri="{FF2B5EF4-FFF2-40B4-BE49-F238E27FC236}">
                <a16:creationId xmlns:a16="http://schemas.microsoft.com/office/drawing/2014/main" id="{0A93ECAB-4F78-745B-37A5-21E10C77416F}"/>
              </a:ext>
            </a:extLst>
          </p:cNvPr>
          <p:cNvSpPr txBox="1"/>
          <p:nvPr/>
        </p:nvSpPr>
        <p:spPr>
          <a:xfrm>
            <a:off x="693019" y="1232034"/>
            <a:ext cx="4908884" cy="3447098"/>
          </a:xfrm>
          <a:prstGeom prst="rect">
            <a:avLst/>
          </a:prstGeom>
          <a:noFill/>
        </p:spPr>
        <p:txBody>
          <a:bodyPr wrap="square" rtlCol="0">
            <a:spAutoFit/>
          </a:bodyPr>
          <a:lstStyle/>
          <a:p>
            <a:r>
              <a:rPr lang="en-GB" sz="2400" dirty="0">
                <a:solidFill>
                  <a:schemeClr val="bg1"/>
                </a:solidFill>
                <a:latin typeface="Arial" panose="020B0604020202020204" pitchFamily="34" charset="0"/>
                <a:cs typeface="Arial" panose="020B0604020202020204" pitchFamily="34" charset="0"/>
              </a:rPr>
              <a:t>DON’T</a:t>
            </a:r>
          </a:p>
          <a:p>
            <a:pPr>
              <a:spcBef>
                <a:spcPts val="1200"/>
              </a:spcBef>
            </a:pPr>
            <a:r>
              <a:rPr lang="en-GB" sz="2400" dirty="0">
                <a:solidFill>
                  <a:schemeClr val="bg1"/>
                </a:solidFill>
                <a:latin typeface="Arial" panose="020B0604020202020204" pitchFamily="34" charset="0"/>
                <a:cs typeface="Arial" panose="020B0604020202020204" pitchFamily="34" charset="0"/>
              </a:rPr>
              <a:t>Talk about your passion – show it</a:t>
            </a:r>
          </a:p>
          <a:p>
            <a:pPr>
              <a:spcBef>
                <a:spcPts val="1200"/>
              </a:spcBef>
            </a:pPr>
            <a:r>
              <a:rPr lang="en-GB" sz="2400" dirty="0">
                <a:solidFill>
                  <a:schemeClr val="bg1"/>
                </a:solidFill>
                <a:latin typeface="Arial" panose="020B0604020202020204" pitchFamily="34" charset="0"/>
                <a:cs typeface="Arial" panose="020B0604020202020204" pitchFamily="34" charset="0"/>
              </a:rPr>
              <a:t>Use flowery language</a:t>
            </a:r>
          </a:p>
          <a:p>
            <a:pPr>
              <a:spcBef>
                <a:spcPts val="1200"/>
              </a:spcBef>
            </a:pPr>
            <a:r>
              <a:rPr lang="en-GB" sz="2400" dirty="0">
                <a:solidFill>
                  <a:schemeClr val="bg1"/>
                </a:solidFill>
                <a:latin typeface="Arial" panose="020B0604020202020204" pitchFamily="34" charset="0"/>
                <a:cs typeface="Arial" panose="020B0604020202020204" pitchFamily="34" charset="0"/>
              </a:rPr>
              <a:t>Use lots of cliches or quotes</a:t>
            </a:r>
          </a:p>
          <a:p>
            <a:pPr>
              <a:spcBef>
                <a:spcPts val="1200"/>
              </a:spcBef>
            </a:pPr>
            <a:r>
              <a:rPr lang="en-GB" sz="2400" dirty="0">
                <a:solidFill>
                  <a:schemeClr val="bg1"/>
                </a:solidFill>
                <a:latin typeface="Arial" panose="020B0604020202020204" pitchFamily="34" charset="0"/>
                <a:cs typeface="Arial" panose="020B0604020202020204" pitchFamily="34" charset="0"/>
              </a:rPr>
              <a:t>List your current subjects or grades</a:t>
            </a:r>
          </a:p>
          <a:p>
            <a:pPr>
              <a:spcBef>
                <a:spcPts val="1200"/>
              </a:spcBef>
            </a:pPr>
            <a:r>
              <a:rPr lang="en-GB" sz="2400" dirty="0">
                <a:solidFill>
                  <a:schemeClr val="bg1"/>
                </a:solidFill>
                <a:latin typeface="Arial" panose="020B0604020202020204" pitchFamily="34" charset="0"/>
                <a:cs typeface="Arial" panose="020B0604020202020204" pitchFamily="34" charset="0"/>
              </a:rPr>
              <a:t>Mention specific institutions</a:t>
            </a:r>
            <a:endParaRPr lang="en-GB" sz="2000" dirty="0">
              <a:solidFill>
                <a:schemeClr val="bg1"/>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03703C1-CF2E-19AA-10E8-7FBD5A98A9C9}"/>
              </a:ext>
            </a:extLst>
          </p:cNvPr>
          <p:cNvSpPr txBox="1"/>
          <p:nvPr/>
        </p:nvSpPr>
        <p:spPr>
          <a:xfrm>
            <a:off x="6096000" y="1232034"/>
            <a:ext cx="4908884" cy="3447098"/>
          </a:xfrm>
          <a:prstGeom prst="rect">
            <a:avLst/>
          </a:prstGeom>
          <a:noFill/>
        </p:spPr>
        <p:txBody>
          <a:bodyPr wrap="square" rtlCol="0">
            <a:spAutoFit/>
          </a:bodyPr>
          <a:lstStyle/>
          <a:p>
            <a:r>
              <a:rPr lang="en-GB" sz="2400" dirty="0">
                <a:solidFill>
                  <a:schemeClr val="bg1"/>
                </a:solidFill>
                <a:latin typeface="Arial" panose="020B0604020202020204" pitchFamily="34" charset="0"/>
                <a:cs typeface="Arial" panose="020B0604020202020204" pitchFamily="34" charset="0"/>
              </a:rPr>
              <a:t>DO</a:t>
            </a:r>
          </a:p>
          <a:p>
            <a:pPr>
              <a:spcBef>
                <a:spcPts val="1200"/>
              </a:spcBef>
            </a:pPr>
            <a:r>
              <a:rPr lang="en-GB" sz="2400" dirty="0">
                <a:solidFill>
                  <a:schemeClr val="bg1"/>
                </a:solidFill>
                <a:latin typeface="Arial" panose="020B0604020202020204" pitchFamily="34" charset="0"/>
                <a:cs typeface="Arial" panose="020B0604020202020204" pitchFamily="34" charset="0"/>
              </a:rPr>
              <a:t>Write confidently about yourself</a:t>
            </a:r>
          </a:p>
          <a:p>
            <a:pPr>
              <a:spcBef>
                <a:spcPts val="1200"/>
              </a:spcBef>
            </a:pPr>
            <a:r>
              <a:rPr lang="en-GB" sz="2400" dirty="0">
                <a:solidFill>
                  <a:schemeClr val="bg1"/>
                </a:solidFill>
                <a:latin typeface="Arial" panose="020B0604020202020204" pitchFamily="34" charset="0"/>
                <a:cs typeface="Arial" panose="020B0604020202020204" pitchFamily="34" charset="0"/>
              </a:rPr>
              <a:t>Support your skills &amp; experiences with evidence</a:t>
            </a:r>
          </a:p>
          <a:p>
            <a:pPr>
              <a:spcBef>
                <a:spcPts val="1200"/>
              </a:spcBef>
            </a:pPr>
            <a:r>
              <a:rPr lang="en-GB" sz="2400" dirty="0">
                <a:solidFill>
                  <a:schemeClr val="bg1"/>
                </a:solidFill>
                <a:latin typeface="Arial" panose="020B0604020202020204" pitchFamily="34" charset="0"/>
                <a:cs typeface="Arial" panose="020B0604020202020204" pitchFamily="34" charset="0"/>
              </a:rPr>
              <a:t>Make everything relevant</a:t>
            </a:r>
          </a:p>
          <a:p>
            <a:pPr>
              <a:spcBef>
                <a:spcPts val="1200"/>
              </a:spcBef>
            </a:pPr>
            <a:r>
              <a:rPr lang="en-GB" sz="2400" dirty="0">
                <a:solidFill>
                  <a:schemeClr val="bg1"/>
                </a:solidFill>
                <a:latin typeface="Arial" panose="020B0604020202020204" pitchFamily="34" charset="0"/>
                <a:cs typeface="Arial" panose="020B0604020202020204" pitchFamily="34" charset="0"/>
              </a:rPr>
              <a:t>Check spelling and grammar</a:t>
            </a:r>
          </a:p>
          <a:p>
            <a:pPr>
              <a:spcBef>
                <a:spcPts val="1200"/>
              </a:spcBef>
            </a:pPr>
            <a:r>
              <a:rPr lang="en-GB" sz="2400" dirty="0">
                <a:solidFill>
                  <a:schemeClr val="bg1"/>
                </a:solidFill>
                <a:latin typeface="Arial" panose="020B0604020202020204" pitchFamily="34" charset="0"/>
                <a:cs typeface="Arial" panose="020B0604020202020204" pitchFamily="34" charset="0"/>
              </a:rPr>
              <a:t>Ask others to read it</a:t>
            </a:r>
          </a:p>
        </p:txBody>
      </p:sp>
    </p:spTree>
    <p:extLst>
      <p:ext uri="{BB962C8B-B14F-4D97-AF65-F5344CB8AC3E}">
        <p14:creationId xmlns:p14="http://schemas.microsoft.com/office/powerpoint/2010/main" val="8342542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additive="base">
                                        <p:cTn id="7" dur="500" fill="hold"/>
                                        <p:tgtEl>
                                          <p:spTgt spid="7">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anim calcmode="lin" valueType="num">
                                      <p:cBhvr additive="base">
                                        <p:cTn id="11" dur="500" fill="hold"/>
                                        <p:tgtEl>
                                          <p:spTgt spid="7">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7">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 calcmode="lin" valueType="num">
                                      <p:cBhvr additive="base">
                                        <p:cTn id="15" dur="500" fill="hold"/>
                                        <p:tgtEl>
                                          <p:spTgt spid="7">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7">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 calcmode="lin" valueType="num">
                                      <p:cBhvr additive="base">
                                        <p:cTn id="19"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 calcmode="lin" valueType="num">
                                      <p:cBhvr additive="base">
                                        <p:cTn id="23" dur="500" fill="hold"/>
                                        <p:tgtEl>
                                          <p:spTgt spid="7">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7">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anim calcmode="lin" valueType="num">
                                      <p:cBhvr additive="base">
                                        <p:cTn id="27" dur="500" fill="hold"/>
                                        <p:tgtEl>
                                          <p:spTgt spid="7">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89A2-75DD-0A56-B669-F28AC539788F}"/>
              </a:ext>
            </a:extLst>
          </p:cNvPr>
          <p:cNvSpPr>
            <a:spLocks noGrp="1"/>
          </p:cNvSpPr>
          <p:nvPr>
            <p:ph type="title"/>
          </p:nvPr>
        </p:nvSpPr>
        <p:spPr/>
        <p:txBody>
          <a:bodyPr/>
          <a:lstStyle/>
          <a:p>
            <a:r>
              <a:rPr lang="en-US" dirty="0"/>
              <a:t>What is the personal statement?</a:t>
            </a:r>
          </a:p>
        </p:txBody>
      </p:sp>
      <p:sp>
        <p:nvSpPr>
          <p:cNvPr id="3" name="Content Placeholder 2">
            <a:extLst>
              <a:ext uri="{FF2B5EF4-FFF2-40B4-BE49-F238E27FC236}">
                <a16:creationId xmlns:a16="http://schemas.microsoft.com/office/drawing/2014/main" id="{2CE52D52-2ED0-D9DA-30AB-A894C46F79C7}"/>
              </a:ext>
            </a:extLst>
          </p:cNvPr>
          <p:cNvSpPr>
            <a:spLocks noGrp="1"/>
          </p:cNvSpPr>
          <p:nvPr>
            <p:ph idx="1"/>
          </p:nvPr>
        </p:nvSpPr>
        <p:spPr>
          <a:xfrm>
            <a:off x="383458" y="1669774"/>
            <a:ext cx="8246834" cy="4562366"/>
          </a:xfrm>
        </p:spPr>
        <p:txBody>
          <a:bodyPr/>
          <a:lstStyle/>
          <a:p>
            <a:r>
              <a:rPr lang="en-US" dirty="0"/>
              <a:t>Your opportunity to tell your chosen universities:</a:t>
            </a:r>
          </a:p>
          <a:p>
            <a:pPr lvl="1">
              <a:spcBef>
                <a:spcPts val="600"/>
              </a:spcBef>
            </a:pPr>
            <a:r>
              <a:rPr lang="en-US" b="1" dirty="0"/>
              <a:t>Why you’re applying </a:t>
            </a:r>
            <a:r>
              <a:rPr lang="en-US" dirty="0"/>
              <a:t>for your chosen subject</a:t>
            </a:r>
          </a:p>
          <a:p>
            <a:pPr lvl="1">
              <a:spcBef>
                <a:spcPts val="600"/>
              </a:spcBef>
            </a:pPr>
            <a:r>
              <a:rPr lang="en-US" b="1" dirty="0"/>
              <a:t>What you know </a:t>
            </a:r>
            <a:r>
              <a:rPr lang="en-US" dirty="0"/>
              <a:t>about your chosen subject</a:t>
            </a:r>
          </a:p>
          <a:p>
            <a:pPr lvl="1">
              <a:spcBef>
                <a:spcPts val="600"/>
              </a:spcBef>
            </a:pPr>
            <a:r>
              <a:rPr lang="en-US" b="1" dirty="0"/>
              <a:t>Why you’re suitable </a:t>
            </a:r>
            <a:r>
              <a:rPr lang="en-US" dirty="0"/>
              <a:t>for your chosen subject</a:t>
            </a:r>
          </a:p>
          <a:p>
            <a:pPr>
              <a:spcBef>
                <a:spcPts val="1800"/>
              </a:spcBef>
            </a:pPr>
            <a:r>
              <a:rPr lang="en-US" dirty="0"/>
              <a:t>Grades are important, but they aren’t enough on their own</a:t>
            </a:r>
          </a:p>
          <a:p>
            <a:pPr>
              <a:spcBef>
                <a:spcPts val="1800"/>
              </a:spcBef>
            </a:pPr>
            <a:r>
              <a:rPr lang="en-US" dirty="0"/>
              <a:t>It’s your first, and often only, opportunity to make a good impression</a:t>
            </a:r>
          </a:p>
          <a:p>
            <a:pPr>
              <a:lnSpc>
                <a:spcPts val="2600"/>
              </a:lnSpc>
              <a:spcBef>
                <a:spcPts val="1800"/>
              </a:spcBef>
            </a:pPr>
            <a:r>
              <a:rPr lang="en-US" dirty="0"/>
              <a:t>Your personal statement helps you stand out and differentiates you from others</a:t>
            </a:r>
          </a:p>
          <a:p>
            <a:endParaRPr lang="en-US" dirty="0"/>
          </a:p>
          <a:p>
            <a:pPr marL="457200" lvl="1" indent="0">
              <a:buNone/>
            </a:pPr>
            <a:endParaRPr lang="en-US" dirty="0"/>
          </a:p>
          <a:p>
            <a:pPr marL="457200" lvl="1" indent="0">
              <a:buNone/>
            </a:pPr>
            <a:endParaRPr lang="en-US" dirty="0"/>
          </a:p>
        </p:txBody>
      </p:sp>
      <p:sp>
        <p:nvSpPr>
          <p:cNvPr id="4" name="Text Placeholder 3">
            <a:extLst>
              <a:ext uri="{FF2B5EF4-FFF2-40B4-BE49-F238E27FC236}">
                <a16:creationId xmlns:a16="http://schemas.microsoft.com/office/drawing/2014/main" id="{A0FB07B7-EDB1-9F89-A931-7BAD1CCEAAED}"/>
              </a:ext>
            </a:extLst>
          </p:cNvPr>
          <p:cNvSpPr>
            <a:spLocks noGrp="1"/>
          </p:cNvSpPr>
          <p:nvPr>
            <p:ph type="body" sz="quarter" idx="13"/>
          </p:nvPr>
        </p:nvSpPr>
        <p:spPr/>
        <p:txBody>
          <a:bodyPr/>
          <a:lstStyle/>
          <a:p>
            <a:endParaRPr lang="en-US"/>
          </a:p>
        </p:txBody>
      </p:sp>
      <p:pic>
        <p:nvPicPr>
          <p:cNvPr id="6" name="Picture 2" descr="See the source image">
            <a:extLst>
              <a:ext uri="{FF2B5EF4-FFF2-40B4-BE49-F238E27FC236}">
                <a16:creationId xmlns:a16="http://schemas.microsoft.com/office/drawing/2014/main" id="{271C7B2B-DCAE-B0BB-8CAF-8B9F6907D2FB}"/>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8969340" y="2120935"/>
            <a:ext cx="3075448" cy="4243261"/>
          </a:xfrm>
          <a:prstGeom prst="round2DiagRect">
            <a:avLst>
              <a:gd name="adj1" fmla="val 16667"/>
              <a:gd name="adj2" fmla="val 0"/>
            </a:avLst>
          </a:prstGeom>
          <a:ln w="88900" cap="sq">
            <a:noFill/>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19663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80575F6-AA5D-766F-5D55-82812E47350E}"/>
              </a:ext>
            </a:extLst>
          </p:cNvPr>
          <p:cNvSpPr txBox="1"/>
          <p:nvPr/>
        </p:nvSpPr>
        <p:spPr>
          <a:xfrm>
            <a:off x="471639" y="173254"/>
            <a:ext cx="1322798" cy="52322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Finally</a:t>
            </a:r>
          </a:p>
        </p:txBody>
      </p:sp>
      <p:sp>
        <p:nvSpPr>
          <p:cNvPr id="6" name="TextBox 5">
            <a:extLst>
              <a:ext uri="{FF2B5EF4-FFF2-40B4-BE49-F238E27FC236}">
                <a16:creationId xmlns:a16="http://schemas.microsoft.com/office/drawing/2014/main" id="{0A93ECAB-4F78-745B-37A5-21E10C77416F}"/>
              </a:ext>
            </a:extLst>
          </p:cNvPr>
          <p:cNvSpPr txBox="1"/>
          <p:nvPr/>
        </p:nvSpPr>
        <p:spPr>
          <a:xfrm>
            <a:off x="693019" y="1232034"/>
            <a:ext cx="10943924" cy="304698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In everything you must </a:t>
            </a:r>
            <a:r>
              <a:rPr kumimoji="0" lang="en-GB" sz="2400" b="1" i="1"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REFLECT </a:t>
            </a:r>
            <a:r>
              <a:rPr kumimoji="0" lang="en-GB"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on your experiences and skills and RELATE them to your chosen course or career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A – Action </a:t>
            </a:r>
            <a:r>
              <a:rPr kumimoji="0" lang="en-GB"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being part of a sports team, voluntary work in a care home, school prefect role</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 – Benefit</a:t>
            </a:r>
            <a:r>
              <a:rPr kumimoji="0" lang="en-GB"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 what skills do these roles give you – teamwork, responsibility, etc</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C – Course or career </a:t>
            </a:r>
            <a:r>
              <a:rPr kumimoji="0" lang="en-GB"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relate these experiences and skills to the course or career you want to study</a:t>
            </a:r>
          </a:p>
        </p:txBody>
      </p:sp>
      <p:sp>
        <p:nvSpPr>
          <p:cNvPr id="2" name="TextBox 1">
            <a:extLst>
              <a:ext uri="{FF2B5EF4-FFF2-40B4-BE49-F238E27FC236}">
                <a16:creationId xmlns:a16="http://schemas.microsoft.com/office/drawing/2014/main" id="{7C0E127B-4603-F2FA-B3FB-AA1DB936F05B}"/>
              </a:ext>
            </a:extLst>
          </p:cNvPr>
          <p:cNvSpPr txBox="1"/>
          <p:nvPr/>
        </p:nvSpPr>
        <p:spPr>
          <a:xfrm>
            <a:off x="683394" y="4639377"/>
            <a:ext cx="7998593" cy="1077218"/>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Better statement likely to = more offers = more choice</a:t>
            </a:r>
          </a:p>
        </p:txBody>
      </p:sp>
    </p:spTree>
    <p:extLst>
      <p:ext uri="{BB962C8B-B14F-4D97-AF65-F5344CB8AC3E}">
        <p14:creationId xmlns:p14="http://schemas.microsoft.com/office/powerpoint/2010/main" val="29907493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6">
                                            <p:txEl>
                                              <p:pRg st="3" end="3"/>
                                            </p:txEl>
                                          </p:spTgt>
                                        </p:tgtEl>
                                        <p:attrNameLst>
                                          <p:attrName>style.visibility</p:attrName>
                                        </p:attrNameLst>
                                      </p:cBhvr>
                                      <p:to>
                                        <p:strVal val="visible"/>
                                      </p:to>
                                    </p:set>
                                    <p:anim calcmode="lin" valueType="num">
                                      <p:cBhvr additive="base">
                                        <p:cTn id="11" dur="500" fill="hold"/>
                                        <p:tgtEl>
                                          <p:spTgt spid="6">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6">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6">
                                            <p:txEl>
                                              <p:pRg st="4" end="4"/>
                                            </p:txEl>
                                          </p:spTgt>
                                        </p:tgtEl>
                                        <p:attrNameLst>
                                          <p:attrName>style.visibility</p:attrName>
                                        </p:attrNameLst>
                                      </p:cBhvr>
                                      <p:to>
                                        <p:strVal val="visible"/>
                                      </p:to>
                                    </p:set>
                                    <p:anim calcmode="lin" valueType="num">
                                      <p:cBhvr additive="base">
                                        <p:cTn id="15"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2">
                                            <p:txEl>
                                              <p:pRg st="0" end="0"/>
                                            </p:txEl>
                                          </p:spTgt>
                                        </p:tgtEl>
                                        <p:attrNameLst>
                                          <p:attrName>style.visibility</p:attrName>
                                        </p:attrNameLst>
                                      </p:cBhvr>
                                      <p:to>
                                        <p:strVal val="visible"/>
                                      </p:to>
                                    </p:set>
                                    <p:anim calcmode="lin" valueType="num">
                                      <p:cBhvr additive="base">
                                        <p:cTn id="21" dur="500" fill="hold"/>
                                        <p:tgtEl>
                                          <p:spTgt spid="2">
                                            <p:txEl>
                                              <p:pRg st="0" end="0"/>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2">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89A2-75DD-0A56-B669-F28AC539788F}"/>
              </a:ext>
            </a:extLst>
          </p:cNvPr>
          <p:cNvSpPr>
            <a:spLocks noGrp="1"/>
          </p:cNvSpPr>
          <p:nvPr>
            <p:ph type="title"/>
          </p:nvPr>
        </p:nvSpPr>
        <p:spPr/>
        <p:txBody>
          <a:bodyPr/>
          <a:lstStyle/>
          <a:p>
            <a:r>
              <a:rPr lang="en-US" dirty="0"/>
              <a:t>Hub Live session</a:t>
            </a:r>
          </a:p>
        </p:txBody>
      </p:sp>
      <p:pic>
        <p:nvPicPr>
          <p:cNvPr id="7" name="Picture 6">
            <a:extLst>
              <a:ext uri="{FF2B5EF4-FFF2-40B4-BE49-F238E27FC236}">
                <a16:creationId xmlns:a16="http://schemas.microsoft.com/office/drawing/2014/main" id="{A812C54D-4503-D441-F61C-7C7753D7CAA7}"/>
              </a:ext>
            </a:extLst>
          </p:cNvPr>
          <p:cNvPicPr>
            <a:picLocks noChangeAspect="1"/>
          </p:cNvPicPr>
          <p:nvPr/>
        </p:nvPicPr>
        <p:blipFill>
          <a:blip r:embed="rId2"/>
          <a:stretch>
            <a:fillRect/>
          </a:stretch>
        </p:blipFill>
        <p:spPr>
          <a:xfrm>
            <a:off x="499260" y="1398537"/>
            <a:ext cx="6076950" cy="4552950"/>
          </a:xfrm>
          <a:prstGeom prst="rect">
            <a:avLst/>
          </a:prstGeom>
        </p:spPr>
      </p:pic>
      <p:sp>
        <p:nvSpPr>
          <p:cNvPr id="9" name="Text Placeholder 8">
            <a:extLst>
              <a:ext uri="{FF2B5EF4-FFF2-40B4-BE49-F238E27FC236}">
                <a16:creationId xmlns:a16="http://schemas.microsoft.com/office/drawing/2014/main" id="{08B8796D-3988-CF22-5EE3-57ACB0B7614F}"/>
              </a:ext>
            </a:extLst>
          </p:cNvPr>
          <p:cNvSpPr>
            <a:spLocks noGrp="1"/>
          </p:cNvSpPr>
          <p:nvPr>
            <p:ph type="body" sz="quarter" idx="13"/>
          </p:nvPr>
        </p:nvSpPr>
        <p:spPr/>
        <p:txBody>
          <a:bodyPr/>
          <a:lstStyle/>
          <a:p>
            <a:endParaRPr lang="en-GB"/>
          </a:p>
        </p:txBody>
      </p:sp>
      <p:sp>
        <p:nvSpPr>
          <p:cNvPr id="10" name="TextBox 9">
            <a:extLst>
              <a:ext uri="{FF2B5EF4-FFF2-40B4-BE49-F238E27FC236}">
                <a16:creationId xmlns:a16="http://schemas.microsoft.com/office/drawing/2014/main" id="{143194EC-F09D-C475-1B8A-902D2F4EEACF}"/>
              </a:ext>
            </a:extLst>
          </p:cNvPr>
          <p:cNvSpPr txBox="1"/>
          <p:nvPr/>
        </p:nvSpPr>
        <p:spPr>
          <a:xfrm>
            <a:off x="6755130" y="1577340"/>
            <a:ext cx="5132070" cy="3600986"/>
          </a:xfrm>
          <a:prstGeom prst="rect">
            <a:avLst/>
          </a:prstGeom>
          <a:noFill/>
        </p:spPr>
        <p:txBody>
          <a:bodyPr wrap="square" rtlCol="0">
            <a:spAutoFit/>
          </a:bodyPr>
          <a:lstStyle/>
          <a:p>
            <a:pPr algn="ctr"/>
            <a:r>
              <a:rPr lang="en-GB" sz="2800" dirty="0">
                <a:latin typeface="Arial" panose="020B0604020202020204" pitchFamily="34" charset="0"/>
                <a:cs typeface="Arial" panose="020B0604020202020204" pitchFamily="34" charset="0"/>
              </a:rPr>
              <a:t>Wednesday 14</a:t>
            </a:r>
            <a:r>
              <a:rPr lang="en-GB" sz="2800" baseline="30000" dirty="0">
                <a:latin typeface="Arial" panose="020B0604020202020204" pitchFamily="34" charset="0"/>
                <a:cs typeface="Arial" panose="020B0604020202020204" pitchFamily="34" charset="0"/>
              </a:rPr>
              <a:t>th</a:t>
            </a:r>
            <a:r>
              <a:rPr lang="en-GB" sz="2800" dirty="0">
                <a:latin typeface="Arial" panose="020B0604020202020204" pitchFamily="34" charset="0"/>
                <a:cs typeface="Arial" panose="020B0604020202020204" pitchFamily="34" charset="0"/>
              </a:rPr>
              <a:t> June</a:t>
            </a:r>
          </a:p>
          <a:p>
            <a:pPr algn="ctr"/>
            <a:r>
              <a:rPr lang="en-GB" sz="2800" dirty="0">
                <a:latin typeface="Arial" panose="020B0604020202020204" pitchFamily="34" charset="0"/>
                <a:cs typeface="Arial" panose="020B0604020202020204" pitchFamily="34" charset="0"/>
              </a:rPr>
              <a:t>4pm</a:t>
            </a:r>
          </a:p>
          <a:p>
            <a:pPr algn="ctr"/>
            <a:r>
              <a:rPr lang="en-GB" sz="2800" dirty="0">
                <a:latin typeface="Arial" panose="020B0604020202020204" pitchFamily="34" charset="0"/>
                <a:cs typeface="Arial" panose="020B0604020202020204" pitchFamily="34" charset="0"/>
              </a:rPr>
              <a:t>Hub Live session</a:t>
            </a:r>
          </a:p>
          <a:p>
            <a:endParaRPr lang="en-GB" sz="2400" dirty="0">
              <a:latin typeface="Arial" panose="020B0604020202020204" pitchFamily="34" charset="0"/>
              <a:cs typeface="Arial" panose="020B0604020202020204" pitchFamily="34" charset="0"/>
            </a:endParaRPr>
          </a:p>
          <a:p>
            <a:r>
              <a:rPr lang="en-GB" sz="2400" b="1" dirty="0">
                <a:latin typeface="Arial" panose="020B0604020202020204" pitchFamily="34" charset="0"/>
                <a:cs typeface="Arial" panose="020B0604020202020204" pitchFamily="34" charset="0"/>
              </a:rPr>
              <a:t>Personal Statement Hacks</a:t>
            </a: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Find out what unis are looking for</a:t>
            </a: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Debunk some myths</a:t>
            </a:r>
          </a:p>
          <a:p>
            <a:pPr marL="342900" indent="-342900">
              <a:buFont typeface="Arial" panose="020B0604020202020204" pitchFamily="34" charset="0"/>
              <a:buChar char="•"/>
            </a:pPr>
            <a:r>
              <a:rPr lang="en-GB" sz="2400" dirty="0">
                <a:latin typeface="Arial" panose="020B0604020202020204" pitchFamily="34" charset="0"/>
                <a:cs typeface="Arial" panose="020B0604020202020204" pitchFamily="34" charset="0"/>
              </a:rPr>
              <a:t>Ask experts what to include and what to avoid</a:t>
            </a:r>
          </a:p>
        </p:txBody>
      </p:sp>
    </p:spTree>
    <p:extLst>
      <p:ext uri="{BB962C8B-B14F-4D97-AF65-F5344CB8AC3E}">
        <p14:creationId xmlns:p14="http://schemas.microsoft.com/office/powerpoint/2010/main" val="18739018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626EF2C-5C32-163A-EBEA-A8AD852B9B73}"/>
              </a:ext>
            </a:extLst>
          </p:cNvPr>
          <p:cNvPicPr>
            <a:picLocks noChangeAspect="1"/>
          </p:cNvPicPr>
          <p:nvPr/>
        </p:nvPicPr>
        <p:blipFill rotWithShape="1">
          <a:blip r:embed="rId2" cstate="screen">
            <a:extLst>
              <a:ext uri="{BEBA8EAE-BF5A-486C-A8C5-ECC9F3942E4B}">
                <a14:imgProps xmlns:a14="http://schemas.microsoft.com/office/drawing/2010/main">
                  <a14:imgLayer r:embed="rId3">
                    <a14:imgEffect>
                      <a14:backgroundRemoval t="10435" b="93913" l="0" r="93578">
                        <a14:foregroundMark x1="66972" y1="33913" x2="22018" y2="48696"/>
                        <a14:foregroundMark x1="22018" y1="48696" x2="54128" y2="80870"/>
                        <a14:foregroundMark x1="54128" y1="80870" x2="77064" y2="41739"/>
                        <a14:foregroundMark x1="77064" y1="41739" x2="66972" y2="32174"/>
                        <a14:foregroundMark x1="65138" y1="45217" x2="43119" y2="50435"/>
                        <a14:foregroundMark x1="66055" y1="58261" x2="54128" y2="40000"/>
                        <a14:foregroundMark x1="59633" y1="57391" x2="41284" y2="46087"/>
                        <a14:foregroundMark x1="51376" y1="68696" x2="38532" y2="57391"/>
                        <a14:foregroundMark x1="47706" y1="57391" x2="47706" y2="57391"/>
                        <a14:foregroundMark x1="44954" y1="54783" x2="44954" y2="54783"/>
                        <a14:foregroundMark x1="49541" y1="22609" x2="71560" y2="64348"/>
                        <a14:foregroundMark x1="71560" y1="64348" x2="26606" y2="54783"/>
                        <a14:foregroundMark x1="26606" y1="54783" x2="48624" y2="23478"/>
                        <a14:backgroundMark x1="0" y1="91304" x2="33028" y2="91304"/>
                        <a14:backgroundMark x1="49541" y1="93043" x2="37615" y2="93043"/>
                        <a14:backgroundMark x1="94495" y1="94783" x2="50459" y2="93043"/>
                      </a14:backgroundRemoval>
                    </a14:imgEffect>
                  </a14:imgLayer>
                </a14:imgProps>
              </a:ext>
              <a:ext uri="{28A0092B-C50C-407E-A947-70E740481C1C}">
                <a14:useLocalDpi xmlns:a14="http://schemas.microsoft.com/office/drawing/2010/main"/>
              </a:ext>
            </a:extLst>
          </a:blip>
          <a:srcRect t="-4606"/>
          <a:stretch/>
        </p:blipFill>
        <p:spPr>
          <a:xfrm>
            <a:off x="4146330" y="1078715"/>
            <a:ext cx="869517" cy="956067"/>
          </a:xfrm>
          <a:prstGeom prst="rect">
            <a:avLst/>
          </a:prstGeom>
        </p:spPr>
      </p:pic>
      <p:sp>
        <p:nvSpPr>
          <p:cNvPr id="10" name="Rectangle 9">
            <a:extLst>
              <a:ext uri="{FF2B5EF4-FFF2-40B4-BE49-F238E27FC236}">
                <a16:creationId xmlns:a16="http://schemas.microsoft.com/office/drawing/2014/main" id="{75F966F7-6B71-C0A1-FF50-A59597A961AB}"/>
              </a:ext>
            </a:extLst>
          </p:cNvPr>
          <p:cNvSpPr/>
          <p:nvPr/>
        </p:nvSpPr>
        <p:spPr>
          <a:xfrm>
            <a:off x="365761" y="219008"/>
            <a:ext cx="9002156" cy="76944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prstClr val="white"/>
                </a:solidFill>
                <a:effectLst/>
                <a:uLnTx/>
                <a:uFillTx/>
                <a:latin typeface="Raleway" panose="020B0003030101060003" pitchFamily="34" charset="0"/>
                <a:ea typeface="+mn-ea"/>
                <a:cs typeface="+mn-cs"/>
              </a:rPr>
              <a:t>Connect and ask Questions</a:t>
            </a:r>
          </a:p>
        </p:txBody>
      </p:sp>
      <p:sp>
        <p:nvSpPr>
          <p:cNvPr id="11" name="Rectangle 10">
            <a:extLst>
              <a:ext uri="{FF2B5EF4-FFF2-40B4-BE49-F238E27FC236}">
                <a16:creationId xmlns:a16="http://schemas.microsoft.com/office/drawing/2014/main" id="{CED232DC-2D9F-8626-D2BF-F9B36BE3E63A}"/>
              </a:ext>
            </a:extLst>
          </p:cNvPr>
          <p:cNvSpPr/>
          <p:nvPr/>
        </p:nvSpPr>
        <p:spPr>
          <a:xfrm>
            <a:off x="1414704" y="1323019"/>
            <a:ext cx="9886494" cy="523220"/>
          </a:xfrm>
          <a:prstGeom prst="rect">
            <a:avLst/>
          </a:prstGeom>
        </p:spPr>
        <p:txBody>
          <a:bodyPr wrap="square">
            <a:spAutoFit/>
          </a:bodyPr>
          <a:lstStyle/>
          <a:p>
            <a:pPr marL="36000" marR="0" lvl="0" indent="0" algn="l" defTabSz="914400" rtl="0" eaLnBrk="1" fontAlgn="auto" latinLnBrk="0" hangingPunct="1">
              <a:lnSpc>
                <a:spcPct val="100000"/>
              </a:lnSpc>
              <a:spcBef>
                <a:spcPts val="1200"/>
              </a:spcBef>
              <a:spcAft>
                <a:spcPts val="1200"/>
              </a:spcAft>
              <a:buClrTx/>
              <a:buSzTx/>
              <a:buFontTx/>
              <a:buNone/>
              <a:tabLst/>
              <a:defRPr/>
            </a:pPr>
            <a:r>
              <a:rPr kumimoji="0" lang="en-GB" sz="2800" b="1" i="0" u="none" strike="noStrike" kern="1200" cap="none" spc="0" normalizeH="0" baseline="0" noProof="0" dirty="0">
                <a:ln>
                  <a:noFill/>
                </a:ln>
                <a:solidFill>
                  <a:prstClr val="white"/>
                </a:solidFill>
                <a:effectLst/>
                <a:uLnTx/>
                <a:uFillTx/>
                <a:latin typeface="Raleway" panose="020B0003030101060003" pitchFamily="34" charset="0"/>
                <a:ea typeface="+mn-ea"/>
                <a:cs typeface="+mn-cs"/>
              </a:rPr>
              <a:t>Live Chat </a:t>
            </a:r>
            <a:r>
              <a:rPr kumimoji="0" lang="en-GB" sz="2800" b="0" i="0" u="none" strike="noStrike" kern="1200" cap="none" spc="0" normalizeH="0" baseline="0" noProof="0" dirty="0">
                <a:ln>
                  <a:noFill/>
                </a:ln>
                <a:solidFill>
                  <a:prstClr val="white"/>
                </a:solidFill>
                <a:effectLst/>
                <a:uLnTx/>
                <a:uFillTx/>
                <a:latin typeface="Raleway" panose="020B0003030101060003" pitchFamily="34" charset="0"/>
                <a:ea typeface="+mn-ea"/>
                <a:cs typeface="+mn-cs"/>
              </a:rPr>
              <a:t>– use          on our website </a:t>
            </a:r>
            <a:r>
              <a:rPr kumimoji="0" lang="en-GB" sz="2800" b="1" i="0" u="none" strike="noStrike" kern="1200" cap="none" spc="0" normalizeH="0" baseline="0" noProof="0" dirty="0">
                <a:ln>
                  <a:noFill/>
                </a:ln>
                <a:solidFill>
                  <a:prstClr val="white"/>
                </a:solidFill>
                <a:effectLst/>
                <a:uLnTx/>
                <a:uFillTx/>
                <a:latin typeface="Raleway" panose="020B0003030101060003" pitchFamily="34" charset="0"/>
                <a:ea typeface="+mn-ea"/>
                <a:cs typeface="+mn-cs"/>
              </a:rPr>
              <a:t>winchester.ac.uk</a:t>
            </a:r>
          </a:p>
        </p:txBody>
      </p:sp>
      <p:pic>
        <p:nvPicPr>
          <p:cNvPr id="12" name="Picture 11">
            <a:extLst>
              <a:ext uri="{FF2B5EF4-FFF2-40B4-BE49-F238E27FC236}">
                <a16:creationId xmlns:a16="http://schemas.microsoft.com/office/drawing/2014/main" id="{19366F5D-6BF6-C3B0-321E-89091E87032C}"/>
              </a:ext>
            </a:extLst>
          </p:cNvPr>
          <p:cNvPicPr>
            <a:picLocks noChangeAspect="1"/>
          </p:cNvPicPr>
          <p:nvPr/>
        </p:nvPicPr>
        <p:blipFill>
          <a:blip r:embed="rId4" cstate="screen">
            <a:duotone>
              <a:prstClr val="black"/>
              <a:srgbClr val="632054">
                <a:tint val="45000"/>
                <a:satMod val="400000"/>
              </a:srgbClr>
            </a:duotone>
            <a:extLst>
              <a:ext uri="{BEBA8EAE-BF5A-486C-A8C5-ECC9F3942E4B}">
                <a14:imgProps xmlns:a14="http://schemas.microsoft.com/office/drawing/2010/main">
                  <a14:imgLayer r:embed="rId5">
                    <a14:imgEffect>
                      <a14:backgroundRemoval t="10000" b="90000" l="10000" r="90000">
                        <a14:foregroundMark x1="46333" y1="19667" x2="46649" y2="19693"/>
                        <a14:backgroundMark x1="50000" y1="20167" x2="50000" y2="20167"/>
                        <a14:backgroundMark x1="46667" y1="19667" x2="53667" y2="20333"/>
                        <a14:backgroundMark x1="54500" y1="19500" x2="54500" y2="19500"/>
                        <a14:backgroundMark x1="54667" y1="19667" x2="54500" y2="20500"/>
                        <a14:backgroundMark x1="45500" y1="20167" x2="45500" y2="20167"/>
                        <a14:backgroundMark x1="46167" y1="19667" x2="46167" y2="19667"/>
                      </a14:backgroundRemoval>
                    </a14:imgEffect>
                  </a14:imgLayer>
                </a14:imgProps>
              </a:ext>
              <a:ext uri="{28A0092B-C50C-407E-A947-70E740481C1C}">
                <a14:useLocalDpi xmlns:a14="http://schemas.microsoft.com/office/drawing/2010/main"/>
              </a:ext>
            </a:extLst>
          </a:blip>
          <a:stretch>
            <a:fillRect/>
          </a:stretch>
        </p:blipFill>
        <p:spPr>
          <a:xfrm>
            <a:off x="365761" y="1123010"/>
            <a:ext cx="940611" cy="940611"/>
          </a:xfrm>
          <a:prstGeom prst="rect">
            <a:avLst/>
          </a:prstGeom>
        </p:spPr>
      </p:pic>
      <p:sp>
        <p:nvSpPr>
          <p:cNvPr id="13" name="Rectangle 12">
            <a:extLst>
              <a:ext uri="{FF2B5EF4-FFF2-40B4-BE49-F238E27FC236}">
                <a16:creationId xmlns:a16="http://schemas.microsoft.com/office/drawing/2014/main" id="{170BAEE2-CEB5-C432-3C2C-ED6EF8D8AC94}"/>
              </a:ext>
            </a:extLst>
          </p:cNvPr>
          <p:cNvSpPr/>
          <p:nvPr/>
        </p:nvSpPr>
        <p:spPr>
          <a:xfrm>
            <a:off x="1414704" y="2275424"/>
            <a:ext cx="2105736" cy="523220"/>
          </a:xfrm>
          <a:prstGeom prst="rect">
            <a:avLst/>
          </a:prstGeom>
        </p:spPr>
        <p:txBody>
          <a:bodyPr wrap="square">
            <a:spAutoFit/>
          </a:bodyPr>
          <a:lstStyle/>
          <a:p>
            <a:pPr marL="72000" marR="0" lvl="0" indent="0" algn="l" defTabSz="18288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prstClr val="white"/>
                </a:solidFill>
                <a:effectLst/>
                <a:uLnTx/>
                <a:uFillTx/>
                <a:latin typeface="Raleway" panose="020B0003030101060003" pitchFamily="34" charset="0"/>
                <a:ea typeface="+mn-ea"/>
                <a:cs typeface="+mn-cs"/>
              </a:rPr>
              <a:t>Open Days </a:t>
            </a:r>
          </a:p>
        </p:txBody>
      </p:sp>
      <p:pic>
        <p:nvPicPr>
          <p:cNvPr id="14" name="Picture 13">
            <a:extLst>
              <a:ext uri="{FF2B5EF4-FFF2-40B4-BE49-F238E27FC236}">
                <a16:creationId xmlns:a16="http://schemas.microsoft.com/office/drawing/2014/main" id="{CD470175-542A-8129-7638-3425BC18BA65}"/>
              </a:ext>
            </a:extLst>
          </p:cNvPr>
          <p:cNvPicPr>
            <a:picLocks noChangeAspect="1"/>
          </p:cNvPicPr>
          <p:nvPr/>
        </p:nvPicPr>
        <p:blipFill>
          <a:blip r:embed="rId6" cstate="screen">
            <a:duotone>
              <a:prstClr val="black"/>
              <a:srgbClr val="6B265D">
                <a:tint val="45000"/>
                <a:satMod val="400000"/>
              </a:srgbClr>
            </a:duotone>
            <a:extLst>
              <a:ext uri="{BEBA8EAE-BF5A-486C-A8C5-ECC9F3942E4B}">
                <a14:imgProps xmlns:a14="http://schemas.microsoft.com/office/drawing/2010/main">
                  <a14:imgLayer r:embed="rId7">
                    <a14:imgEffect>
                      <a14:backgroundRemoval t="10000" b="90000" l="10000" r="90000">
                        <a14:foregroundMark x1="56889" y1="36889" x2="56889" y2="36889"/>
                      </a14:backgroundRemoval>
                    </a14:imgEffect>
                  </a14:imgLayer>
                </a14:imgProps>
              </a:ext>
              <a:ext uri="{28A0092B-C50C-407E-A947-70E740481C1C}">
                <a14:useLocalDpi xmlns:a14="http://schemas.microsoft.com/office/drawing/2010/main"/>
              </a:ext>
            </a:extLst>
          </a:blip>
          <a:stretch>
            <a:fillRect/>
          </a:stretch>
        </p:blipFill>
        <p:spPr>
          <a:xfrm>
            <a:off x="503097" y="2215722"/>
            <a:ext cx="665935" cy="665935"/>
          </a:xfrm>
          <a:prstGeom prst="rect">
            <a:avLst/>
          </a:prstGeom>
        </p:spPr>
      </p:pic>
      <p:sp>
        <p:nvSpPr>
          <p:cNvPr id="15" name="Rectangle 14">
            <a:extLst>
              <a:ext uri="{FF2B5EF4-FFF2-40B4-BE49-F238E27FC236}">
                <a16:creationId xmlns:a16="http://schemas.microsoft.com/office/drawing/2014/main" id="{77DEBAC9-9FC2-0582-E11D-B8A94554CDA6}"/>
              </a:ext>
            </a:extLst>
          </p:cNvPr>
          <p:cNvSpPr/>
          <p:nvPr/>
        </p:nvSpPr>
        <p:spPr>
          <a:xfrm>
            <a:off x="3607750" y="2284219"/>
            <a:ext cx="5500401" cy="2308324"/>
          </a:xfrm>
          <a:prstGeom prst="rect">
            <a:avLst/>
          </a:prstGeom>
        </p:spPr>
        <p:txBody>
          <a:bodyPr wrap="square">
            <a:spAutoFit/>
          </a:bodyPr>
          <a:lstStyle/>
          <a:p>
            <a:pPr marL="72000" marR="0" lvl="0" indent="0" algn="l" defTabSz="1828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sym typeface="Helvetica Light"/>
              </a:rPr>
              <a:t>Tuesday 13 June 2023 </a:t>
            </a:r>
          </a:p>
          <a:p>
            <a:pPr marL="72000" marR="0" lvl="0" indent="0" algn="l" defTabSz="1828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sym typeface="Helvetica Light"/>
              </a:rPr>
              <a:t>Saturday 1 July 2023 </a:t>
            </a:r>
          </a:p>
          <a:p>
            <a:pPr marL="72000" marR="0" lvl="0" indent="0" algn="l" defTabSz="1828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sym typeface="Helvetica Light"/>
              </a:rPr>
              <a:t>Saturday 23 September 2023 </a:t>
            </a:r>
          </a:p>
          <a:p>
            <a:pPr marL="72000" marR="0" lvl="0" indent="0" algn="l" defTabSz="1828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sym typeface="Helvetica Light"/>
              </a:rPr>
              <a:t>Saturday 14 October 2023 </a:t>
            </a:r>
          </a:p>
          <a:p>
            <a:pPr marL="72000" marR="0" lvl="0" indent="0" algn="l" defTabSz="1828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sym typeface="Helvetica Light"/>
              </a:rPr>
              <a:t>Saturday 28 October 2023 </a:t>
            </a:r>
          </a:p>
          <a:p>
            <a:pPr marL="72000" marR="0" lvl="0" indent="0" algn="l" defTabSz="18288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cs typeface="Arial" panose="020B0604020202020204" pitchFamily="34" charset="0"/>
                <a:sym typeface="Helvetica Light"/>
              </a:rPr>
              <a:t>Saturday 25 November 2023 </a:t>
            </a:r>
          </a:p>
        </p:txBody>
      </p:sp>
      <p:pic>
        <p:nvPicPr>
          <p:cNvPr id="2" name="Picture 1">
            <a:hlinkClick r:id="rId8"/>
            <a:extLst>
              <a:ext uri="{FF2B5EF4-FFF2-40B4-BE49-F238E27FC236}">
                <a16:creationId xmlns:a16="http://schemas.microsoft.com/office/drawing/2014/main" id="{EFED9F08-1DE9-7285-EFFE-CD7549A48089}"/>
              </a:ext>
            </a:extLst>
          </p:cNvPr>
          <p:cNvPicPr>
            <a:picLocks noChangeAspect="1"/>
          </p:cNvPicPr>
          <p:nvPr/>
        </p:nvPicPr>
        <p:blipFill>
          <a:blip r:embed="rId9" cstate="email">
            <a:extLst>
              <a:ext uri="{28A0092B-C50C-407E-A947-70E740481C1C}">
                <a14:useLocalDpi xmlns:a14="http://schemas.microsoft.com/office/drawing/2010/main"/>
              </a:ext>
            </a:extLst>
          </a:blip>
          <a:stretch>
            <a:fillRect/>
          </a:stretch>
        </p:blipFill>
        <p:spPr>
          <a:xfrm>
            <a:off x="5051812" y="5282426"/>
            <a:ext cx="354594" cy="359967"/>
          </a:xfrm>
          <a:prstGeom prst="rect">
            <a:avLst/>
          </a:prstGeom>
        </p:spPr>
      </p:pic>
      <p:sp>
        <p:nvSpPr>
          <p:cNvPr id="4" name="TextBox 3">
            <a:extLst>
              <a:ext uri="{FF2B5EF4-FFF2-40B4-BE49-F238E27FC236}">
                <a16:creationId xmlns:a16="http://schemas.microsoft.com/office/drawing/2014/main" id="{4B38314F-2074-4716-9635-82049695E1EB}"/>
              </a:ext>
            </a:extLst>
          </p:cNvPr>
          <p:cNvSpPr txBox="1"/>
          <p:nvPr/>
        </p:nvSpPr>
        <p:spPr>
          <a:xfrm>
            <a:off x="5790835" y="5180728"/>
            <a:ext cx="3010265" cy="461665"/>
          </a:xfrm>
          <a:prstGeom prst="rect">
            <a:avLst/>
          </a:prstGeom>
          <a:noFill/>
        </p:spPr>
        <p:txBody>
          <a:bodyPr wrap="square">
            <a:spAutoFit/>
          </a:bodyPr>
          <a:lstStyle/>
          <a:p>
            <a:r>
              <a:rPr lang="en-GB" sz="2400" dirty="0">
                <a:solidFill>
                  <a:schemeClr val="bg1"/>
                </a:solidFill>
                <a:latin typeface="Arial" panose="020B0604020202020204" pitchFamily="34" charset="0"/>
                <a:cs typeface="Arial" panose="020B0604020202020204" pitchFamily="34" charset="0"/>
              </a:rPr>
              <a:t>@uniwinchester</a:t>
            </a:r>
          </a:p>
        </p:txBody>
      </p:sp>
      <p:pic>
        <p:nvPicPr>
          <p:cNvPr id="5" name="Picture 4" descr="A picture containing diagram&#10;&#10;Description automatically generated">
            <a:extLst>
              <a:ext uri="{FF2B5EF4-FFF2-40B4-BE49-F238E27FC236}">
                <a16:creationId xmlns:a16="http://schemas.microsoft.com/office/drawing/2014/main" id="{E3A5E6FE-B997-B90A-3476-7E6BF1163A87}"/>
              </a:ext>
            </a:extLst>
          </p:cNvPr>
          <p:cNvPicPr>
            <a:picLocks noChangeAspect="1"/>
          </p:cNvPicPr>
          <p:nvPr/>
        </p:nvPicPr>
        <p:blipFill>
          <a:blip r:embed="rId10" cstate="email">
            <a:extLst>
              <a:ext uri="{28A0092B-C50C-407E-A947-70E740481C1C}">
                <a14:useLocalDpi xmlns:a14="http://schemas.microsoft.com/office/drawing/2010/main"/>
              </a:ext>
            </a:extLst>
          </a:blip>
          <a:stretch>
            <a:fillRect/>
          </a:stretch>
        </p:blipFill>
        <p:spPr>
          <a:xfrm>
            <a:off x="5051812" y="5928912"/>
            <a:ext cx="338913" cy="383770"/>
          </a:xfrm>
          <a:prstGeom prst="rect">
            <a:avLst/>
          </a:prstGeom>
        </p:spPr>
      </p:pic>
      <p:sp>
        <p:nvSpPr>
          <p:cNvPr id="7" name="TextBox 6">
            <a:extLst>
              <a:ext uri="{FF2B5EF4-FFF2-40B4-BE49-F238E27FC236}">
                <a16:creationId xmlns:a16="http://schemas.microsoft.com/office/drawing/2014/main" id="{D9AE4513-9819-DC9B-7CF3-3D6B678D6410}"/>
              </a:ext>
            </a:extLst>
          </p:cNvPr>
          <p:cNvSpPr txBox="1"/>
          <p:nvPr/>
        </p:nvSpPr>
        <p:spPr>
          <a:xfrm>
            <a:off x="5790835" y="5851017"/>
            <a:ext cx="3317316" cy="461665"/>
          </a:xfrm>
          <a:prstGeom prst="rect">
            <a:avLst/>
          </a:prstGeom>
          <a:noFill/>
        </p:spPr>
        <p:txBody>
          <a:bodyPr wrap="square">
            <a:spAutoFit/>
          </a:bodyPr>
          <a:lstStyle/>
          <a:p>
            <a:r>
              <a:rPr lang="en-GB" sz="2400" dirty="0">
                <a:solidFill>
                  <a:schemeClr val="bg1"/>
                </a:solidFill>
                <a:latin typeface="Arial" panose="020B0604020202020204" pitchFamily="34" charset="0"/>
                <a:cs typeface="Arial" panose="020B0604020202020204" pitchFamily="34" charset="0"/>
              </a:rPr>
              <a:t>@winchesteruni</a:t>
            </a:r>
            <a:endParaRPr lang="en-GB" sz="18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894315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89A2-75DD-0A56-B669-F28AC539788F}"/>
              </a:ext>
            </a:extLst>
          </p:cNvPr>
          <p:cNvSpPr>
            <a:spLocks noGrp="1"/>
          </p:cNvSpPr>
          <p:nvPr>
            <p:ph type="title"/>
          </p:nvPr>
        </p:nvSpPr>
        <p:spPr/>
        <p:txBody>
          <a:bodyPr/>
          <a:lstStyle/>
          <a:p>
            <a:r>
              <a:rPr lang="en-US" dirty="0"/>
              <a:t>Cracking the character limit</a:t>
            </a:r>
          </a:p>
        </p:txBody>
      </p:sp>
      <p:sp>
        <p:nvSpPr>
          <p:cNvPr id="4" name="Text Placeholder 3">
            <a:extLst>
              <a:ext uri="{FF2B5EF4-FFF2-40B4-BE49-F238E27FC236}">
                <a16:creationId xmlns:a16="http://schemas.microsoft.com/office/drawing/2014/main" id="{A0FB07B7-EDB1-9F89-A931-7BAD1CCEAAED}"/>
              </a:ext>
            </a:extLst>
          </p:cNvPr>
          <p:cNvSpPr>
            <a:spLocks noGrp="1"/>
          </p:cNvSpPr>
          <p:nvPr>
            <p:ph type="body" sz="quarter" idx="13"/>
          </p:nvPr>
        </p:nvSpPr>
        <p:spPr/>
        <p:txBody>
          <a:bodyPr/>
          <a:lstStyle/>
          <a:p>
            <a:r>
              <a:rPr lang="en-US" dirty="0"/>
              <a:t>4,000 characters allowed.  How can you reduce yours?</a:t>
            </a:r>
          </a:p>
        </p:txBody>
      </p:sp>
      <p:sp>
        <p:nvSpPr>
          <p:cNvPr id="5" name="Content Placeholder 2">
            <a:extLst>
              <a:ext uri="{FF2B5EF4-FFF2-40B4-BE49-F238E27FC236}">
                <a16:creationId xmlns:a16="http://schemas.microsoft.com/office/drawing/2014/main" id="{009726B3-EAD5-C131-1895-A3B8C91A12D1}"/>
              </a:ext>
            </a:extLst>
          </p:cNvPr>
          <p:cNvSpPr txBox="1">
            <a:spLocks noGrp="1"/>
          </p:cNvSpPr>
          <p:nvPr>
            <p:ph idx="1"/>
          </p:nvPr>
        </p:nvSpPr>
        <p:spPr>
          <a:xfrm>
            <a:off x="384175" y="1670050"/>
            <a:ext cx="11463338" cy="4562475"/>
          </a:xfrm>
          <a:prstGeom prst="rect">
            <a:avLst/>
          </a:prstGeom>
          <a:noFill/>
        </p:spPr>
        <p:txBody>
          <a:bodyPr>
            <a:noAutofit/>
          </a:bodyPr>
          <a:lstStyle>
            <a:lvl1pPr marL="304132" indent="-304132" defTabSz="292100">
              <a:lnSpc>
                <a:spcPct val="130000"/>
              </a:lnSpc>
              <a:spcBef>
                <a:spcPts val="2100"/>
              </a:spcBef>
              <a:buSzPct val="75000"/>
              <a:buChar char="•"/>
              <a:defRPr sz="2500">
                <a:solidFill>
                  <a:srgbClr val="53585F"/>
                </a:solidFill>
                <a:latin typeface="Raleway Medium"/>
                <a:ea typeface="Raleway Medium"/>
                <a:cs typeface="Raleway Medium"/>
                <a:sym typeface="Raleway Medium"/>
              </a:defRPr>
            </a:lvl1pPr>
            <a:lvl2pPr marL="514684" indent="-292434" defTabSz="292100">
              <a:lnSpc>
                <a:spcPct val="130000"/>
              </a:lnSpc>
              <a:spcBef>
                <a:spcPts val="2100"/>
              </a:spcBef>
              <a:buSzPct val="75000"/>
              <a:buChar char="•"/>
              <a:defRPr sz="2500">
                <a:solidFill>
                  <a:srgbClr val="53585F"/>
                </a:solidFill>
                <a:latin typeface="Raleway Medium"/>
                <a:ea typeface="Raleway Medium"/>
                <a:cs typeface="Raleway Medium"/>
                <a:sym typeface="Raleway Medium"/>
              </a:defRPr>
            </a:lvl2pPr>
            <a:lvl3pPr marL="736934" indent="-292434" defTabSz="292100">
              <a:lnSpc>
                <a:spcPct val="130000"/>
              </a:lnSpc>
              <a:spcBef>
                <a:spcPts val="2100"/>
              </a:spcBef>
              <a:buSzPct val="75000"/>
              <a:buChar char="•"/>
              <a:defRPr sz="2500">
                <a:solidFill>
                  <a:srgbClr val="53585F"/>
                </a:solidFill>
                <a:latin typeface="Raleway Medium"/>
                <a:ea typeface="Raleway Medium"/>
                <a:cs typeface="Raleway Medium"/>
                <a:sym typeface="Raleway Medium"/>
              </a:defRPr>
            </a:lvl3pPr>
            <a:lvl4pPr marL="959184" indent="-292434" defTabSz="292100">
              <a:lnSpc>
                <a:spcPct val="130000"/>
              </a:lnSpc>
              <a:spcBef>
                <a:spcPts val="2100"/>
              </a:spcBef>
              <a:buSzPct val="75000"/>
              <a:buChar char="•"/>
              <a:defRPr sz="2500">
                <a:solidFill>
                  <a:srgbClr val="53585F"/>
                </a:solidFill>
                <a:latin typeface="Raleway Medium"/>
                <a:ea typeface="Raleway Medium"/>
                <a:cs typeface="Raleway Medium"/>
                <a:sym typeface="Raleway Medium"/>
              </a:defRPr>
            </a:lvl4pPr>
            <a:lvl5pPr marL="1181434" indent="-292434" defTabSz="292100">
              <a:lnSpc>
                <a:spcPct val="130000"/>
              </a:lnSpc>
              <a:spcBef>
                <a:spcPts val="2100"/>
              </a:spcBef>
              <a:buSzPct val="75000"/>
              <a:buChar char="•"/>
              <a:defRPr sz="2500">
                <a:solidFill>
                  <a:srgbClr val="53585F"/>
                </a:solidFill>
                <a:latin typeface="Raleway Medium"/>
                <a:ea typeface="Raleway Medium"/>
                <a:cs typeface="Raleway Medium"/>
                <a:sym typeface="Raleway Medium"/>
              </a:defRPr>
            </a:lvl5pPr>
            <a:lvl6pPr marL="1403684" indent="-292434" defTabSz="292100">
              <a:lnSpc>
                <a:spcPct val="130000"/>
              </a:lnSpc>
              <a:spcBef>
                <a:spcPts val="2100"/>
              </a:spcBef>
              <a:buSzPct val="75000"/>
              <a:buChar char="•"/>
              <a:defRPr sz="2500">
                <a:solidFill>
                  <a:srgbClr val="53585F"/>
                </a:solidFill>
                <a:latin typeface="Raleway Medium"/>
                <a:ea typeface="Raleway Medium"/>
                <a:cs typeface="Raleway Medium"/>
                <a:sym typeface="Raleway Medium"/>
              </a:defRPr>
            </a:lvl6pPr>
            <a:lvl7pPr marL="1625934" indent="-292434" defTabSz="292100">
              <a:lnSpc>
                <a:spcPct val="130000"/>
              </a:lnSpc>
              <a:spcBef>
                <a:spcPts val="2100"/>
              </a:spcBef>
              <a:buSzPct val="75000"/>
              <a:buChar char="•"/>
              <a:defRPr sz="2500">
                <a:solidFill>
                  <a:srgbClr val="53585F"/>
                </a:solidFill>
                <a:latin typeface="Raleway Medium"/>
                <a:ea typeface="Raleway Medium"/>
                <a:cs typeface="Raleway Medium"/>
                <a:sym typeface="Raleway Medium"/>
              </a:defRPr>
            </a:lvl7pPr>
            <a:lvl8pPr marL="1848184" indent="-292434" defTabSz="292100">
              <a:lnSpc>
                <a:spcPct val="130000"/>
              </a:lnSpc>
              <a:spcBef>
                <a:spcPts val="2100"/>
              </a:spcBef>
              <a:buSzPct val="75000"/>
              <a:buChar char="•"/>
              <a:defRPr sz="2500">
                <a:solidFill>
                  <a:srgbClr val="53585F"/>
                </a:solidFill>
                <a:latin typeface="Raleway Medium"/>
                <a:ea typeface="Raleway Medium"/>
                <a:cs typeface="Raleway Medium"/>
                <a:sym typeface="Raleway Medium"/>
              </a:defRPr>
            </a:lvl8pPr>
            <a:lvl9pPr marL="2070434" indent="-292434" defTabSz="292100">
              <a:lnSpc>
                <a:spcPct val="130000"/>
              </a:lnSpc>
              <a:spcBef>
                <a:spcPts val="2100"/>
              </a:spcBef>
              <a:buSzPct val="75000"/>
              <a:buChar char="•"/>
              <a:defRPr sz="2500">
                <a:solidFill>
                  <a:srgbClr val="53585F"/>
                </a:solidFill>
                <a:latin typeface="Raleway Medium"/>
                <a:ea typeface="Raleway Medium"/>
                <a:cs typeface="Raleway Medium"/>
                <a:sym typeface="Raleway Medium"/>
              </a:defRPr>
            </a:lvl9pPr>
          </a:lstStyle>
          <a:p>
            <a:pPr marL="0" indent="0" algn="ctr" defTabSz="146050">
              <a:lnSpc>
                <a:spcPct val="100000"/>
              </a:lnSpc>
              <a:spcBef>
                <a:spcPts val="0"/>
              </a:spcBef>
              <a:buNone/>
            </a:pPr>
            <a:r>
              <a:rPr lang="en-GB" sz="2300" kern="0" dirty="0">
                <a:solidFill>
                  <a:prstClr val="black"/>
                </a:solidFill>
                <a:latin typeface="Arial" panose="020B0604020202020204" pitchFamily="34" charset="0"/>
                <a:cs typeface="Arial" panose="020B0604020202020204" pitchFamily="34" charset="0"/>
              </a:rPr>
              <a:t>Attending a shadowing day at Lathom Physiotherapy Centre, I observed the appointments of a variety of patients. After years of attending my own physiotherapy appointments as the patient, it was fascinating to see it from an alternative perspective. Problems ranged from sprained ankles, whiplash injuries, torn Achilles and shooting pains with no obvious cause. With each appointment came an individual treatment technique and exercise plan for the patient. I was intrigued by the concepts of an ultrasound scan for an ankle, asking questions about a new car as a contribution to a patient's problem, and the effectiveness of massaging a particularly affected area to improve joint movements. I noticed how the patients each left the room so much more positive than they came in. One appointment really made a difference to each of them even in such a short amount of time, and this showed me just how much of a difference physiotherapists can make to a person's day to day life.</a:t>
            </a:r>
          </a:p>
        </p:txBody>
      </p:sp>
    </p:spTree>
    <p:extLst>
      <p:ext uri="{BB962C8B-B14F-4D97-AF65-F5344CB8AC3E}">
        <p14:creationId xmlns:p14="http://schemas.microsoft.com/office/powerpoint/2010/main" val="15287578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89A2-75DD-0A56-B669-F28AC53978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E52D52-2ED0-D9DA-30AB-A894C46F79C7}"/>
              </a:ext>
            </a:extLst>
          </p:cNvPr>
          <p:cNvSpPr>
            <a:spLocks noGrp="1"/>
          </p:cNvSpPr>
          <p:nvPr>
            <p:ph idx="1"/>
          </p:nvPr>
        </p:nvSpPr>
        <p:spPr>
          <a:xfrm>
            <a:off x="363794" y="1389121"/>
            <a:ext cx="11464412" cy="4562366"/>
          </a:xfrm>
        </p:spPr>
        <p:txBody>
          <a:bodyPr/>
          <a:lstStyle/>
          <a:p>
            <a:pPr marL="0" indent="0">
              <a:lnSpc>
                <a:spcPts val="2400"/>
              </a:lnSpc>
              <a:buNone/>
              <a:defRPr/>
            </a:pPr>
            <a:r>
              <a:rPr lang="en-GB" sz="2300" dirty="0">
                <a:solidFill>
                  <a:srgbClr val="000000"/>
                </a:solidFill>
                <a:sym typeface="Helvetica Light"/>
              </a:rPr>
              <a:t>Attending a </a:t>
            </a:r>
            <a:r>
              <a:rPr lang="en-GB" sz="2300" b="1" dirty="0">
                <a:solidFill>
                  <a:srgbClr val="FF0000"/>
                </a:solidFill>
                <a:sym typeface="Helvetica Light"/>
              </a:rPr>
              <a:t>shadowing day at Lathom Physiotherapy Centre </a:t>
            </a:r>
            <a:r>
              <a:rPr lang="en-GB" sz="2300" dirty="0">
                <a:solidFill>
                  <a:srgbClr val="000000"/>
                </a:solidFill>
                <a:sym typeface="Helvetica Light"/>
              </a:rPr>
              <a:t>I observed the appointments of a variety of patients. After </a:t>
            </a:r>
            <a:r>
              <a:rPr lang="en-GB" sz="2300" b="1" dirty="0">
                <a:solidFill>
                  <a:srgbClr val="0070C0"/>
                </a:solidFill>
                <a:sym typeface="Helvetica Light"/>
              </a:rPr>
              <a:t>years of attending my own physiotherapy appointments as the patient, it was fascinating to see it from an alternative </a:t>
            </a:r>
            <a:r>
              <a:rPr lang="en-GB" sz="2300" dirty="0">
                <a:solidFill>
                  <a:srgbClr val="000000"/>
                </a:solidFill>
                <a:sym typeface="Helvetica Light"/>
              </a:rPr>
              <a:t>perspective. Problems ranged from sprained ankles, whiplash injuries, torn Achilles and shooting pains with no obvious cause. </a:t>
            </a:r>
            <a:r>
              <a:rPr lang="en-GB" sz="2300" b="1" dirty="0">
                <a:solidFill>
                  <a:srgbClr val="00A6AC"/>
                </a:solidFill>
                <a:sym typeface="Helvetica Light"/>
              </a:rPr>
              <a:t>With each appointment came</a:t>
            </a:r>
            <a:r>
              <a:rPr lang="en-GB" sz="2300" b="1" dirty="0">
                <a:solidFill>
                  <a:srgbClr val="663300"/>
                </a:solidFill>
                <a:sym typeface="Helvetica Light"/>
              </a:rPr>
              <a:t> </a:t>
            </a:r>
            <a:r>
              <a:rPr lang="en-GB" sz="2300" dirty="0">
                <a:solidFill>
                  <a:srgbClr val="000000"/>
                </a:solidFill>
                <a:sym typeface="Helvetica Light"/>
              </a:rPr>
              <a:t>an individual treatment technique and exercise plan for the patient. </a:t>
            </a:r>
          </a:p>
          <a:p>
            <a:pPr marL="0" indent="0">
              <a:lnSpc>
                <a:spcPts val="2400"/>
              </a:lnSpc>
              <a:buNone/>
              <a:defRPr/>
            </a:pPr>
            <a:endParaRPr lang="en-GB" sz="2300" dirty="0">
              <a:solidFill>
                <a:srgbClr val="000000"/>
              </a:solidFill>
              <a:sym typeface="Helvetica Light"/>
            </a:endParaRPr>
          </a:p>
          <a:p>
            <a:pPr marL="0" indent="0">
              <a:lnSpc>
                <a:spcPts val="2400"/>
              </a:lnSpc>
              <a:buNone/>
              <a:defRPr/>
            </a:pPr>
            <a:endParaRPr lang="en-GB" sz="2300" dirty="0">
              <a:solidFill>
                <a:srgbClr val="000000"/>
              </a:solidFill>
              <a:sym typeface="Helvetica Light"/>
            </a:endParaRPr>
          </a:p>
          <a:p>
            <a:pPr marL="0" indent="0">
              <a:lnSpc>
                <a:spcPts val="2400"/>
              </a:lnSpc>
              <a:buNone/>
              <a:defRPr/>
            </a:pPr>
            <a:r>
              <a:rPr lang="en-GB" sz="2300" dirty="0">
                <a:solidFill>
                  <a:srgbClr val="000000"/>
                </a:solidFill>
                <a:sym typeface="Helvetica Light"/>
              </a:rPr>
              <a:t>Attending a </a:t>
            </a:r>
            <a:r>
              <a:rPr lang="en-GB" sz="2300" b="1" dirty="0">
                <a:solidFill>
                  <a:srgbClr val="FF0000"/>
                </a:solidFill>
                <a:sym typeface="Helvetica Light"/>
              </a:rPr>
              <a:t>physiotherapy shadowing day </a:t>
            </a:r>
            <a:r>
              <a:rPr lang="en-GB" sz="2300" dirty="0">
                <a:solidFill>
                  <a:srgbClr val="000000"/>
                </a:solidFill>
                <a:sym typeface="Helvetica Light"/>
              </a:rPr>
              <a:t>I observed the appointments of a variety of patients. After </a:t>
            </a:r>
            <a:r>
              <a:rPr lang="en-GB" sz="2300" b="1" dirty="0">
                <a:solidFill>
                  <a:srgbClr val="0070C0"/>
                </a:solidFill>
                <a:sym typeface="Helvetica Light"/>
              </a:rPr>
              <a:t>many physiotherapy appointments for myself it was fascinating to see another</a:t>
            </a:r>
            <a:r>
              <a:rPr lang="en-GB" sz="2300" dirty="0">
                <a:solidFill>
                  <a:srgbClr val="0070C0"/>
                </a:solidFill>
                <a:sym typeface="Helvetica Light"/>
              </a:rPr>
              <a:t> </a:t>
            </a:r>
            <a:r>
              <a:rPr lang="en-GB" sz="2300" dirty="0">
                <a:solidFill>
                  <a:srgbClr val="000000"/>
                </a:solidFill>
                <a:sym typeface="Helvetica Light"/>
              </a:rPr>
              <a:t>perspective. Problems ranged from sprained ankles, whiplash injuries, torn Achilles and shooting pains with no obvious cause. </a:t>
            </a:r>
            <a:r>
              <a:rPr lang="en-GB" sz="2300" b="1" dirty="0">
                <a:solidFill>
                  <a:srgbClr val="009999"/>
                </a:solidFill>
                <a:sym typeface="Helvetica Light"/>
              </a:rPr>
              <a:t>Each appointment showed</a:t>
            </a:r>
            <a:r>
              <a:rPr lang="en-GB" sz="2300" dirty="0">
                <a:solidFill>
                  <a:srgbClr val="000000"/>
                </a:solidFill>
                <a:sym typeface="Helvetica Light"/>
              </a:rPr>
              <a:t> an individual treatment technique and exercise plan for the patient.</a:t>
            </a:r>
          </a:p>
          <a:p>
            <a:endParaRPr lang="en-US" dirty="0"/>
          </a:p>
        </p:txBody>
      </p:sp>
      <p:sp>
        <p:nvSpPr>
          <p:cNvPr id="4" name="Text Placeholder 3">
            <a:extLst>
              <a:ext uri="{FF2B5EF4-FFF2-40B4-BE49-F238E27FC236}">
                <a16:creationId xmlns:a16="http://schemas.microsoft.com/office/drawing/2014/main" id="{A0FB07B7-EDB1-9F89-A931-7BAD1CCEAAED}"/>
              </a:ext>
            </a:extLst>
          </p:cNvPr>
          <p:cNvSpPr>
            <a:spLocks noGrp="1"/>
          </p:cNvSpPr>
          <p:nvPr>
            <p:ph type="body" sz="quarter" idx="13"/>
          </p:nvPr>
        </p:nvSpPr>
        <p:spPr/>
        <p:txBody>
          <a:bodyPr/>
          <a:lstStyle/>
          <a:p>
            <a:endParaRPr lang="en-US"/>
          </a:p>
        </p:txBody>
      </p:sp>
    </p:spTree>
    <p:extLst>
      <p:ext uri="{BB962C8B-B14F-4D97-AF65-F5344CB8AC3E}">
        <p14:creationId xmlns:p14="http://schemas.microsoft.com/office/powerpoint/2010/main" val="318381097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89A2-75DD-0A56-B669-F28AC539788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CE52D52-2ED0-D9DA-30AB-A894C46F79C7}"/>
              </a:ext>
            </a:extLst>
          </p:cNvPr>
          <p:cNvSpPr>
            <a:spLocks noGrp="1"/>
          </p:cNvSpPr>
          <p:nvPr>
            <p:ph idx="1"/>
          </p:nvPr>
        </p:nvSpPr>
        <p:spPr>
          <a:xfrm>
            <a:off x="363794" y="1389121"/>
            <a:ext cx="11464412" cy="4562366"/>
          </a:xfrm>
        </p:spPr>
        <p:txBody>
          <a:bodyPr/>
          <a:lstStyle/>
          <a:p>
            <a:pPr marL="0" indent="0">
              <a:lnSpc>
                <a:spcPts val="2400"/>
              </a:lnSpc>
              <a:buNone/>
              <a:defRPr/>
            </a:pPr>
            <a:r>
              <a:rPr lang="en-GB" sz="2300" dirty="0">
                <a:solidFill>
                  <a:srgbClr val="000000"/>
                </a:solidFill>
                <a:sym typeface="Helvetica Light"/>
              </a:rPr>
              <a:t>I was intrigued by the concepts of an ultrasound scan for an ankle, asking questions about a new car as a contribution to a patient's problem, and </a:t>
            </a:r>
            <a:r>
              <a:rPr lang="en-GB" sz="2300" b="1" dirty="0">
                <a:solidFill>
                  <a:srgbClr val="00B050"/>
                </a:solidFill>
                <a:sym typeface="Helvetica Light"/>
              </a:rPr>
              <a:t>the effectiveness of massaging a particularly affected area to improve</a:t>
            </a:r>
            <a:r>
              <a:rPr lang="en-GB" sz="2300" dirty="0">
                <a:solidFill>
                  <a:srgbClr val="00B050"/>
                </a:solidFill>
                <a:sym typeface="Helvetica Light"/>
              </a:rPr>
              <a:t> </a:t>
            </a:r>
            <a:r>
              <a:rPr lang="en-GB" sz="2300" dirty="0">
                <a:solidFill>
                  <a:srgbClr val="000000"/>
                </a:solidFill>
                <a:sym typeface="Helvetica Light"/>
              </a:rPr>
              <a:t>joint movements. </a:t>
            </a:r>
            <a:r>
              <a:rPr lang="en-GB" sz="2300" b="1" dirty="0">
                <a:solidFill>
                  <a:srgbClr val="7030A0"/>
                </a:solidFill>
                <a:sym typeface="Helvetica Light"/>
              </a:rPr>
              <a:t>I noticed how the patients each left the room so much more positive than they came in. One appointment really made a difference to each of them even in such a short amount of time, and this showed me just how much of a </a:t>
            </a:r>
            <a:r>
              <a:rPr lang="en-GB" sz="2300" dirty="0">
                <a:solidFill>
                  <a:srgbClr val="000000"/>
                </a:solidFill>
                <a:sym typeface="Helvetica Light"/>
              </a:rPr>
              <a:t>difference physiotherapists can make to a person's day to day life.   </a:t>
            </a:r>
          </a:p>
          <a:p>
            <a:pPr marL="0" indent="0">
              <a:lnSpc>
                <a:spcPts val="2400"/>
              </a:lnSpc>
              <a:buNone/>
              <a:defRPr/>
            </a:pPr>
            <a:endParaRPr lang="en-GB" sz="2300" dirty="0">
              <a:solidFill>
                <a:srgbClr val="000000"/>
              </a:solidFill>
              <a:sym typeface="Helvetica Light"/>
            </a:endParaRPr>
          </a:p>
          <a:p>
            <a:pPr marL="0" indent="0">
              <a:lnSpc>
                <a:spcPts val="2400"/>
              </a:lnSpc>
              <a:buNone/>
              <a:defRPr/>
            </a:pPr>
            <a:r>
              <a:rPr lang="en-GB" sz="2300" dirty="0">
                <a:solidFill>
                  <a:srgbClr val="000000"/>
                </a:solidFill>
                <a:sym typeface="Helvetica Light"/>
              </a:rPr>
              <a:t>I was intrigued by the concepts of an ultrasound scan for an ankle, asking questions about a new car as a contribution to a patient's problem, and </a:t>
            </a:r>
            <a:r>
              <a:rPr lang="en-GB" sz="2300" b="1" dirty="0">
                <a:solidFill>
                  <a:srgbClr val="00B050"/>
                </a:solidFill>
                <a:sym typeface="Helvetica Light"/>
              </a:rPr>
              <a:t>how massage improved</a:t>
            </a:r>
            <a:r>
              <a:rPr lang="en-GB" sz="2300" dirty="0">
                <a:solidFill>
                  <a:srgbClr val="00B050"/>
                </a:solidFill>
                <a:sym typeface="Helvetica Light"/>
              </a:rPr>
              <a:t> </a:t>
            </a:r>
            <a:r>
              <a:rPr lang="en-GB" sz="2300" dirty="0">
                <a:solidFill>
                  <a:srgbClr val="000000"/>
                </a:solidFill>
                <a:sym typeface="Helvetica Light"/>
              </a:rPr>
              <a:t>joint movements. </a:t>
            </a:r>
            <a:r>
              <a:rPr lang="en-GB" sz="2300" b="1" dirty="0">
                <a:solidFill>
                  <a:srgbClr val="7030A0"/>
                </a:solidFill>
                <a:sym typeface="Helvetica Light"/>
              </a:rPr>
              <a:t>Seeing how patients left so much more positive than they came in showed me just how much </a:t>
            </a:r>
            <a:r>
              <a:rPr lang="en-GB" sz="2300" dirty="0">
                <a:solidFill>
                  <a:srgbClr val="000000"/>
                </a:solidFill>
                <a:sym typeface="Helvetica Light"/>
              </a:rPr>
              <a:t>difference physiotherapists can make to a person’s everyday life. </a:t>
            </a:r>
          </a:p>
          <a:p>
            <a:pPr marL="0" indent="0">
              <a:lnSpc>
                <a:spcPts val="2400"/>
              </a:lnSpc>
              <a:buNone/>
              <a:defRPr/>
            </a:pPr>
            <a:endParaRPr lang="en-GB" sz="2300" dirty="0">
              <a:solidFill>
                <a:srgbClr val="000000"/>
              </a:solidFill>
              <a:sym typeface="Helvetica Light"/>
            </a:endParaRPr>
          </a:p>
          <a:p>
            <a:pPr marL="0" indent="0">
              <a:lnSpc>
                <a:spcPts val="2400"/>
              </a:lnSpc>
              <a:buNone/>
              <a:defRPr/>
            </a:pPr>
            <a:r>
              <a:rPr lang="en-GB" sz="2300" dirty="0">
                <a:solidFill>
                  <a:srgbClr val="000000"/>
                </a:solidFill>
                <a:sym typeface="Helvetica Light"/>
              </a:rPr>
              <a:t>Reduces original paragraph from 977 to 735</a:t>
            </a:r>
          </a:p>
          <a:p>
            <a:endParaRPr lang="en-US" dirty="0"/>
          </a:p>
        </p:txBody>
      </p:sp>
      <p:sp>
        <p:nvSpPr>
          <p:cNvPr id="4" name="Text Placeholder 3">
            <a:extLst>
              <a:ext uri="{FF2B5EF4-FFF2-40B4-BE49-F238E27FC236}">
                <a16:creationId xmlns:a16="http://schemas.microsoft.com/office/drawing/2014/main" id="{A0FB07B7-EDB1-9F89-A931-7BAD1CCEAAED}"/>
              </a:ext>
            </a:extLst>
          </p:cNvPr>
          <p:cNvSpPr>
            <a:spLocks noGrp="1"/>
          </p:cNvSpPr>
          <p:nvPr>
            <p:ph type="body" sz="quarter" idx="13"/>
          </p:nvPr>
        </p:nvSpPr>
        <p:spPr/>
        <p:txBody>
          <a:bodyPr/>
          <a:lstStyle/>
          <a:p>
            <a:endParaRPr lang="en-US"/>
          </a:p>
        </p:txBody>
      </p:sp>
      <p:sp>
        <p:nvSpPr>
          <p:cNvPr id="5" name="Saving">
            <a:extLst>
              <a:ext uri="{FF2B5EF4-FFF2-40B4-BE49-F238E27FC236}">
                <a16:creationId xmlns:a16="http://schemas.microsoft.com/office/drawing/2014/main" id="{DE8A2090-5ADB-F58F-1A27-B63822205C88}"/>
              </a:ext>
            </a:extLst>
          </p:cNvPr>
          <p:cNvSpPr txBox="1"/>
          <p:nvPr/>
        </p:nvSpPr>
        <p:spPr>
          <a:xfrm>
            <a:off x="6928091" y="5703335"/>
            <a:ext cx="4517278" cy="636712"/>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71437" tIns="71437" rIns="71437" bIns="71437" numCol="1" spcCol="38100" rtlCol="0" anchor="ctr">
            <a:spAutoFit/>
          </a:bodyPr>
          <a:lstStyle/>
          <a:p>
            <a:pPr defTabSz="584200" latinLnBrk="1" hangingPunct="0">
              <a:defRPr/>
            </a:pPr>
            <a:r>
              <a:rPr lang="en-GB" sz="3200" b="1" dirty="0">
                <a:solidFill>
                  <a:srgbClr val="FF0000"/>
                </a:solidFill>
                <a:latin typeface="Raleway" panose="020B0503030101060003"/>
                <a:sym typeface="Helvetica Light"/>
              </a:rPr>
              <a:t>saving 242 characters</a:t>
            </a:r>
            <a:endParaRPr lang="en-GB" sz="3200" b="1" dirty="0">
              <a:solidFill>
                <a:srgbClr val="FF0000"/>
              </a:solidFill>
              <a:latin typeface="Helvetica Light"/>
              <a:sym typeface="Helvetica Light"/>
            </a:endParaRPr>
          </a:p>
        </p:txBody>
      </p:sp>
    </p:spTree>
    <p:extLst>
      <p:ext uri="{BB962C8B-B14F-4D97-AF65-F5344CB8AC3E}">
        <p14:creationId xmlns:p14="http://schemas.microsoft.com/office/powerpoint/2010/main" val="2721611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89A2-75DD-0A56-B669-F28AC539788F}"/>
              </a:ext>
            </a:extLst>
          </p:cNvPr>
          <p:cNvSpPr>
            <a:spLocks noGrp="1"/>
          </p:cNvSpPr>
          <p:nvPr>
            <p:ph type="title"/>
          </p:nvPr>
        </p:nvSpPr>
        <p:spPr/>
        <p:txBody>
          <a:bodyPr/>
          <a:lstStyle/>
          <a:p>
            <a:r>
              <a:rPr lang="en-US" dirty="0"/>
              <a:t>How important is the personal statement?</a:t>
            </a:r>
          </a:p>
        </p:txBody>
      </p:sp>
      <p:sp>
        <p:nvSpPr>
          <p:cNvPr id="3" name="Content Placeholder 2">
            <a:extLst>
              <a:ext uri="{FF2B5EF4-FFF2-40B4-BE49-F238E27FC236}">
                <a16:creationId xmlns:a16="http://schemas.microsoft.com/office/drawing/2014/main" id="{2CE52D52-2ED0-D9DA-30AB-A894C46F79C7}"/>
              </a:ext>
            </a:extLst>
          </p:cNvPr>
          <p:cNvSpPr>
            <a:spLocks noGrp="1"/>
          </p:cNvSpPr>
          <p:nvPr>
            <p:ph idx="1"/>
          </p:nvPr>
        </p:nvSpPr>
        <p:spPr>
          <a:xfrm>
            <a:off x="383458" y="1669774"/>
            <a:ext cx="8074742" cy="4562366"/>
          </a:xfrm>
        </p:spPr>
        <p:txBody>
          <a:bodyPr/>
          <a:lstStyle/>
          <a:p>
            <a:r>
              <a:rPr lang="en-US" sz="2400" dirty="0"/>
              <a:t>Really important!</a:t>
            </a:r>
          </a:p>
          <a:p>
            <a:endParaRPr lang="en-US" sz="2400" dirty="0"/>
          </a:p>
          <a:p>
            <a:pPr lvl="1">
              <a:spcBef>
                <a:spcPts val="1800"/>
              </a:spcBef>
            </a:pPr>
            <a:r>
              <a:rPr lang="en-US" sz="2000" dirty="0"/>
              <a:t>It helps a university decide whether to make you an offer or invite you to interview</a:t>
            </a:r>
          </a:p>
          <a:p>
            <a:pPr lvl="1">
              <a:spcBef>
                <a:spcPts val="1800"/>
              </a:spcBef>
            </a:pPr>
            <a:r>
              <a:rPr lang="en-US" sz="2000" dirty="0"/>
              <a:t>If you’re interviewed, it is likely to prompt questions</a:t>
            </a:r>
          </a:p>
          <a:p>
            <a:pPr lvl="1">
              <a:spcBef>
                <a:spcPts val="1800"/>
              </a:spcBef>
            </a:pPr>
            <a:r>
              <a:rPr lang="en-US" sz="2000" dirty="0"/>
              <a:t>It allows you to talk about your relevant experiences and skills</a:t>
            </a:r>
          </a:p>
          <a:p>
            <a:pPr lvl="1">
              <a:spcBef>
                <a:spcPts val="1800"/>
              </a:spcBef>
            </a:pPr>
            <a:r>
              <a:rPr lang="en-US" sz="2000" dirty="0"/>
              <a:t>If you narrowly miss your offer grades, it may persuade a university to still accept you</a:t>
            </a:r>
          </a:p>
        </p:txBody>
      </p:sp>
      <p:sp>
        <p:nvSpPr>
          <p:cNvPr id="4" name="Text Placeholder 3">
            <a:extLst>
              <a:ext uri="{FF2B5EF4-FFF2-40B4-BE49-F238E27FC236}">
                <a16:creationId xmlns:a16="http://schemas.microsoft.com/office/drawing/2014/main" id="{A0FB07B7-EDB1-9F89-A931-7BAD1CCEAAED}"/>
              </a:ext>
            </a:extLst>
          </p:cNvPr>
          <p:cNvSpPr>
            <a:spLocks noGrp="1"/>
          </p:cNvSpPr>
          <p:nvPr>
            <p:ph type="body" sz="quarter" idx="13"/>
          </p:nvPr>
        </p:nvSpPr>
        <p:spPr/>
        <p:txBody>
          <a:bodyPr/>
          <a:lstStyle/>
          <a:p>
            <a:endParaRPr lang="en-US" dirty="0"/>
          </a:p>
        </p:txBody>
      </p:sp>
      <p:pic>
        <p:nvPicPr>
          <p:cNvPr id="6" name="Picture 5">
            <a:extLst>
              <a:ext uri="{FF2B5EF4-FFF2-40B4-BE49-F238E27FC236}">
                <a16:creationId xmlns:a16="http://schemas.microsoft.com/office/drawing/2014/main" id="{C414E3BD-FEC3-9B69-4F07-04A7AB14CA54}"/>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023013" y="2540000"/>
            <a:ext cx="3059449" cy="3692140"/>
          </a:xfrm>
          <a:prstGeom prst="round2DiagRect">
            <a:avLst>
              <a:gd name="adj1" fmla="val 16667"/>
              <a:gd name="adj2" fmla="val 0"/>
            </a:avLst>
          </a:prstGeom>
          <a:ln w="88900" cap="sq">
            <a:noFill/>
            <a:miter lim="800000"/>
          </a:ln>
          <a:effectLst/>
        </p:spPr>
      </p:pic>
    </p:spTree>
    <p:extLst>
      <p:ext uri="{BB962C8B-B14F-4D97-AF65-F5344CB8AC3E}">
        <p14:creationId xmlns:p14="http://schemas.microsoft.com/office/powerpoint/2010/main" val="30030379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 calcmode="lin" valueType="num">
                                      <p:cBhvr additive="base">
                                        <p:cTn id="13"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 calcmode="lin" valueType="num">
                                      <p:cBhvr additive="base">
                                        <p:cTn id="1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anim calcmode="lin" valueType="num">
                                      <p:cBhvr additive="base">
                                        <p:cTn id="2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89A2-75DD-0A56-B669-F28AC539788F}"/>
              </a:ext>
            </a:extLst>
          </p:cNvPr>
          <p:cNvSpPr>
            <a:spLocks noGrp="1"/>
          </p:cNvSpPr>
          <p:nvPr>
            <p:ph type="title"/>
          </p:nvPr>
        </p:nvSpPr>
        <p:spPr/>
        <p:txBody>
          <a:bodyPr/>
          <a:lstStyle/>
          <a:p>
            <a:r>
              <a:rPr lang="en-US" dirty="0"/>
              <a:t>The important basics</a:t>
            </a:r>
          </a:p>
        </p:txBody>
      </p:sp>
      <p:sp>
        <p:nvSpPr>
          <p:cNvPr id="3" name="Content Placeholder 2">
            <a:extLst>
              <a:ext uri="{FF2B5EF4-FFF2-40B4-BE49-F238E27FC236}">
                <a16:creationId xmlns:a16="http://schemas.microsoft.com/office/drawing/2014/main" id="{2CE52D52-2ED0-D9DA-30AB-A894C46F79C7}"/>
              </a:ext>
            </a:extLst>
          </p:cNvPr>
          <p:cNvSpPr>
            <a:spLocks noGrp="1"/>
          </p:cNvSpPr>
          <p:nvPr>
            <p:ph idx="1"/>
          </p:nvPr>
        </p:nvSpPr>
        <p:spPr>
          <a:xfrm>
            <a:off x="383458" y="1669774"/>
            <a:ext cx="8440502" cy="4562366"/>
          </a:xfrm>
        </p:spPr>
        <p:txBody>
          <a:bodyPr/>
          <a:lstStyle/>
          <a:p>
            <a:pPr>
              <a:lnSpc>
                <a:spcPts val="2200"/>
              </a:lnSpc>
              <a:spcBef>
                <a:spcPts val="600"/>
              </a:spcBef>
            </a:pPr>
            <a:r>
              <a:rPr lang="en-US" dirty="0"/>
              <a:t>4,000 characters (including spaces)</a:t>
            </a:r>
          </a:p>
          <a:p>
            <a:pPr>
              <a:lnSpc>
                <a:spcPts val="2200"/>
              </a:lnSpc>
              <a:spcBef>
                <a:spcPts val="600"/>
              </a:spcBef>
            </a:pPr>
            <a:r>
              <a:rPr lang="en-US" dirty="0"/>
              <a:t>47 lines</a:t>
            </a:r>
          </a:p>
          <a:p>
            <a:pPr>
              <a:lnSpc>
                <a:spcPts val="2600"/>
              </a:lnSpc>
              <a:spcBef>
                <a:spcPts val="2400"/>
              </a:spcBef>
            </a:pPr>
            <a:r>
              <a:rPr lang="en-US" dirty="0"/>
              <a:t>70% academic – the course and why you’ve chosen it</a:t>
            </a:r>
          </a:p>
          <a:p>
            <a:pPr>
              <a:lnSpc>
                <a:spcPts val="2200"/>
              </a:lnSpc>
              <a:spcBef>
                <a:spcPts val="600"/>
              </a:spcBef>
            </a:pPr>
            <a:r>
              <a:rPr lang="en-US" dirty="0"/>
              <a:t>30% personal – information about you and your skills</a:t>
            </a:r>
          </a:p>
          <a:p>
            <a:pPr lvl="1">
              <a:lnSpc>
                <a:spcPts val="2200"/>
              </a:lnSpc>
              <a:spcBef>
                <a:spcPts val="600"/>
              </a:spcBef>
            </a:pPr>
            <a:r>
              <a:rPr lang="en-US" dirty="0"/>
              <a:t>If you’re applying for Oxford or Cambridge or other very competitive courses, make it 90%/10%</a:t>
            </a:r>
          </a:p>
          <a:p>
            <a:pPr>
              <a:lnSpc>
                <a:spcPts val="2600"/>
              </a:lnSpc>
              <a:spcBef>
                <a:spcPts val="2400"/>
              </a:spcBef>
            </a:pPr>
            <a:r>
              <a:rPr lang="en-US" dirty="0"/>
              <a:t>Personal to you – reflect </a:t>
            </a:r>
            <a:r>
              <a:rPr lang="en-US" b="1" dirty="0"/>
              <a:t>your</a:t>
            </a:r>
            <a:r>
              <a:rPr lang="en-US" dirty="0"/>
              <a:t> abilities, understanding and personality</a:t>
            </a:r>
          </a:p>
          <a:p>
            <a:pPr>
              <a:lnSpc>
                <a:spcPts val="2600"/>
              </a:lnSpc>
              <a:spcBef>
                <a:spcPts val="2400"/>
              </a:spcBef>
            </a:pPr>
            <a:r>
              <a:rPr lang="en-US" dirty="0"/>
              <a:t>Only allowed to write 1 personal statement for all 5 choices</a:t>
            </a:r>
          </a:p>
        </p:txBody>
      </p:sp>
      <p:sp>
        <p:nvSpPr>
          <p:cNvPr id="4" name="Text Placeholder 3">
            <a:extLst>
              <a:ext uri="{FF2B5EF4-FFF2-40B4-BE49-F238E27FC236}">
                <a16:creationId xmlns:a16="http://schemas.microsoft.com/office/drawing/2014/main" id="{A0FB07B7-EDB1-9F89-A931-7BAD1CCEAAED}"/>
              </a:ext>
            </a:extLst>
          </p:cNvPr>
          <p:cNvSpPr>
            <a:spLocks noGrp="1"/>
          </p:cNvSpPr>
          <p:nvPr>
            <p:ph type="body" sz="quarter" idx="13"/>
          </p:nvPr>
        </p:nvSpPr>
        <p:spPr/>
        <p:txBody>
          <a:bodyPr/>
          <a:lstStyle/>
          <a:p>
            <a:endParaRPr lang="en-US"/>
          </a:p>
        </p:txBody>
      </p:sp>
      <p:pic>
        <p:nvPicPr>
          <p:cNvPr id="5" name="Picture 2">
            <a:extLst>
              <a:ext uri="{FF2B5EF4-FFF2-40B4-BE49-F238E27FC236}">
                <a16:creationId xmlns:a16="http://schemas.microsoft.com/office/drawing/2014/main" id="{1AA4A006-CEEA-DE19-B759-E41F631A491C}"/>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16200000">
            <a:off x="8467155" y="2683785"/>
            <a:ext cx="4189940" cy="2906770"/>
          </a:xfrm>
          <a:prstGeom prst="round2DiagRect">
            <a:avLst>
              <a:gd name="adj1" fmla="val 16667"/>
              <a:gd name="adj2" fmla="val 0"/>
            </a:avLst>
          </a:prstGeom>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60470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anim calcmode="lin" valueType="num">
                                      <p:cBhvr additive="base">
                                        <p:cTn id="1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anim calcmode="lin" valueType="num">
                                      <p:cBhvr additive="base">
                                        <p:cTn id="2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89A2-75DD-0A56-B669-F28AC539788F}"/>
              </a:ext>
            </a:extLst>
          </p:cNvPr>
          <p:cNvSpPr>
            <a:spLocks noGrp="1"/>
          </p:cNvSpPr>
          <p:nvPr>
            <p:ph type="title"/>
          </p:nvPr>
        </p:nvSpPr>
        <p:spPr/>
        <p:txBody>
          <a:bodyPr/>
          <a:lstStyle/>
          <a:p>
            <a:r>
              <a:rPr lang="en-US" dirty="0"/>
              <a:t>What are admissions tutors looking for?</a:t>
            </a:r>
          </a:p>
        </p:txBody>
      </p:sp>
      <p:sp>
        <p:nvSpPr>
          <p:cNvPr id="3" name="Content Placeholder 2">
            <a:extLst>
              <a:ext uri="{FF2B5EF4-FFF2-40B4-BE49-F238E27FC236}">
                <a16:creationId xmlns:a16="http://schemas.microsoft.com/office/drawing/2014/main" id="{2CE52D52-2ED0-D9DA-30AB-A894C46F79C7}"/>
              </a:ext>
            </a:extLst>
          </p:cNvPr>
          <p:cNvSpPr>
            <a:spLocks noGrp="1"/>
          </p:cNvSpPr>
          <p:nvPr>
            <p:ph idx="1"/>
          </p:nvPr>
        </p:nvSpPr>
        <p:spPr>
          <a:xfrm>
            <a:off x="383458" y="1669774"/>
            <a:ext cx="9497960" cy="4562366"/>
          </a:xfrm>
        </p:spPr>
        <p:txBody>
          <a:bodyPr/>
          <a:lstStyle/>
          <a:p>
            <a:pPr>
              <a:lnSpc>
                <a:spcPts val="2600"/>
              </a:lnSpc>
              <a:spcBef>
                <a:spcPts val="1800"/>
              </a:spcBef>
            </a:pPr>
            <a:r>
              <a:rPr lang="en-US" dirty="0"/>
              <a:t>Evidence of </a:t>
            </a:r>
            <a:r>
              <a:rPr lang="en-US" b="1" dirty="0"/>
              <a:t>academic ability</a:t>
            </a:r>
            <a:r>
              <a:rPr lang="en-US" dirty="0"/>
              <a:t> – from your grades, but also from the information you give us</a:t>
            </a:r>
          </a:p>
          <a:p>
            <a:pPr>
              <a:lnSpc>
                <a:spcPts val="2600"/>
              </a:lnSpc>
              <a:spcBef>
                <a:spcPts val="1800"/>
              </a:spcBef>
            </a:pPr>
            <a:r>
              <a:rPr lang="en-US" dirty="0"/>
              <a:t>A genuine </a:t>
            </a:r>
            <a:r>
              <a:rPr lang="en-US" b="1" dirty="0"/>
              <a:t>interest in the subject</a:t>
            </a:r>
            <a:r>
              <a:rPr lang="en-US" dirty="0"/>
              <a:t> and a desire to learn more about it</a:t>
            </a:r>
          </a:p>
          <a:p>
            <a:pPr>
              <a:lnSpc>
                <a:spcPts val="2600"/>
              </a:lnSpc>
              <a:spcBef>
                <a:spcPts val="1800"/>
              </a:spcBef>
            </a:pPr>
            <a:r>
              <a:rPr lang="en-US" dirty="0"/>
              <a:t>A </a:t>
            </a:r>
            <a:r>
              <a:rPr lang="en-US" b="1" dirty="0"/>
              <a:t>commitment to the profession</a:t>
            </a:r>
            <a:r>
              <a:rPr lang="en-US" dirty="0"/>
              <a:t> and an understanding of what it’s like to work in that industry</a:t>
            </a:r>
          </a:p>
          <a:p>
            <a:pPr>
              <a:lnSpc>
                <a:spcPts val="2600"/>
              </a:lnSpc>
              <a:spcBef>
                <a:spcPts val="1800"/>
              </a:spcBef>
            </a:pPr>
            <a:r>
              <a:rPr lang="en-US" b="1" dirty="0"/>
              <a:t>Qualities and skills</a:t>
            </a:r>
            <a:r>
              <a:rPr lang="en-US" dirty="0"/>
              <a:t> that make you suitable for your chosen course/career</a:t>
            </a:r>
          </a:p>
          <a:p>
            <a:pPr>
              <a:lnSpc>
                <a:spcPts val="2600"/>
              </a:lnSpc>
              <a:spcBef>
                <a:spcPts val="1800"/>
              </a:spcBef>
            </a:pPr>
            <a:r>
              <a:rPr lang="en-US" b="1" dirty="0"/>
              <a:t>Well written</a:t>
            </a:r>
            <a:r>
              <a:rPr lang="en-US" dirty="0"/>
              <a:t> – no spelling or grammar mistakes</a:t>
            </a:r>
          </a:p>
          <a:p>
            <a:pPr>
              <a:lnSpc>
                <a:spcPts val="2600"/>
              </a:lnSpc>
              <a:spcBef>
                <a:spcPts val="1800"/>
              </a:spcBef>
            </a:pPr>
            <a:r>
              <a:rPr lang="en-US" b="1" dirty="0"/>
              <a:t>Well rounded applications</a:t>
            </a:r>
            <a:r>
              <a:rPr lang="en-US" dirty="0"/>
              <a:t> – don’t forget 70/30 (or 90/10) split</a:t>
            </a:r>
          </a:p>
          <a:p>
            <a:endParaRPr lang="en-US" b="1" dirty="0"/>
          </a:p>
        </p:txBody>
      </p:sp>
      <p:sp>
        <p:nvSpPr>
          <p:cNvPr id="4" name="Text Placeholder 3">
            <a:extLst>
              <a:ext uri="{FF2B5EF4-FFF2-40B4-BE49-F238E27FC236}">
                <a16:creationId xmlns:a16="http://schemas.microsoft.com/office/drawing/2014/main" id="{A0FB07B7-EDB1-9F89-A931-7BAD1CCEAAED}"/>
              </a:ext>
            </a:extLst>
          </p:cNvPr>
          <p:cNvSpPr>
            <a:spLocks noGrp="1"/>
          </p:cNvSpPr>
          <p:nvPr>
            <p:ph type="body" sz="quarter" idx="13"/>
          </p:nvPr>
        </p:nvSpPr>
        <p:spPr/>
        <p:txBody>
          <a:bodyPr/>
          <a:lstStyle/>
          <a:p>
            <a:endParaRPr lang="en-US"/>
          </a:p>
        </p:txBody>
      </p:sp>
      <p:pic>
        <p:nvPicPr>
          <p:cNvPr id="5" name="Picture 2" descr="See the source image">
            <a:extLst>
              <a:ext uri="{FF2B5EF4-FFF2-40B4-BE49-F238E27FC236}">
                <a16:creationId xmlns:a16="http://schemas.microsoft.com/office/drawing/2014/main" id="{4A8B0424-01A4-9545-45B2-96DDBBB6E620}"/>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9905391" y="3911600"/>
            <a:ext cx="2120578" cy="23205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87741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anim calcmode="lin" valueType="num">
                                      <p:cBhvr additive="base">
                                        <p:cTn id="11"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 calcmode="lin" valueType="num">
                                      <p:cBhvr additive="base">
                                        <p:cTn id="1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 calcmode="lin" valueType="num">
                                      <p:cBhvr additive="base">
                                        <p:cTn id="2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89A2-75DD-0A56-B669-F28AC539788F}"/>
              </a:ext>
            </a:extLst>
          </p:cNvPr>
          <p:cNvSpPr>
            <a:spLocks noGrp="1"/>
          </p:cNvSpPr>
          <p:nvPr>
            <p:ph type="title"/>
          </p:nvPr>
        </p:nvSpPr>
        <p:spPr/>
        <p:txBody>
          <a:bodyPr/>
          <a:lstStyle/>
          <a:p>
            <a:r>
              <a:rPr lang="en-US" dirty="0"/>
              <a:t>How you can evidence understanding and interest</a:t>
            </a:r>
          </a:p>
        </p:txBody>
      </p:sp>
      <p:sp>
        <p:nvSpPr>
          <p:cNvPr id="3" name="Content Placeholder 2">
            <a:extLst>
              <a:ext uri="{FF2B5EF4-FFF2-40B4-BE49-F238E27FC236}">
                <a16:creationId xmlns:a16="http://schemas.microsoft.com/office/drawing/2014/main" id="{2CE52D52-2ED0-D9DA-30AB-A894C46F79C7}"/>
              </a:ext>
            </a:extLst>
          </p:cNvPr>
          <p:cNvSpPr>
            <a:spLocks noGrp="1"/>
          </p:cNvSpPr>
          <p:nvPr>
            <p:ph idx="1"/>
          </p:nvPr>
        </p:nvSpPr>
        <p:spPr>
          <a:xfrm>
            <a:off x="383458" y="1669774"/>
            <a:ext cx="8873558" cy="4562366"/>
          </a:xfrm>
        </p:spPr>
        <p:txBody>
          <a:bodyPr/>
          <a:lstStyle/>
          <a:p>
            <a:pPr>
              <a:lnSpc>
                <a:spcPts val="2200"/>
              </a:lnSpc>
              <a:spcBef>
                <a:spcPts val="1800"/>
              </a:spcBef>
            </a:pPr>
            <a:r>
              <a:rPr lang="en-US" dirty="0"/>
              <a:t>Show off what you know and focus on the detail.  Use technical language.</a:t>
            </a:r>
          </a:p>
          <a:p>
            <a:pPr>
              <a:lnSpc>
                <a:spcPts val="2200"/>
              </a:lnSpc>
              <a:spcBef>
                <a:spcPts val="1800"/>
              </a:spcBef>
            </a:pPr>
            <a:r>
              <a:rPr lang="en-US" dirty="0"/>
              <a:t>Have you studied the subject before? If so, what does it involve?</a:t>
            </a:r>
          </a:p>
          <a:p>
            <a:pPr>
              <a:lnSpc>
                <a:spcPts val="2200"/>
              </a:lnSpc>
              <a:spcBef>
                <a:spcPts val="1800"/>
              </a:spcBef>
            </a:pPr>
            <a:r>
              <a:rPr lang="en-US" dirty="0"/>
              <a:t>But what else?</a:t>
            </a:r>
          </a:p>
          <a:p>
            <a:pPr>
              <a:lnSpc>
                <a:spcPts val="2200"/>
              </a:lnSpc>
              <a:spcBef>
                <a:spcPts val="1800"/>
              </a:spcBef>
            </a:pPr>
            <a:r>
              <a:rPr lang="en-US" dirty="0"/>
              <a:t>Both for previous and new subjects, what have you done?</a:t>
            </a:r>
          </a:p>
          <a:p>
            <a:pPr marL="0" indent="0" algn="ctr">
              <a:buNone/>
            </a:pPr>
            <a:r>
              <a:rPr lang="en-US" dirty="0"/>
              <a:t>Documentaries</a:t>
            </a:r>
          </a:p>
          <a:p>
            <a:pPr marL="0" indent="0" algn="ctr">
              <a:buNone/>
            </a:pPr>
            <a:r>
              <a:rPr lang="en-US" dirty="0"/>
              <a:t>Trips</a:t>
            </a:r>
          </a:p>
          <a:p>
            <a:pPr marL="0" indent="0" algn="ctr">
              <a:buNone/>
            </a:pPr>
            <a:r>
              <a:rPr lang="en-US" dirty="0"/>
              <a:t>Journals or books</a:t>
            </a:r>
          </a:p>
          <a:p>
            <a:pPr marL="0" indent="0" algn="ctr">
              <a:buNone/>
            </a:pPr>
            <a:r>
              <a:rPr lang="en-US" dirty="0"/>
              <a:t>Lectures or TED Talks</a:t>
            </a:r>
          </a:p>
          <a:p>
            <a:pPr marL="0" indent="0" algn="ctr">
              <a:buNone/>
            </a:pPr>
            <a:r>
              <a:rPr lang="en-US" dirty="0"/>
              <a:t>MOOCS (Massive Open Online Courses)</a:t>
            </a:r>
          </a:p>
          <a:p>
            <a:pPr marL="0" indent="0" algn="ctr">
              <a:buNone/>
            </a:pPr>
            <a:r>
              <a:rPr lang="en-US" dirty="0"/>
              <a:t>Voluntary or paid work</a:t>
            </a:r>
          </a:p>
          <a:p>
            <a:pPr>
              <a:lnSpc>
                <a:spcPts val="2200"/>
              </a:lnSpc>
              <a:spcBef>
                <a:spcPts val="1800"/>
              </a:spcBef>
            </a:pPr>
            <a:r>
              <a:rPr lang="en-US" dirty="0"/>
              <a:t>What can you make links to – in society, news, trends.</a:t>
            </a:r>
          </a:p>
          <a:p>
            <a:pPr marL="0" indent="0">
              <a:buNone/>
            </a:pPr>
            <a:endParaRPr lang="en-US" dirty="0"/>
          </a:p>
        </p:txBody>
      </p:sp>
      <p:sp>
        <p:nvSpPr>
          <p:cNvPr id="4" name="Text Placeholder 3">
            <a:extLst>
              <a:ext uri="{FF2B5EF4-FFF2-40B4-BE49-F238E27FC236}">
                <a16:creationId xmlns:a16="http://schemas.microsoft.com/office/drawing/2014/main" id="{A0FB07B7-EDB1-9F89-A931-7BAD1CCEAAED}"/>
              </a:ext>
            </a:extLst>
          </p:cNvPr>
          <p:cNvSpPr>
            <a:spLocks noGrp="1"/>
          </p:cNvSpPr>
          <p:nvPr>
            <p:ph type="body" sz="quarter" idx="13"/>
          </p:nvPr>
        </p:nvSpPr>
        <p:spPr/>
        <p:txBody>
          <a:bodyPr/>
          <a:lstStyle/>
          <a:p>
            <a:endParaRPr lang="en-US"/>
          </a:p>
        </p:txBody>
      </p:sp>
      <p:pic>
        <p:nvPicPr>
          <p:cNvPr id="5" name="Picture 2" descr="Documentary — RT">
            <a:extLst>
              <a:ext uri="{FF2B5EF4-FFF2-40B4-BE49-F238E27FC236}">
                <a16:creationId xmlns:a16="http://schemas.microsoft.com/office/drawing/2014/main" id="{2E333889-0911-2B32-4FA1-C14CC39994C7}"/>
              </a:ext>
            </a:extLst>
          </p:cNvPr>
          <p:cNvPicPr>
            <a:picLocks noChangeAspect="1" noChangeArrowheads="1"/>
          </p:cNvPicPr>
          <p:nvPr/>
        </p:nvPicPr>
        <p:blipFill>
          <a:blip r:embed="rId2" cstate="email">
            <a:extLst>
              <a:ext uri="{28A0092B-C50C-407E-A947-70E740481C1C}">
                <a14:useLocalDpi xmlns:a14="http://schemas.microsoft.com/office/drawing/2010/main"/>
              </a:ext>
            </a:extLst>
          </a:blip>
          <a:srcRect/>
          <a:stretch>
            <a:fillRect/>
          </a:stretch>
        </p:blipFill>
        <p:spPr bwMode="auto">
          <a:xfrm>
            <a:off x="8612372" y="4259760"/>
            <a:ext cx="3303998" cy="1856931"/>
          </a:xfrm>
          <a:prstGeom prst="round2DiagRect">
            <a:avLst>
              <a:gd name="adj1" fmla="val 16667"/>
              <a:gd name="adj2" fmla="val 0"/>
            </a:avLst>
          </a:prstGeom>
          <a:ln w="88900" cap="sq">
            <a:noFill/>
            <a:miter lim="800000"/>
          </a:ln>
          <a:effectLst/>
          <a:extLst>
            <a:ext uri="{909E8E84-426E-40DD-AFC4-6F175D3DCCD1}">
              <a14:hiddenFill xmlns:a14="http://schemas.microsoft.com/office/drawing/2010/main">
                <a:solidFill>
                  <a:srgbClr val="FFFFFF"/>
                </a:solidFill>
              </a14:hiddenFill>
            </a:ext>
          </a:extLst>
        </p:spPr>
      </p:pic>
      <p:pic>
        <p:nvPicPr>
          <p:cNvPr id="6" name="Picture 4" descr="Academic Mafia – What's in a Brain">
            <a:extLst>
              <a:ext uri="{FF2B5EF4-FFF2-40B4-BE49-F238E27FC236}">
                <a16:creationId xmlns:a16="http://schemas.microsoft.com/office/drawing/2014/main" id="{5240BC8E-2483-EA8E-CE2F-19B75E175B7A}"/>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a:off x="9799004" y="1054150"/>
            <a:ext cx="2028614" cy="3271958"/>
          </a:xfrm>
          <a:prstGeom prst="round2DiagRect">
            <a:avLst>
              <a:gd name="adj1" fmla="val 16667"/>
              <a:gd name="adj2" fmla="val 0"/>
            </a:avLst>
          </a:prstGeom>
          <a:ln w="88900" cap="sq">
            <a:noFill/>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7147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7" presetID="2" presetClass="entr" presetSubtype="4" fill="hold" nodeType="with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anim calcmode="lin" valueType="num">
                                      <p:cBhvr additive="base">
                                        <p:cTn id="39"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0"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1" presetID="2" presetClass="entr" presetSubtype="4" fill="hold" nodeType="with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anim calcmode="lin" valueType="num">
                                      <p:cBhvr additive="base">
                                        <p:cTn id="43"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89A2-75DD-0A56-B669-F28AC539788F}"/>
              </a:ext>
            </a:extLst>
          </p:cNvPr>
          <p:cNvSpPr>
            <a:spLocks noGrp="1"/>
          </p:cNvSpPr>
          <p:nvPr>
            <p:ph type="title"/>
          </p:nvPr>
        </p:nvSpPr>
        <p:spPr/>
        <p:txBody>
          <a:bodyPr/>
          <a:lstStyle/>
          <a:p>
            <a:r>
              <a:rPr lang="en-US" dirty="0"/>
              <a:t>Writing just one statement relevant to your choices</a:t>
            </a:r>
          </a:p>
        </p:txBody>
      </p:sp>
      <p:sp>
        <p:nvSpPr>
          <p:cNvPr id="3" name="Content Placeholder 2">
            <a:extLst>
              <a:ext uri="{FF2B5EF4-FFF2-40B4-BE49-F238E27FC236}">
                <a16:creationId xmlns:a16="http://schemas.microsoft.com/office/drawing/2014/main" id="{2CE52D52-2ED0-D9DA-30AB-A894C46F79C7}"/>
              </a:ext>
            </a:extLst>
          </p:cNvPr>
          <p:cNvSpPr>
            <a:spLocks noGrp="1"/>
          </p:cNvSpPr>
          <p:nvPr>
            <p:ph idx="1"/>
          </p:nvPr>
        </p:nvSpPr>
        <p:spPr>
          <a:xfrm>
            <a:off x="383458" y="1669774"/>
            <a:ext cx="7712578" cy="4562366"/>
          </a:xfrm>
        </p:spPr>
        <p:txBody>
          <a:bodyPr/>
          <a:lstStyle/>
          <a:p>
            <a:r>
              <a:rPr lang="en-US" dirty="0"/>
              <a:t>For combined </a:t>
            </a:r>
            <a:r>
              <a:rPr lang="en-US" dirty="0" err="1"/>
              <a:t>honours</a:t>
            </a:r>
            <a:r>
              <a:rPr lang="en-US" dirty="0"/>
              <a:t>:</a:t>
            </a:r>
          </a:p>
          <a:p>
            <a:pPr lvl="1"/>
            <a:r>
              <a:rPr lang="en-US" dirty="0"/>
              <a:t>Refer to both subjects (in degree balance)</a:t>
            </a:r>
          </a:p>
          <a:p>
            <a:pPr lvl="1"/>
            <a:r>
              <a:rPr lang="en-US" dirty="0"/>
              <a:t>Find common topics or skills for both subjects</a:t>
            </a:r>
          </a:p>
          <a:p>
            <a:pPr>
              <a:lnSpc>
                <a:spcPts val="2600"/>
              </a:lnSpc>
              <a:spcBef>
                <a:spcPts val="1800"/>
              </a:spcBef>
            </a:pPr>
            <a:r>
              <a:rPr lang="en-US" dirty="0"/>
              <a:t>For something like Philosophy, Politics &amp; Economics or Liberal Arts where you may not find 5 universities offering that exact course, focus on your subject at other universities </a:t>
            </a:r>
            <a:r>
              <a:rPr lang="en-US" dirty="0" err="1"/>
              <a:t>eg</a:t>
            </a:r>
            <a:r>
              <a:rPr lang="en-US" dirty="0"/>
              <a:t> Politics, and link the other elements to it</a:t>
            </a:r>
          </a:p>
          <a:p>
            <a:endParaRPr lang="en-US" dirty="0"/>
          </a:p>
          <a:p>
            <a:endParaRPr lang="en-US" dirty="0"/>
          </a:p>
          <a:p>
            <a:endParaRPr lang="en-US" dirty="0"/>
          </a:p>
        </p:txBody>
      </p:sp>
      <p:sp>
        <p:nvSpPr>
          <p:cNvPr id="4" name="Text Placeholder 3">
            <a:extLst>
              <a:ext uri="{FF2B5EF4-FFF2-40B4-BE49-F238E27FC236}">
                <a16:creationId xmlns:a16="http://schemas.microsoft.com/office/drawing/2014/main" id="{A0FB07B7-EDB1-9F89-A931-7BAD1CCEAAED}"/>
              </a:ext>
            </a:extLst>
          </p:cNvPr>
          <p:cNvSpPr>
            <a:spLocks noGrp="1"/>
          </p:cNvSpPr>
          <p:nvPr>
            <p:ph type="body" sz="quarter" idx="13"/>
          </p:nvPr>
        </p:nvSpPr>
        <p:spPr/>
        <p:txBody>
          <a:bodyPr/>
          <a:lstStyle/>
          <a:p>
            <a:endParaRPr lang="en-US" dirty="0"/>
          </a:p>
        </p:txBody>
      </p:sp>
      <p:pic>
        <p:nvPicPr>
          <p:cNvPr id="4098" name="Picture 2" descr="5 Practical Steps For A Better Balance In Your Personal And Project  Management Life - PM Today">
            <a:extLst>
              <a:ext uri="{FF2B5EF4-FFF2-40B4-BE49-F238E27FC236}">
                <a16:creationId xmlns:a16="http://schemas.microsoft.com/office/drawing/2014/main" id="{AAA9DDA0-C9A4-C2E8-62C3-6D1A7804BE8D}"/>
              </a:ext>
            </a:extLst>
          </p:cNvPr>
          <p:cNvPicPr>
            <a:picLocks noChangeAspect="1" noChangeArrowheads="1"/>
          </p:cNvPicPr>
          <p:nvPr/>
        </p:nvPicPr>
        <p:blipFill rotWithShape="1">
          <a:blip r:embed="rId2" cstate="email">
            <a:extLst>
              <a:ext uri="{28A0092B-C50C-407E-A947-70E740481C1C}">
                <a14:useLocalDpi xmlns:a14="http://schemas.microsoft.com/office/drawing/2010/main"/>
              </a:ext>
            </a:extLst>
          </a:blip>
          <a:srcRect/>
          <a:stretch/>
        </p:blipFill>
        <p:spPr bwMode="auto">
          <a:xfrm>
            <a:off x="8572500" y="2069715"/>
            <a:ext cx="3417569" cy="4162425"/>
          </a:xfrm>
          <a:prstGeom prst="round2DiagRect">
            <a:avLst>
              <a:gd name="adj1" fmla="val 16667"/>
              <a:gd name="adj2" fmla="val 0"/>
            </a:avLst>
          </a:prstGeom>
          <a:ln w="88900" cap="sq">
            <a:noFill/>
            <a:miter lim="800000"/>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087123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89A2-75DD-0A56-B669-F28AC539788F}"/>
              </a:ext>
            </a:extLst>
          </p:cNvPr>
          <p:cNvSpPr>
            <a:spLocks noGrp="1"/>
          </p:cNvSpPr>
          <p:nvPr>
            <p:ph type="title"/>
          </p:nvPr>
        </p:nvSpPr>
        <p:spPr/>
        <p:txBody>
          <a:bodyPr/>
          <a:lstStyle/>
          <a:p>
            <a:r>
              <a:rPr lang="en-US" dirty="0"/>
              <a:t>Including the right information</a:t>
            </a:r>
          </a:p>
        </p:txBody>
      </p:sp>
      <p:sp>
        <p:nvSpPr>
          <p:cNvPr id="3" name="Content Placeholder 2">
            <a:extLst>
              <a:ext uri="{FF2B5EF4-FFF2-40B4-BE49-F238E27FC236}">
                <a16:creationId xmlns:a16="http://schemas.microsoft.com/office/drawing/2014/main" id="{2CE52D52-2ED0-D9DA-30AB-A894C46F79C7}"/>
              </a:ext>
            </a:extLst>
          </p:cNvPr>
          <p:cNvSpPr>
            <a:spLocks noGrp="1"/>
          </p:cNvSpPr>
          <p:nvPr>
            <p:ph idx="1"/>
          </p:nvPr>
        </p:nvSpPr>
        <p:spPr/>
        <p:txBody>
          <a:bodyPr/>
          <a:lstStyle/>
          <a:p>
            <a:r>
              <a:rPr lang="en-US" dirty="0"/>
              <a:t>Make sure it’s relevant for every university you’re applying to</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r>
              <a:rPr lang="en-US" dirty="0"/>
              <a:t>A table like this one may help</a:t>
            </a:r>
          </a:p>
          <a:p>
            <a:pPr lvl="1"/>
            <a:r>
              <a:rPr lang="en-US" dirty="0"/>
              <a:t>List the universities you’re applying to</a:t>
            </a:r>
          </a:p>
          <a:p>
            <a:pPr lvl="1"/>
            <a:r>
              <a:rPr lang="en-US" dirty="0"/>
              <a:t>List the skills and knowledge required based on their website information</a:t>
            </a:r>
          </a:p>
          <a:p>
            <a:pPr lvl="1"/>
            <a:r>
              <a:rPr lang="en-US" dirty="0"/>
              <a:t>Highlight the common elements</a:t>
            </a:r>
          </a:p>
          <a:p>
            <a:pPr lvl="1"/>
            <a:r>
              <a:rPr lang="en-US" dirty="0"/>
              <a:t>Include those in your statement</a:t>
            </a:r>
          </a:p>
        </p:txBody>
      </p:sp>
      <p:sp>
        <p:nvSpPr>
          <p:cNvPr id="4" name="Text Placeholder 3">
            <a:extLst>
              <a:ext uri="{FF2B5EF4-FFF2-40B4-BE49-F238E27FC236}">
                <a16:creationId xmlns:a16="http://schemas.microsoft.com/office/drawing/2014/main" id="{A0FB07B7-EDB1-9F89-A931-7BAD1CCEAAED}"/>
              </a:ext>
            </a:extLst>
          </p:cNvPr>
          <p:cNvSpPr>
            <a:spLocks noGrp="1"/>
          </p:cNvSpPr>
          <p:nvPr>
            <p:ph type="body" sz="quarter" idx="13"/>
          </p:nvPr>
        </p:nvSpPr>
        <p:spPr/>
        <p:txBody>
          <a:bodyPr/>
          <a:lstStyle/>
          <a:p>
            <a:endParaRPr lang="en-US"/>
          </a:p>
        </p:txBody>
      </p:sp>
      <p:graphicFrame>
        <p:nvGraphicFramePr>
          <p:cNvPr id="5" name="Table 5">
            <a:extLst>
              <a:ext uri="{FF2B5EF4-FFF2-40B4-BE49-F238E27FC236}">
                <a16:creationId xmlns:a16="http://schemas.microsoft.com/office/drawing/2014/main" id="{4515B150-6C45-875A-56CB-98EE6450CCBD}"/>
              </a:ext>
            </a:extLst>
          </p:cNvPr>
          <p:cNvGraphicFramePr>
            <a:graphicFrameLocks noGrp="1"/>
          </p:cNvGraphicFramePr>
          <p:nvPr>
            <p:extLst>
              <p:ext uri="{D42A27DB-BD31-4B8C-83A1-F6EECF244321}">
                <p14:modId xmlns:p14="http://schemas.microsoft.com/office/powerpoint/2010/main" val="4014597096"/>
              </p:ext>
            </p:extLst>
          </p:nvPr>
        </p:nvGraphicFramePr>
        <p:xfrm>
          <a:off x="727182" y="2188869"/>
          <a:ext cx="8127999" cy="1756408"/>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27750926"/>
                    </a:ext>
                  </a:extLst>
                </a:gridCol>
                <a:gridCol w="2709333">
                  <a:extLst>
                    <a:ext uri="{9D8B030D-6E8A-4147-A177-3AD203B41FA5}">
                      <a16:colId xmlns:a16="http://schemas.microsoft.com/office/drawing/2014/main" val="3929883089"/>
                    </a:ext>
                  </a:extLst>
                </a:gridCol>
                <a:gridCol w="2709333">
                  <a:extLst>
                    <a:ext uri="{9D8B030D-6E8A-4147-A177-3AD203B41FA5}">
                      <a16:colId xmlns:a16="http://schemas.microsoft.com/office/drawing/2014/main" val="1734371442"/>
                    </a:ext>
                  </a:extLst>
                </a:gridCol>
              </a:tblGrid>
              <a:tr h="439102">
                <a:tc>
                  <a:txBody>
                    <a:bodyPr/>
                    <a:lstStyle/>
                    <a:p>
                      <a:r>
                        <a:rPr lang="en-GB" dirty="0"/>
                        <a:t>University</a:t>
                      </a:r>
                    </a:p>
                  </a:txBody>
                  <a:tcPr/>
                </a:tc>
                <a:tc>
                  <a:txBody>
                    <a:bodyPr/>
                    <a:lstStyle/>
                    <a:p>
                      <a:r>
                        <a:rPr lang="en-GB" dirty="0"/>
                        <a:t>Knowledge required</a:t>
                      </a:r>
                    </a:p>
                  </a:txBody>
                  <a:tcPr/>
                </a:tc>
                <a:tc>
                  <a:txBody>
                    <a:bodyPr/>
                    <a:lstStyle/>
                    <a:p>
                      <a:r>
                        <a:rPr lang="en-GB" dirty="0"/>
                        <a:t>Skills required</a:t>
                      </a:r>
                    </a:p>
                  </a:txBody>
                  <a:tcPr/>
                </a:tc>
                <a:extLst>
                  <a:ext uri="{0D108BD9-81ED-4DB2-BD59-A6C34878D82A}">
                    <a16:rowId xmlns:a16="http://schemas.microsoft.com/office/drawing/2014/main" val="74960826"/>
                  </a:ext>
                </a:extLst>
              </a:tr>
              <a:tr h="439102">
                <a:tc>
                  <a:txBody>
                    <a:bodyPr/>
                    <a:lstStyle/>
                    <a:p>
                      <a:endParaRPr lang="en-GB" dirty="0"/>
                    </a:p>
                  </a:txBody>
                  <a:tcPr/>
                </a:tc>
                <a:tc>
                  <a:txBody>
                    <a:bodyPr/>
                    <a:lstStyle/>
                    <a:p>
                      <a:endParaRPr lang="en-GB"/>
                    </a:p>
                  </a:txBody>
                  <a:tcPr/>
                </a:tc>
                <a:tc>
                  <a:txBody>
                    <a:bodyPr/>
                    <a:lstStyle/>
                    <a:p>
                      <a:endParaRPr lang="en-GB"/>
                    </a:p>
                  </a:txBody>
                  <a:tcPr/>
                </a:tc>
                <a:extLst>
                  <a:ext uri="{0D108BD9-81ED-4DB2-BD59-A6C34878D82A}">
                    <a16:rowId xmlns:a16="http://schemas.microsoft.com/office/drawing/2014/main" val="690645547"/>
                  </a:ext>
                </a:extLst>
              </a:tr>
              <a:tr h="439102">
                <a:tc>
                  <a:txBody>
                    <a:bodyPr/>
                    <a:lstStyle/>
                    <a:p>
                      <a:endParaRPr lang="en-GB" dirty="0"/>
                    </a:p>
                  </a:txBody>
                  <a:tcPr/>
                </a:tc>
                <a:tc>
                  <a:txBody>
                    <a:bodyPr/>
                    <a:lstStyle/>
                    <a:p>
                      <a:endParaRPr lang="en-GB" dirty="0"/>
                    </a:p>
                  </a:txBody>
                  <a:tcPr/>
                </a:tc>
                <a:tc>
                  <a:txBody>
                    <a:bodyPr/>
                    <a:lstStyle/>
                    <a:p>
                      <a:endParaRPr lang="en-GB"/>
                    </a:p>
                  </a:txBody>
                  <a:tcPr/>
                </a:tc>
                <a:extLst>
                  <a:ext uri="{0D108BD9-81ED-4DB2-BD59-A6C34878D82A}">
                    <a16:rowId xmlns:a16="http://schemas.microsoft.com/office/drawing/2014/main" val="4048309051"/>
                  </a:ext>
                </a:extLst>
              </a:tr>
              <a:tr h="439102">
                <a:tc>
                  <a:txBody>
                    <a:bodyPr/>
                    <a:lstStyle/>
                    <a:p>
                      <a:endParaRPr lang="en-GB" dirty="0"/>
                    </a:p>
                  </a:txBody>
                  <a:tcPr/>
                </a:tc>
                <a:tc>
                  <a:txBody>
                    <a:bodyPr/>
                    <a:lstStyle/>
                    <a:p>
                      <a:endParaRPr lang="en-GB"/>
                    </a:p>
                  </a:txBody>
                  <a:tcPr/>
                </a:tc>
                <a:tc>
                  <a:txBody>
                    <a:bodyPr/>
                    <a:lstStyle/>
                    <a:p>
                      <a:endParaRPr lang="en-GB" dirty="0"/>
                    </a:p>
                  </a:txBody>
                  <a:tcPr/>
                </a:tc>
                <a:extLst>
                  <a:ext uri="{0D108BD9-81ED-4DB2-BD59-A6C34878D82A}">
                    <a16:rowId xmlns:a16="http://schemas.microsoft.com/office/drawing/2014/main" val="1403281942"/>
                  </a:ext>
                </a:extLst>
              </a:tr>
            </a:tbl>
          </a:graphicData>
        </a:graphic>
      </p:graphicFrame>
      <p:pic>
        <p:nvPicPr>
          <p:cNvPr id="3075" name="Picture 3">
            <a:extLst>
              <a:ext uri="{FF2B5EF4-FFF2-40B4-BE49-F238E27FC236}">
                <a16:creationId xmlns:a16="http://schemas.microsoft.com/office/drawing/2014/main" id="{1A73BF95-6176-A246-7F22-D0A114917A66}"/>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rot="16200000">
            <a:off x="9411519" y="3779796"/>
            <a:ext cx="3048000" cy="210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63413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9" end="9"/>
                                            </p:txEl>
                                          </p:spTgt>
                                        </p:tgtEl>
                                        <p:attrNameLst>
                                          <p:attrName>style.visibility</p:attrName>
                                        </p:attrNameLst>
                                      </p:cBhvr>
                                      <p:to>
                                        <p:strVal val="visible"/>
                                      </p:to>
                                    </p:set>
                                    <p:anim calcmode="lin" valueType="num">
                                      <p:cBhvr additive="base">
                                        <p:cTn id="7"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9" end="9"/>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0" end="10"/>
                                            </p:txEl>
                                          </p:spTgt>
                                        </p:tgtEl>
                                        <p:attrNameLst>
                                          <p:attrName>style.visibility</p:attrName>
                                        </p:attrNameLst>
                                      </p:cBhvr>
                                      <p:to>
                                        <p:strVal val="visible"/>
                                      </p:to>
                                    </p:set>
                                    <p:anim calcmode="lin" valueType="num">
                                      <p:cBhvr additive="base">
                                        <p:cTn id="11"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0" end="10"/>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11" end="11"/>
                                            </p:txEl>
                                          </p:spTgt>
                                        </p:tgtEl>
                                        <p:attrNameLst>
                                          <p:attrName>style.visibility</p:attrName>
                                        </p:attrNameLst>
                                      </p:cBhvr>
                                      <p:to>
                                        <p:strVal val="visible"/>
                                      </p:to>
                                    </p:set>
                                    <p:anim calcmode="lin" valueType="num">
                                      <p:cBhvr additive="base">
                                        <p:cTn id="1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12" end="12"/>
                                            </p:txEl>
                                          </p:spTgt>
                                        </p:tgtEl>
                                        <p:attrNameLst>
                                          <p:attrName>style.visibility</p:attrName>
                                        </p:attrNameLst>
                                      </p:cBhvr>
                                      <p:to>
                                        <p:strVal val="visible"/>
                                      </p:to>
                                    </p:set>
                                    <p:anim calcmode="lin" valueType="num">
                                      <p:cBhvr additive="base">
                                        <p:cTn id="1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13" end="13"/>
                                            </p:txEl>
                                          </p:spTgt>
                                        </p:tgtEl>
                                        <p:attrNameLst>
                                          <p:attrName>style.visibility</p:attrName>
                                        </p:attrNameLst>
                                      </p:cBhvr>
                                      <p:to>
                                        <p:strVal val="visible"/>
                                      </p:to>
                                    </p:set>
                                    <p:anim calcmode="lin" valueType="num">
                                      <p:cBhvr additive="base">
                                        <p:cTn id="2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6289A2-75DD-0A56-B669-F28AC539788F}"/>
              </a:ext>
            </a:extLst>
          </p:cNvPr>
          <p:cNvSpPr>
            <a:spLocks noGrp="1"/>
          </p:cNvSpPr>
          <p:nvPr>
            <p:ph type="title"/>
          </p:nvPr>
        </p:nvSpPr>
        <p:spPr/>
        <p:txBody>
          <a:bodyPr/>
          <a:lstStyle/>
          <a:p>
            <a:r>
              <a:rPr lang="en-US" dirty="0"/>
              <a:t>Plan before you write</a:t>
            </a:r>
          </a:p>
        </p:txBody>
      </p:sp>
      <p:sp>
        <p:nvSpPr>
          <p:cNvPr id="3" name="Content Placeholder 2">
            <a:extLst>
              <a:ext uri="{FF2B5EF4-FFF2-40B4-BE49-F238E27FC236}">
                <a16:creationId xmlns:a16="http://schemas.microsoft.com/office/drawing/2014/main" id="{2CE52D52-2ED0-D9DA-30AB-A894C46F79C7}"/>
              </a:ext>
            </a:extLst>
          </p:cNvPr>
          <p:cNvSpPr>
            <a:spLocks noGrp="1"/>
          </p:cNvSpPr>
          <p:nvPr>
            <p:ph idx="1"/>
          </p:nvPr>
        </p:nvSpPr>
        <p:spPr>
          <a:xfrm>
            <a:off x="383458" y="1669774"/>
            <a:ext cx="8770816" cy="4562366"/>
          </a:xfrm>
        </p:spPr>
        <p:txBody>
          <a:bodyPr/>
          <a:lstStyle/>
          <a:p>
            <a:pPr>
              <a:spcBef>
                <a:spcPts val="1800"/>
              </a:spcBef>
            </a:pPr>
            <a:r>
              <a:rPr lang="en-US" dirty="0"/>
              <a:t>Write about Why, What and How?</a:t>
            </a:r>
          </a:p>
          <a:p>
            <a:pPr>
              <a:spcBef>
                <a:spcPts val="1800"/>
              </a:spcBef>
            </a:pPr>
            <a:r>
              <a:rPr lang="en-US" dirty="0"/>
              <a:t>Resources to help you</a:t>
            </a:r>
          </a:p>
          <a:p>
            <a:pPr lvl="1">
              <a:spcBef>
                <a:spcPts val="600"/>
              </a:spcBef>
            </a:pPr>
            <a:r>
              <a:rPr lang="en-US" dirty="0"/>
              <a:t>UCAS personal statement builder in the HUB</a:t>
            </a:r>
          </a:p>
          <a:p>
            <a:pPr lvl="1">
              <a:spcBef>
                <a:spcPts val="600"/>
              </a:spcBef>
            </a:pPr>
            <a:r>
              <a:rPr lang="en-US" dirty="0"/>
              <a:t>Winchester personal statement worksheet</a:t>
            </a:r>
          </a:p>
          <a:p>
            <a:pPr>
              <a:spcBef>
                <a:spcPts val="1800"/>
              </a:spcBef>
            </a:pPr>
            <a:r>
              <a:rPr lang="en-US" dirty="0"/>
              <a:t>You might prefer a mind map</a:t>
            </a:r>
          </a:p>
          <a:p>
            <a:pPr lvl="1">
              <a:spcBef>
                <a:spcPts val="600"/>
              </a:spcBef>
            </a:pPr>
            <a:r>
              <a:rPr lang="en-US" dirty="0"/>
              <a:t>Our worksheet gives examples of points to include</a:t>
            </a:r>
          </a:p>
          <a:p>
            <a:pPr>
              <a:spcBef>
                <a:spcPts val="1800"/>
              </a:spcBef>
            </a:pPr>
            <a:r>
              <a:rPr lang="en-US" dirty="0"/>
              <a:t>You might prefer questions and answers</a:t>
            </a:r>
          </a:p>
          <a:p>
            <a:pPr lvl="1">
              <a:spcBef>
                <a:spcPts val="600"/>
              </a:spcBef>
            </a:pPr>
            <a:r>
              <a:rPr lang="en-US" dirty="0"/>
              <a:t>UCAS builder or </a:t>
            </a:r>
            <a:r>
              <a:rPr lang="en-US" dirty="0" err="1"/>
              <a:t>Unifrog</a:t>
            </a:r>
            <a:r>
              <a:rPr lang="en-US" dirty="0"/>
              <a:t> both give you question sections to complete</a:t>
            </a:r>
          </a:p>
          <a:p>
            <a:pPr marL="0" indent="0">
              <a:buNone/>
            </a:pPr>
            <a:endParaRPr lang="en-US" dirty="0"/>
          </a:p>
        </p:txBody>
      </p:sp>
      <p:sp>
        <p:nvSpPr>
          <p:cNvPr id="4" name="Text Placeholder 3">
            <a:extLst>
              <a:ext uri="{FF2B5EF4-FFF2-40B4-BE49-F238E27FC236}">
                <a16:creationId xmlns:a16="http://schemas.microsoft.com/office/drawing/2014/main" id="{A0FB07B7-EDB1-9F89-A931-7BAD1CCEAAED}"/>
              </a:ext>
            </a:extLst>
          </p:cNvPr>
          <p:cNvSpPr>
            <a:spLocks noGrp="1"/>
          </p:cNvSpPr>
          <p:nvPr>
            <p:ph type="body" sz="quarter" idx="13"/>
          </p:nvPr>
        </p:nvSpPr>
        <p:spPr/>
        <p:txBody>
          <a:bodyPr/>
          <a:lstStyle/>
          <a:p>
            <a:endParaRPr lang="en-US"/>
          </a:p>
        </p:txBody>
      </p:sp>
      <p:pic>
        <p:nvPicPr>
          <p:cNvPr id="6" name="Picture 5">
            <a:extLst>
              <a:ext uri="{FF2B5EF4-FFF2-40B4-BE49-F238E27FC236}">
                <a16:creationId xmlns:a16="http://schemas.microsoft.com/office/drawing/2014/main" id="{C3A9FF0A-5930-28AD-36EF-7E7C3BD46674}"/>
              </a:ext>
            </a:extLst>
          </p:cNvPr>
          <p:cNvPicPr>
            <a:picLocks noChangeAspect="1"/>
          </p:cNvPicPr>
          <p:nvPr/>
        </p:nvPicPr>
        <p:blipFill rotWithShape="1">
          <a:blip r:embed="rId2" cstate="email">
            <a:extLst>
              <a:ext uri="{28A0092B-C50C-407E-A947-70E740481C1C}">
                <a14:useLocalDpi xmlns:a14="http://schemas.microsoft.com/office/drawing/2010/main"/>
              </a:ext>
            </a:extLst>
          </a:blip>
          <a:srcRect/>
          <a:stretch/>
        </p:blipFill>
        <p:spPr>
          <a:xfrm>
            <a:off x="9881419" y="834201"/>
            <a:ext cx="1966451" cy="2873818"/>
          </a:xfrm>
          <a:prstGeom prst="rect">
            <a:avLst/>
          </a:prstGeom>
        </p:spPr>
      </p:pic>
      <p:pic>
        <p:nvPicPr>
          <p:cNvPr id="5" name="Picture 2">
            <a:extLst>
              <a:ext uri="{FF2B5EF4-FFF2-40B4-BE49-F238E27FC236}">
                <a16:creationId xmlns:a16="http://schemas.microsoft.com/office/drawing/2014/main" id="{061CB4EB-DAA3-5D9D-1E74-A260BB345895}"/>
              </a:ext>
            </a:extLst>
          </p:cNvPr>
          <p:cNvPicPr>
            <a:picLocks noChangeAspect="1" noChangeArrowheads="1"/>
          </p:cNvPicPr>
          <p:nvPr/>
        </p:nvPicPr>
        <p:blipFill>
          <a:blip r:embed="rId3" cstate="email">
            <a:extLst>
              <a:ext uri="{28A0092B-C50C-407E-A947-70E740481C1C}">
                <a14:useLocalDpi xmlns:a14="http://schemas.microsoft.com/office/drawing/2010/main"/>
              </a:ext>
            </a:extLst>
          </a:blip>
          <a:srcRect/>
          <a:stretch>
            <a:fillRect/>
          </a:stretch>
        </p:blipFill>
        <p:spPr bwMode="auto">
          <a:xfrm rot="16200000">
            <a:off x="9456066" y="4043452"/>
            <a:ext cx="2777834" cy="1927122"/>
          </a:xfrm>
          <a:prstGeom prst="round2DiagRect">
            <a:avLst>
              <a:gd name="adj1" fmla="val 16667"/>
              <a:gd name="adj2" fmla="val 0"/>
            </a:avLst>
          </a:prstGeom>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00445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anim calcmode="lin" valueType="num">
                                      <p:cBhvr additive="base">
                                        <p:cTn id="7"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anim calcmode="lin" valueType="num">
                                      <p:cBhvr additive="base">
                                        <p:cTn id="1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anim calcmode="lin" valueType="num">
                                      <p:cBhvr additive="base">
                                        <p:cTn id="15"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 calcmode="lin" valueType="num">
                                      <p:cBhvr additive="base">
                                        <p:cTn id="19"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University of Winchester">
      <a:dk1>
        <a:srgbClr val="000000"/>
      </a:dk1>
      <a:lt1>
        <a:srgbClr val="FFFFFF"/>
      </a:lt1>
      <a:dk2>
        <a:srgbClr val="7B2082"/>
      </a:dk2>
      <a:lt2>
        <a:srgbClr val="E7E6E6"/>
      </a:lt2>
      <a:accent1>
        <a:srgbClr val="7B2082"/>
      </a:accent1>
      <a:accent2>
        <a:srgbClr val="EC6907"/>
      </a:accent2>
      <a:accent3>
        <a:srgbClr val="008F8B"/>
      </a:accent3>
      <a:accent4>
        <a:srgbClr val="FDC300"/>
      </a:accent4>
      <a:accent5>
        <a:srgbClr val="0080C2"/>
      </a:accent5>
      <a:accent6>
        <a:srgbClr val="535659"/>
      </a:accent6>
      <a:hlink>
        <a:srgbClr val="0563C1"/>
      </a:hlink>
      <a:folHlink>
        <a:srgbClr val="7B208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err="1" smtClean="0">
            <a:latin typeface="Calibri" panose="020F0502020204030204" pitchFamily="34" charset="0"/>
            <a:cs typeface="Calibri" panose="020F050202020403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University of Winchester">
      <a:dk1>
        <a:srgbClr val="000000"/>
      </a:dk1>
      <a:lt1>
        <a:srgbClr val="FFFFFF"/>
      </a:lt1>
      <a:dk2>
        <a:srgbClr val="7B2082"/>
      </a:dk2>
      <a:lt2>
        <a:srgbClr val="E7E6E6"/>
      </a:lt2>
      <a:accent1>
        <a:srgbClr val="7B2082"/>
      </a:accent1>
      <a:accent2>
        <a:srgbClr val="EC6907"/>
      </a:accent2>
      <a:accent3>
        <a:srgbClr val="008F8B"/>
      </a:accent3>
      <a:accent4>
        <a:srgbClr val="FDC300"/>
      </a:accent4>
      <a:accent5>
        <a:srgbClr val="0080C2"/>
      </a:accent5>
      <a:accent6>
        <a:srgbClr val="535659"/>
      </a:accent6>
      <a:hlink>
        <a:srgbClr val="0563C1"/>
      </a:hlink>
      <a:folHlink>
        <a:srgbClr val="7B208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err="1" smtClean="0">
            <a:latin typeface="Calibri" panose="020F0502020204030204" pitchFamily="34" charset="0"/>
            <a:cs typeface="Calibri" panose="020F050202020403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2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3_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2_Office Theme">
  <a:themeElements>
    <a:clrScheme name="University of Winchester">
      <a:dk1>
        <a:srgbClr val="000000"/>
      </a:dk1>
      <a:lt1>
        <a:srgbClr val="FFFFFF"/>
      </a:lt1>
      <a:dk2>
        <a:srgbClr val="7B2082"/>
      </a:dk2>
      <a:lt2>
        <a:srgbClr val="E7E6E6"/>
      </a:lt2>
      <a:accent1>
        <a:srgbClr val="7B2082"/>
      </a:accent1>
      <a:accent2>
        <a:srgbClr val="EC6907"/>
      </a:accent2>
      <a:accent3>
        <a:srgbClr val="008F8B"/>
      </a:accent3>
      <a:accent4>
        <a:srgbClr val="FDC300"/>
      </a:accent4>
      <a:accent5>
        <a:srgbClr val="0080C2"/>
      </a:accent5>
      <a:accent6>
        <a:srgbClr val="535659"/>
      </a:accent6>
      <a:hlink>
        <a:srgbClr val="0563C1"/>
      </a:hlink>
      <a:folHlink>
        <a:srgbClr val="7B208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dirty="0" err="1" smtClean="0">
            <a:latin typeface="Calibri" panose="020F0502020204030204" pitchFamily="34" charset="0"/>
            <a:cs typeface="Calibri" panose="020F050202020403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230e9df3-be65-4c73-a93b-d1236ebd677e" xsi:nil="true"/>
    <lcf76f155ced4ddcb4097134ff3c332f xmlns="ebcd411e-39d2-437c-921d-5ffc9b96e570">
      <Terms xmlns="http://schemas.microsoft.com/office/infopath/2007/PartnerControls"/>
    </lcf76f155ced4ddcb4097134ff3c332f>
    <_ip_UnifiedCompliancePolicyUIAction xmlns="http://schemas.microsoft.com/sharepoint/v3" xsi:nil="true"/>
    <mbc8818d814f45ef9cc9d5bfc7ae98b4 xmlns="ebcd411e-39d2-437c-921d-5ffc9b96e570">
      <Terms xmlns="http://schemas.microsoft.com/office/infopath/2007/PartnerControls"/>
    </mbc8818d814f45ef9cc9d5bfc7ae98b4>
    <_ip_UnifiedCompliancePolicyProperties xmlns="http://schemas.microsoft.com/sharepoint/v3" xsi:nil="true"/>
    <Comments xmlns="ebcd411e-39d2-437c-921d-5ffc9b96e570" xsi:nil="true"/>
    <Status xmlns="ebcd411e-39d2-437c-921d-5ffc9b96e570">One Pager</Status>
    <OneNoteFluid_FileOrder xmlns="ebcd411e-39d2-437c-921d-5ffc9b96e570" xsi:nil="true"/>
    <CustomColumn xmlns="ebcd411e-39d2-437c-921d-5ffc9b96e570"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61E089821E7FFA409886B3AD0234035C" ma:contentTypeVersion="29" ma:contentTypeDescription="Create a new document." ma:contentTypeScope="" ma:versionID="13bae29414afa2e23293c9ff0a75cff5">
  <xsd:schema xmlns:xsd="http://www.w3.org/2001/XMLSchema" xmlns:xs="http://www.w3.org/2001/XMLSchema" xmlns:p="http://schemas.microsoft.com/office/2006/metadata/properties" xmlns:ns1="http://schemas.microsoft.com/sharepoint/v3" xmlns:ns2="ebcd411e-39d2-437c-921d-5ffc9b96e570" xmlns:ns3="d01ac7e3-0127-46ca-87d1-141033fc51e3" xmlns:ns4="230e9df3-be65-4c73-a93b-d1236ebd677e" targetNamespace="http://schemas.microsoft.com/office/2006/metadata/properties" ma:root="true" ma:fieldsID="c8a41d0551d1dfd2c024d8ab368c767b" ns1:_="" ns2:_="" ns3:_="" ns4:_="">
    <xsd:import namespace="http://schemas.microsoft.com/sharepoint/v3"/>
    <xsd:import namespace="ebcd411e-39d2-437c-921d-5ffc9b96e570"/>
    <xsd:import namespace="d01ac7e3-0127-46ca-87d1-141033fc51e3"/>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Location" minOccurs="0"/>
                <xsd:element ref="ns1:_ip_UnifiedCompliancePolicyProperties" minOccurs="0"/>
                <xsd:element ref="ns1:_ip_UnifiedCompliancePolicyUIAction" minOccurs="0"/>
                <xsd:element ref="ns2:Status" minOccurs="0"/>
                <xsd:element ref="ns2:MediaLengthInSeconds" minOccurs="0"/>
                <xsd:element ref="ns2:lcf76f155ced4ddcb4097134ff3c332f" minOccurs="0"/>
                <xsd:element ref="ns4:TaxCatchAll" minOccurs="0"/>
                <xsd:element ref="ns2:OneNoteFluid_FileOrder" minOccurs="0"/>
                <xsd:element ref="ns2:MediaServiceSearchProperties" minOccurs="0"/>
                <xsd:element ref="ns2:MediaServiceDocTags" minOccurs="0"/>
                <xsd:element ref="ns2:MediaServiceObjectDetectorVersions" minOccurs="0"/>
                <xsd:element ref="ns2:MediaServiceSystemTags" minOccurs="0"/>
                <xsd:element ref="ns2:Comments" minOccurs="0"/>
                <xsd:element ref="ns2:MediaServiceBillingMetadata" minOccurs="0"/>
                <xsd:element ref="ns2:CustomColumn" minOccurs="0"/>
                <xsd:element ref="ns2:mbc8818d814f45ef9cc9d5bfc7ae98b4"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9" nillable="true" ma:displayName="Unified Compliance Policy Properties" ma:hidden="true" ma:internalName="_ip_UnifiedCompliancePolicyProperties">
      <xsd:simpleType>
        <xsd:restriction base="dms:Note"/>
      </xsd:simpleType>
    </xsd:element>
    <xsd:element name="_ip_UnifiedCompliancePolicyUIAction" ma:index="20"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ebcd411e-39d2-437c-921d-5ffc9b96e57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Extracted Text" ma:internalName="MediaServiceOCR" ma:readOnly="true">
      <xsd:simpleType>
        <xsd:restriction base="dms:Note">
          <xsd:maxLength value="255"/>
        </xsd:restriction>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description=""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Status" ma:index="21" nillable="true" ma:displayName="Status" ma:default="One Pager" ma:format="Dropdown" ma:internalName="Status">
      <xsd:simpleType>
        <xsd:restriction base="dms:Text">
          <xsd:maxLength value="255"/>
        </xsd:restriction>
      </xsd:simpleType>
    </xsd:element>
    <xsd:element name="MediaLengthInSeconds" ma:index="22" nillable="true" ma:displayName="Length (seconds)" ma:internalName="MediaLengthInSeconds" ma:readOnly="true">
      <xsd:simpleType>
        <xsd:restriction base="dms:Unknown"/>
      </xsd:simpleType>
    </xsd:element>
    <xsd:element name="lcf76f155ced4ddcb4097134ff3c332f" ma:index="24"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OneNoteFluid_FileOrder" ma:index="26" nillable="true" ma:displayName="OneNoteFluid_FileOrder" ma:internalName="OneNoteFluid_FileOrder">
      <xsd:simpleType>
        <xsd:restriction base="dms:Text">
          <xsd:maxLength value="255"/>
        </xsd:restriction>
      </xsd:simpleType>
    </xsd:element>
    <xsd:element name="MediaServiceSearchProperties" ma:index="27" nillable="true" ma:displayName="MediaServiceSearchProperties" ma:hidden="true" ma:internalName="MediaServiceSearchProperties" ma:readOnly="true">
      <xsd:simpleType>
        <xsd:restriction base="dms:Note"/>
      </xsd:simpleType>
    </xsd:element>
    <xsd:element name="MediaServiceDocTags" ma:index="28" nillable="true" ma:displayName="MediaServiceDocTags" ma:hidden="true" ma:internalName="MediaServiceDocTags" ma:readOnly="true">
      <xsd:simpleType>
        <xsd:restriction base="dms:Note"/>
      </xsd:simpleType>
    </xsd:element>
    <xsd:element name="MediaServiceObjectDetectorVersions" ma:index="29" nillable="true" ma:displayName="MediaServiceObjectDetectorVersions" ma:hidden="true" ma:indexed="true" ma:internalName="MediaServiceObjectDetectorVersions" ma:readOnly="true">
      <xsd:simpleType>
        <xsd:restriction base="dms:Text"/>
      </xsd:simpleType>
    </xsd:element>
    <xsd:element name="MediaServiceSystemTags" ma:index="30" nillable="true" ma:displayName="MediaServiceSystemTags" ma:hidden="true" ma:internalName="MediaServiceSystemTags" ma:readOnly="true">
      <xsd:simpleType>
        <xsd:restriction base="dms:Note"/>
      </xsd:simpleType>
    </xsd:element>
    <xsd:element name="Comments" ma:index="31" nillable="true" ma:displayName="Comments" ma:format="Dropdown" ma:internalName="Comments">
      <xsd:simpleType>
        <xsd:restriction base="dms:Text">
          <xsd:maxLength value="255"/>
        </xsd:restriction>
      </xsd:simpleType>
    </xsd:element>
    <xsd:element name="MediaServiceBillingMetadata" ma:index="32" nillable="true" ma:displayName="MediaServiceBillingMetadata" ma:hidden="true" ma:internalName="MediaServiceBillingMetadata" ma:readOnly="true">
      <xsd:simpleType>
        <xsd:restriction base="dms:Text"/>
      </xsd:simpleType>
    </xsd:element>
    <xsd:element name="CustomColumn" ma:index="33" nillable="true" ma:displayName="CustomColumn" ma:format="Dropdown" ma:indexed="true" ma:internalName="CustomColumn">
      <xsd:simpleType>
        <xsd:restriction base="dms:Text">
          <xsd:maxLength value="255"/>
        </xsd:restriction>
      </xsd:simpleType>
    </xsd:element>
    <xsd:element name="mbc8818d814f45ef9cc9d5bfc7ae98b4" ma:index="35" nillable="true" ma:taxonomy="true" ma:internalName="mbc8818d814f45ef9cc9d5bfc7ae98b4" ma:taxonomyFieldName="categorize" ma:displayName="categorize" ma:default="" ma:fieldId="{6bc8818d-814f-45ef-9cc9-d5bfc7ae98b4}" ma:taxonomyMulti="true" ma:sspId="e385fb40-52d4-4fae-9c5b-3e8ff8a5878e" ma:termSetId="180ed1bd-d8ff-49f1-a51c-decde4118c4f" ma:anchorId="00000000-0000-0000-0000-000000000000" ma:open="fals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d01ac7e3-0127-46ca-87d1-141033fc51e3" elementFormDefault="qualified">
    <xsd:import namespace="http://schemas.microsoft.com/office/2006/documentManagement/types"/>
    <xsd:import namespace="http://schemas.microsoft.com/office/infopath/2007/PartnerControls"/>
    <xsd:element name="SharedWithUsers" ma:index="15"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6"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5" nillable="true" ma:displayName="Taxonomy Catch All Column" ma:hidden="true" ma:list="{cdfba08c-59f0-4ee1-ab25-f66a7261e9a8}" ma:internalName="TaxCatchAll" ma:showField="CatchAllData" ma:web="d01ac7e3-0127-46ca-87d1-141033fc51e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AC7A16-6027-4615-9AA7-7C5F09D7289A}">
  <ds:schemaRefs>
    <ds:schemaRef ds:uri="http://schemas.microsoft.com/office/2006/metadata/properties"/>
    <ds:schemaRef ds:uri="http://schemas.microsoft.com/office/infopath/2007/PartnerControls"/>
    <ds:schemaRef ds:uri="http://schemas.microsoft.com/sharepoint/v3"/>
    <ds:schemaRef ds:uri="21804bf3-8260-4da4-9240-77dd5d4c1861"/>
    <ds:schemaRef ds:uri="e41df966-247e-414a-883a-1f29634b1b0a"/>
    <ds:schemaRef ds:uri="230e9df3-be65-4c73-a93b-d1236ebd677e"/>
    <ds:schemaRef ds:uri="ebcd411e-39d2-437c-921d-5ffc9b96e570"/>
  </ds:schemaRefs>
</ds:datastoreItem>
</file>

<file path=customXml/itemProps2.xml><?xml version="1.0" encoding="utf-8"?>
<ds:datastoreItem xmlns:ds="http://schemas.openxmlformats.org/officeDocument/2006/customXml" ds:itemID="{0EDF6367-BBA3-44F3-A42B-121A8B169F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ebcd411e-39d2-437c-921d-5ffc9b96e570"/>
    <ds:schemaRef ds:uri="d01ac7e3-0127-46ca-87d1-141033fc51e3"/>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6DAB06A-ECEB-46CC-9E9F-49587BDACCA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Privilege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1615</TotalTime>
  <Words>2717</Words>
  <Application>Microsoft Office PowerPoint</Application>
  <PresentationFormat>Widescreen</PresentationFormat>
  <Paragraphs>214</Paragraphs>
  <Slides>25</Slides>
  <Notes>4</Notes>
  <HiddenSlides>3</HiddenSlides>
  <MMClips>0</MMClips>
  <ScaleCrop>false</ScaleCrop>
  <HeadingPairs>
    <vt:vector size="6" baseType="variant">
      <vt:variant>
        <vt:lpstr>Fonts Used</vt:lpstr>
      </vt:variant>
      <vt:variant>
        <vt:i4>7</vt:i4>
      </vt:variant>
      <vt:variant>
        <vt:lpstr>Theme</vt:lpstr>
      </vt:variant>
      <vt:variant>
        <vt:i4>7</vt:i4>
      </vt:variant>
      <vt:variant>
        <vt:lpstr>Slide Titles</vt:lpstr>
      </vt:variant>
      <vt:variant>
        <vt:i4>25</vt:i4>
      </vt:variant>
    </vt:vector>
  </HeadingPairs>
  <TitlesOfParts>
    <vt:vector size="39" baseType="lpstr">
      <vt:lpstr>Helvetica Light</vt:lpstr>
      <vt:lpstr>Arial</vt:lpstr>
      <vt:lpstr>Calibri</vt:lpstr>
      <vt:lpstr>Calibri Light</vt:lpstr>
      <vt:lpstr>Raleway</vt:lpstr>
      <vt:lpstr>Raleway Light</vt:lpstr>
      <vt:lpstr>Sitka Text</vt:lpstr>
      <vt:lpstr>Office Theme</vt:lpstr>
      <vt:lpstr>1_Office Theme</vt:lpstr>
      <vt:lpstr>Custom Design</vt:lpstr>
      <vt:lpstr>2_Custom Design</vt:lpstr>
      <vt:lpstr>1_Custom Design</vt:lpstr>
      <vt:lpstr>3_Custom Design</vt:lpstr>
      <vt:lpstr>2_Office Theme</vt:lpstr>
      <vt:lpstr>Your Personal Statement</vt:lpstr>
      <vt:lpstr>What is the personal statement?</vt:lpstr>
      <vt:lpstr>How important is the personal statement?</vt:lpstr>
      <vt:lpstr>The important basics</vt:lpstr>
      <vt:lpstr>What are admissions tutors looking for?</vt:lpstr>
      <vt:lpstr>How you can evidence understanding and interest</vt:lpstr>
      <vt:lpstr>Writing just one statement relevant to your choices</vt:lpstr>
      <vt:lpstr>Including the right information</vt:lpstr>
      <vt:lpstr>Plan before you write</vt:lpstr>
      <vt:lpstr>PowerPoint Presentation</vt:lpstr>
      <vt:lpstr>Skills you could talk about</vt:lpstr>
      <vt:lpstr>The right skills for you to talk about</vt:lpstr>
      <vt:lpstr>Think about the detail</vt:lpstr>
      <vt:lpstr>PowerPoint Presentation</vt:lpstr>
      <vt:lpstr>Most overused opening sentences</vt:lpstr>
      <vt:lpstr>Adding your statement to UCAS</vt:lpstr>
      <vt:lpstr>Similarity detection</vt:lpstr>
      <vt:lpstr>Reasons given to unsuccessful applicants</vt:lpstr>
      <vt:lpstr>PowerPoint Presentation</vt:lpstr>
      <vt:lpstr>PowerPoint Presentation</vt:lpstr>
      <vt:lpstr>Hub Live session</vt:lpstr>
      <vt:lpstr>PowerPoint Presentation</vt:lpstr>
      <vt:lpstr>Cracking the character limit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Nathan Imse</cp:lastModifiedBy>
  <cp:revision>95</cp:revision>
  <dcterms:created xsi:type="dcterms:W3CDTF">2023-04-06T14:39:25Z</dcterms:created>
  <dcterms:modified xsi:type="dcterms:W3CDTF">2025-10-30T15:59:38Z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0x01010061E089821E7FFA409886B3AD0234035C</vt:lpwstr>
  </property>
  <property fmtid="{D5CDD505-2E9C-101B-9397-08002B2CF9AE}" pid="3" name="MediaServiceImageTags">
    <vt:lpwstr/>
  </property>
  <property fmtid="{D5CDD505-2E9C-101B-9397-08002B2CF9AE}" pid="4" name="categorize">
    <vt:lpwstr/>
  </property>
</Properties>
</file>