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65" r:id="rId3"/>
    <p:sldId id="269" r:id="rId4"/>
    <p:sldId id="270" r:id="rId5"/>
    <p:sldId id="267" r:id="rId6"/>
    <p:sldId id="27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84" r:id="rId19"/>
    <p:sldId id="283" r:id="rId20"/>
    <p:sldId id="286" r:id="rId21"/>
    <p:sldId id="287" r:id="rId22"/>
    <p:sldId id="288" r:id="rId23"/>
    <p:sldId id="289" r:id="rId24"/>
    <p:sldId id="285" r:id="rId25"/>
    <p:sldId id="290" r:id="rId26"/>
    <p:sldId id="293" r:id="rId27"/>
    <p:sldId id="291" r:id="rId28"/>
    <p:sldId id="292" r:id="rId29"/>
    <p:sldId id="294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DE0"/>
    <a:srgbClr val="69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42041" autoAdjust="0"/>
  </p:normalViewPr>
  <p:slideViewPr>
    <p:cSldViewPr snapToGrid="0" snapToObjects="1">
      <p:cViewPr varScale="1">
        <p:scale>
          <a:sx n="38" d="100"/>
          <a:sy n="38" d="100"/>
        </p:scale>
        <p:origin x="26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19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420FE8-7EA5-7E45-B71E-368F32EAB3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A0A52-F7AE-224A-894E-DFF6E52311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1B8E-42D0-B843-B6BC-54179822D56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27E43-65CB-474B-8AC9-6E6A6F5920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58B8-C168-D948-9C5D-D9EC7ED5F6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48F9-53EF-4C40-84E2-DEAD0ADA65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11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B8C9-365C-BC48-83B9-FE549832E17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EF517-E719-744F-A61A-B56D0ECEED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.net 5 om verwarring met full framework</a:t>
            </a:r>
            <a:r>
              <a:rPr lang="nl-BE" baseline="0" dirty="0" smtClean="0"/>
              <a:t> te vermijden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0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GCM =&gt; Galois Counter mode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CCM = &gt; Counter with CBC-MAC (</a:t>
            </a:r>
            <a:r>
              <a:rPr lang="nl-BE" baseline="0" dirty="0" err="1" smtClean="0"/>
              <a:t>Cypher</a:t>
            </a:r>
            <a:r>
              <a:rPr lang="nl-BE" baseline="0" dirty="0" smtClean="0"/>
              <a:t> block </a:t>
            </a:r>
            <a:r>
              <a:rPr lang="nl-BE" baseline="0" dirty="0" err="1" smtClean="0"/>
              <a:t>chaining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message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authentication</a:t>
            </a:r>
            <a:r>
              <a:rPr lang="nl-BE" baseline="0" dirty="0" smtClean="0"/>
              <a:t>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GPIO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2 packages voor GPIO (</a:t>
            </a:r>
            <a:r>
              <a:rPr lang="nl-BE" baseline="0" dirty="0" err="1" smtClean="0"/>
              <a:t>general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purpose</a:t>
            </a:r>
            <a:r>
              <a:rPr lang="nl-BE" baseline="0" dirty="0" smtClean="0"/>
              <a:t> IO),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(Serial Peripheral Interface)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 (Inter-Integrated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Circuit)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(Pulse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Width Modulation)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IEEE </a:t>
            </a:r>
            <a:r>
              <a:rPr lang="nl-BE" baseline="0" dirty="0" err="1" smtClean="0"/>
              <a:t>conformance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Zorgt ervoor dat </a:t>
            </a:r>
            <a:r>
              <a:rPr lang="nl-BE" baseline="0" dirty="0" err="1" smtClean="0"/>
              <a:t>floats</a:t>
            </a:r>
            <a:r>
              <a:rPr lang="nl-BE" baseline="0" dirty="0" smtClean="0"/>
              <a:t> correct </a:t>
            </a:r>
            <a:r>
              <a:rPr lang="nl-BE" baseline="0" dirty="0" err="1" smtClean="0"/>
              <a:t>geparsed</a:t>
            </a:r>
            <a:r>
              <a:rPr lang="nl-BE" baseline="0" dirty="0" smtClean="0"/>
              <a:t> en afgerond worden volgens de standaard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Extra methods op </a:t>
            </a:r>
            <a:r>
              <a:rPr lang="nl-BE" baseline="0" dirty="0" err="1" smtClean="0"/>
              <a:t>System.Math</a:t>
            </a:r>
            <a:r>
              <a:rPr lang="nl-BE" baseline="0" dirty="0" smtClean="0"/>
              <a:t> om afrondingsfouten te minimaliseren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Platform dependent </a:t>
            </a:r>
            <a:r>
              <a:rPr lang="nl-BE" baseline="0" dirty="0" err="1" smtClean="0"/>
              <a:t>simd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intrinsics</a:t>
            </a:r>
            <a:endParaRPr lang="nl-B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Bestaande </a:t>
            </a:r>
            <a:r>
              <a:rPr lang="nl-BE" baseline="0" dirty="0" err="1" smtClean="0"/>
              <a:t>simd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featureset</a:t>
            </a:r>
            <a:r>
              <a:rPr lang="nl-BE" baseline="0" dirty="0" smtClean="0"/>
              <a:t> is gebaseerd op vector type dat geldt voor alle numerieke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Niet alle </a:t>
            </a:r>
            <a:r>
              <a:rPr lang="nl-BE" baseline="0" dirty="0" err="1" smtClean="0"/>
              <a:t>simd</a:t>
            </a:r>
            <a:r>
              <a:rPr lang="nl-BE" baseline="0" dirty="0" smtClean="0"/>
              <a:t> instructies zijn beschikbaar voor alle numerieke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Of er worden verschillende sets van numerieke types ondersteunt in verschillende versies van hetzelfde platform </a:t>
            </a:r>
            <a:r>
              <a:rPr lang="nl-BE" baseline="0" dirty="0" err="1" smtClean="0"/>
              <a:t>vb</a:t>
            </a:r>
            <a:r>
              <a:rPr lang="nl-BE" baseline="0" dirty="0" smtClean="0"/>
              <a:t> AVX </a:t>
            </a:r>
            <a:r>
              <a:rPr lang="nl-BE" baseline="0" dirty="0" err="1" smtClean="0"/>
              <a:t>vs</a:t>
            </a:r>
            <a:r>
              <a:rPr lang="nl-BE" baseline="0" dirty="0" smtClean="0"/>
              <a:t> AVX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In deze gevallen kunnen deze als PDS geïmplementeerd worden, meest hardcore, to the metal implementatie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6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2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Pipes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HttpContext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Allows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PipeReader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 body and </a:t>
            </a:r>
            <a:r>
              <a:rPr lang="nl-BE" baseline="0" dirty="0" err="1" smtClean="0"/>
              <a:t>Pipewriter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ResponseBody</a:t>
            </a:r>
            <a:r>
              <a:rPr lang="nl-BE" baseline="0" dirty="0" smtClean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Why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pipes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Performance is </a:t>
            </a:r>
            <a:r>
              <a:rPr lang="nl-BE" baseline="0" dirty="0" err="1" smtClean="0"/>
              <a:t>heavily</a:t>
            </a:r>
            <a:r>
              <a:rPr lang="nl-BE" baseline="0" dirty="0" smtClean="0"/>
              <a:t> dependent on </a:t>
            </a:r>
            <a:r>
              <a:rPr lang="nl-BE" baseline="0" dirty="0" err="1" smtClean="0"/>
              <a:t>allocations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Reading and </a:t>
            </a:r>
            <a:r>
              <a:rPr lang="nl-BE" baseline="0" dirty="0" err="1" smtClean="0"/>
              <a:t>writing</a:t>
            </a:r>
            <a:r>
              <a:rPr lang="nl-BE" baseline="0" dirty="0" smtClean="0"/>
              <a:t> from and to </a:t>
            </a:r>
            <a:r>
              <a:rPr lang="nl-BE" baseline="0" dirty="0" err="1" smtClean="0"/>
              <a:t>network</a:t>
            </a:r>
            <a:r>
              <a:rPr lang="nl-BE" baseline="0" dirty="0" smtClean="0"/>
              <a:t> streams </a:t>
            </a:r>
            <a:r>
              <a:rPr lang="nl-BE" baseline="0" dirty="0" err="1" smtClean="0"/>
              <a:t>requires</a:t>
            </a:r>
            <a:r>
              <a:rPr lang="nl-BE" baseline="0" dirty="0" smtClean="0"/>
              <a:t> buffering (to </a:t>
            </a:r>
            <a:r>
              <a:rPr lang="nl-BE" baseline="0" dirty="0" err="1" smtClean="0"/>
              <a:t>enable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pulling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fully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formed</a:t>
            </a:r>
            <a:r>
              <a:rPr lang="nl-BE" baseline="0" dirty="0" smtClean="0"/>
              <a:t> pieces from the stream for </a:t>
            </a:r>
            <a:r>
              <a:rPr lang="nl-BE" baseline="0" dirty="0" err="1" smtClean="0"/>
              <a:t>example</a:t>
            </a:r>
            <a:r>
              <a:rPr lang="nl-BE" baseline="0" dirty="0" smtClean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Pipelines are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Very</a:t>
            </a:r>
            <a:r>
              <a:rPr lang="nl-BE" baseline="0" dirty="0" smtClean="0"/>
              <a:t> low allocation stream readers,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support for </a:t>
            </a:r>
            <a:r>
              <a:rPr lang="nl-BE" baseline="0" dirty="0" err="1" smtClean="0"/>
              <a:t>peeking</a:t>
            </a:r>
            <a:r>
              <a:rPr lang="nl-BE" baseline="0" dirty="0" smtClean="0"/>
              <a:t>, reading and </a:t>
            </a:r>
            <a:r>
              <a:rPr lang="nl-BE" baseline="0" dirty="0" err="1" smtClean="0"/>
              <a:t>rereading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Full control over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content </a:t>
            </a:r>
            <a:r>
              <a:rPr lang="nl-BE" baseline="0" dirty="0" err="1" smtClean="0"/>
              <a:t>gets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discarde</a:t>
            </a:r>
            <a:r>
              <a:rPr lang="nl-BE" baseline="0" dirty="0" smtClean="0"/>
              <a:t> out of the pipe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Very</a:t>
            </a:r>
            <a:r>
              <a:rPr lang="nl-BE" baseline="0" dirty="0" smtClean="0"/>
              <a:t> low allocation stream </a:t>
            </a:r>
            <a:r>
              <a:rPr lang="nl-BE" baseline="0" dirty="0" err="1" smtClean="0"/>
              <a:t>writers</a:t>
            </a:r>
            <a:r>
              <a:rPr lang="nl-BE" baseline="0" dirty="0" smtClean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That </a:t>
            </a:r>
            <a:r>
              <a:rPr lang="nl-BE" baseline="0" dirty="0" err="1" smtClean="0"/>
              <a:t>enable</a:t>
            </a:r>
            <a:r>
              <a:rPr lang="nl-BE" baseline="0" dirty="0" smtClean="0"/>
              <a:t> buffering data to </a:t>
            </a:r>
            <a:r>
              <a:rPr lang="nl-BE" baseline="0" dirty="0" err="1" smtClean="0"/>
              <a:t>compensate</a:t>
            </a:r>
            <a:r>
              <a:rPr lang="nl-BE" baseline="0" dirty="0" smtClean="0"/>
              <a:t> for </a:t>
            </a:r>
            <a:r>
              <a:rPr lang="nl-BE" baseline="0" dirty="0" err="1" smtClean="0"/>
              <a:t>latency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backpressure</a:t>
            </a:r>
            <a:r>
              <a:rPr lang="nl-BE" baseline="0" dirty="0" smtClean="0"/>
              <a:t> to </a:t>
            </a:r>
            <a:r>
              <a:rPr lang="nl-BE" baseline="0" dirty="0" err="1" smtClean="0"/>
              <a:t>prevent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congestion</a:t>
            </a:r>
            <a:r>
              <a:rPr lang="nl-BE" baseline="0" dirty="0" smtClean="0"/>
              <a:t>…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Pipes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decouple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parsing</a:t>
            </a:r>
            <a:r>
              <a:rPr lang="nl-BE" baseline="0" dirty="0" smtClean="0"/>
              <a:t> logic from the </a:t>
            </a:r>
            <a:r>
              <a:rPr lang="nl-BE" baseline="0" dirty="0" err="1" smtClean="0"/>
              <a:t>actual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network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reads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enabling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easier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testing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Forwarded</a:t>
            </a:r>
            <a:r>
              <a:rPr lang="nl-BE" baseline="0" dirty="0" smtClean="0"/>
              <a:t> headers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De default instellingen voor hosting op Linux &amp; achter niet IIS reverse </a:t>
            </a:r>
            <a:r>
              <a:rPr lang="nl-BE" baseline="0" dirty="0" err="1" smtClean="0"/>
              <a:t>proxies</a:t>
            </a:r>
            <a:r>
              <a:rPr lang="nl-BE" baseline="0" dirty="0" smtClean="0"/>
              <a:t> waren niet optimaal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In die gevallen werden niet altijd alle nodige headers doorgegeven.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Dit is nu </a:t>
            </a:r>
            <a:r>
              <a:rPr lang="nl-BE" baseline="0" dirty="0" err="1" smtClean="0"/>
              <a:t>gefixed</a:t>
            </a:r>
            <a:r>
              <a:rPr lang="nl-BE" baseline="0" dirty="0" smtClean="0"/>
              <a:t> waardoor er geen manuele interventie meer nodig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83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9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0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Main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dependency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spans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valuetasks</a:t>
            </a:r>
            <a:r>
              <a:rPr lang="nl-BE" baseline="0" dirty="0" smtClean="0"/>
              <a:t> voor performance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Async</a:t>
            </a:r>
            <a:r>
              <a:rPr lang="nl-BE" baseline="0" dirty="0" smtClean="0"/>
              <a:t> streams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Difference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between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async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Ienumerable</a:t>
            </a:r>
            <a:r>
              <a:rPr lang="nl-BE" baseline="0" dirty="0" smtClean="0"/>
              <a:t> and </a:t>
            </a:r>
            <a:r>
              <a:rPr lang="nl-BE" baseline="0" dirty="0" err="1" smtClean="0"/>
              <a:t>IAsyncEnumerable</a:t>
            </a:r>
            <a:r>
              <a:rPr lang="nl-BE" baseline="0" dirty="0" smtClean="0"/>
              <a:t> is that in the first case the </a:t>
            </a:r>
            <a:r>
              <a:rPr lang="nl-BE" baseline="0" dirty="0" err="1" smtClean="0"/>
              <a:t>enumerable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itself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produced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asynchronously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while</a:t>
            </a:r>
            <a:r>
              <a:rPr lang="nl-BE" baseline="0" dirty="0" smtClean="0"/>
              <a:t> in the second case the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produced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asynchronously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Ranges and Indices are </a:t>
            </a:r>
            <a:r>
              <a:rPr lang="nl-BE" baseline="0" dirty="0" err="1" smtClean="0"/>
              <a:t>regular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structs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Syntactic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sugar</a:t>
            </a:r>
            <a:r>
              <a:rPr lang="nl-BE" baseline="0" dirty="0" smtClean="0"/>
              <a:t> for </a:t>
            </a:r>
            <a:r>
              <a:rPr lang="nl-BE" baseline="0" dirty="0" err="1" smtClean="0"/>
              <a:t>a..b</a:t>
            </a:r>
            <a:r>
              <a:rPr lang="nl-BE" baseline="0" dirty="0" smtClean="0"/>
              <a:t> and ^x </a:t>
            </a:r>
            <a:r>
              <a:rPr lang="nl-BE" baseline="0" dirty="0" err="1" smtClean="0"/>
              <a:t>constructs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Bcl</a:t>
            </a:r>
            <a:r>
              <a:rPr lang="nl-BE" baseline="0" dirty="0" smtClean="0"/>
              <a:t> classes have been </a:t>
            </a:r>
            <a:r>
              <a:rPr lang="nl-BE" baseline="0" dirty="0" err="1" smtClean="0"/>
              <a:t>extended</a:t>
            </a:r>
            <a:r>
              <a:rPr lang="nl-BE" baseline="0" dirty="0" smtClean="0"/>
              <a:t> to accept ranges and indices </a:t>
            </a:r>
            <a:r>
              <a:rPr lang="nl-BE" baseline="0" dirty="0" err="1" smtClean="0"/>
              <a:t>where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useful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Default </a:t>
            </a:r>
            <a:r>
              <a:rPr lang="nl-BE" baseline="0" dirty="0" err="1" smtClean="0"/>
              <a:t>implementations</a:t>
            </a:r>
            <a:endParaRPr lang="nl-B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Only </a:t>
            </a:r>
            <a:r>
              <a:rPr lang="nl-BE" baseline="0" dirty="0" err="1" smtClean="0"/>
              <a:t>visible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through</a:t>
            </a:r>
            <a:r>
              <a:rPr lang="nl-BE" baseline="0" dirty="0" smtClean="0"/>
              <a:t> a reference of the interface type (as if </a:t>
            </a:r>
            <a:r>
              <a:rPr lang="nl-BE" baseline="0" dirty="0" err="1" smtClean="0"/>
              <a:t>explicitly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implemented</a:t>
            </a:r>
            <a:r>
              <a:rPr lang="nl-BE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Static fields,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and methods are </a:t>
            </a:r>
            <a:r>
              <a:rPr lang="nl-BE" baseline="0" dirty="0" err="1" smtClean="0"/>
              <a:t>now</a:t>
            </a:r>
            <a:r>
              <a:rPr lang="nl-BE" baseline="0" dirty="0" smtClean="0"/>
              <a:t> also </a:t>
            </a:r>
            <a:r>
              <a:rPr lang="nl-BE" baseline="0" dirty="0" err="1" smtClean="0"/>
              <a:t>allowed</a:t>
            </a:r>
            <a:r>
              <a:rPr lang="nl-BE" baseline="0" dirty="0" smtClean="0"/>
              <a:t> on interfaces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Recursive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patterns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Pattern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whose</a:t>
            </a:r>
            <a:r>
              <a:rPr lang="nl-BE" baseline="0" dirty="0" smtClean="0"/>
              <a:t> output serves as the input for </a:t>
            </a:r>
            <a:r>
              <a:rPr lang="nl-BE" baseline="0" dirty="0" err="1" smtClean="0"/>
              <a:t>another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pattern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Property </a:t>
            </a:r>
            <a:r>
              <a:rPr lang="nl-BE" baseline="0" dirty="0" err="1" smtClean="0"/>
              <a:t>patterns</a:t>
            </a:r>
            <a:endParaRPr lang="nl-B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baseline="0" dirty="0" err="1" smtClean="0"/>
              <a:t>Tuple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patterns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Positional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patterns</a:t>
            </a:r>
            <a:r>
              <a:rPr lang="nl-BE" baseline="0" dirty="0" smtClean="0"/>
              <a:t> (via </a:t>
            </a:r>
            <a:r>
              <a:rPr lang="nl-BE" baseline="0" dirty="0" err="1" smtClean="0"/>
              <a:t>deconstruction</a:t>
            </a:r>
            <a:r>
              <a:rPr lang="nl-BE" baseline="0" dirty="0" smtClean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2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Span</a:t>
            </a:r>
            <a:endParaRPr lang="nl-B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Laat toe om managed &amp; unmanaged memory op een unforme manier te gebruiken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Laat toe om te slicen zonder allocaties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Restricties op gebruik (stack only,…)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Zie ook Memory&lt;T&gt;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baseline="0" dirty="0" smtClean="0"/>
              <a:t>Valuetask &amp; ValueTask&lt;T&gt;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Laten toe om allocation free asynchrone operaties uit te voeren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Restricties op gebruik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Geen multiple awaits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Geen concurrent awaits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Geen GetResult()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nl-BE" baseline="0" dirty="0" smtClean="0"/>
              <a:t>SIMD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Simd support was al beschikbaar sinds 2014 maar is nu ook effectief deel van .Net Standard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nl-BE" baseline="0" dirty="0" smtClean="0"/>
              <a:t>DbProviderFactories maken het mogelijk om verschillende types van data providers te creëren gebaseerd op string names.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nl-BE" baseline="0" dirty="0" smtClean="0"/>
              <a:t>Bestonden al lang maar waren uit de boot gevallen in .net standard 2.0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nl-BE" baseline="0" dirty="0" smtClean="0"/>
              <a:t>Quality of life features =&gt; teveel om op te noemen maar bestaan voornamelijk uit extra methods op bestaande classes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nl-BE" baseline="0" dirty="0" smtClean="0"/>
              <a:t>Supported on Mono, Xamarin, Unity en .Net Core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nl-BE" baseline="0" dirty="0" smtClean="0"/>
              <a:t>Framework 4.8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is de laatste versie van het full framework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Zal geen nieuwe features meer krijgen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Supported indefinitely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1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Preconditions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Allownull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disallownull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Postconditions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Maybenull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NotNull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ConditionalPostConditions</a:t>
            </a: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NotNullWhen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bool</a:t>
            </a:r>
            <a:r>
              <a:rPr lang="nl-BE" baseline="0" dirty="0" smtClean="0"/>
              <a:t>), </a:t>
            </a:r>
            <a:r>
              <a:rPr lang="nl-BE" baseline="0" dirty="0" err="1" smtClean="0"/>
              <a:t>MaybeNullWhen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bool</a:t>
            </a:r>
            <a:r>
              <a:rPr lang="nl-BE" baseline="0" dirty="0" smtClean="0"/>
              <a:t>) =&gt; for </a:t>
            </a:r>
            <a:r>
              <a:rPr lang="nl-BE" baseline="0" dirty="0" err="1" smtClean="0"/>
              <a:t>tryparse</a:t>
            </a:r>
            <a:r>
              <a:rPr lang="nl-BE" baseline="0" dirty="0" smtClean="0"/>
              <a:t> type methods (</a:t>
            </a:r>
            <a:r>
              <a:rPr lang="nl-BE" baseline="0" dirty="0" err="1" smtClean="0"/>
              <a:t>where</a:t>
            </a:r>
            <a:r>
              <a:rPr lang="nl-BE" baseline="0" dirty="0" smtClean="0"/>
              <a:t> return </a:t>
            </a:r>
            <a:r>
              <a:rPr lang="nl-BE" baseline="0" dirty="0" err="1" smtClean="0"/>
              <a:t>value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bool</a:t>
            </a:r>
            <a:r>
              <a:rPr lang="nl-BE" baseline="0" dirty="0" smtClean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NotNullWhenNull</a:t>
            </a:r>
            <a:r>
              <a:rPr lang="nl-BE" baseline="0" dirty="0" smtClean="0"/>
              <a:t> (string), </a:t>
            </a:r>
            <a:r>
              <a:rPr lang="nl-BE" baseline="0" dirty="0" err="1" smtClean="0"/>
              <a:t>MaybeNullWhen</a:t>
            </a:r>
            <a:r>
              <a:rPr lang="nl-BE" baseline="0" dirty="0" smtClean="0"/>
              <a:t>(string) =&gt; for return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that have a </a:t>
            </a:r>
            <a:r>
              <a:rPr lang="nl-BE" baseline="0" dirty="0" err="1" smtClean="0"/>
              <a:t>relation</a:t>
            </a:r>
            <a:r>
              <a:rPr lang="nl-BE" baseline="0" dirty="0" smtClean="0"/>
              <a:t> with a parameter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58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One</a:t>
            </a:r>
            <a:r>
              <a:rPr lang="nl-BE" baseline="0" dirty="0" smtClean="0"/>
              <a:t> of the Ref </a:t>
            </a:r>
            <a:r>
              <a:rPr lang="nl-BE" baseline="0" dirty="0" err="1" smtClean="0"/>
              <a:t>struct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struct</a:t>
            </a:r>
            <a:r>
              <a:rPr lang="nl-BE" baseline="0" dirty="0" smtClean="0"/>
              <a:t> that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only live on the stack) </a:t>
            </a:r>
            <a:r>
              <a:rPr lang="nl-BE" baseline="0" dirty="0" err="1" smtClean="0"/>
              <a:t>restrictions</a:t>
            </a:r>
            <a:r>
              <a:rPr lang="nl-BE" baseline="0" dirty="0" smtClean="0"/>
              <a:t> is that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can’t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implement</a:t>
            </a:r>
            <a:r>
              <a:rPr lang="nl-BE" baseline="0" dirty="0" smtClean="0"/>
              <a:t> interfaces.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err="1" smtClean="0"/>
              <a:t>This</a:t>
            </a:r>
            <a:r>
              <a:rPr lang="nl-BE" baseline="0" dirty="0" smtClean="0"/>
              <a:t> change </a:t>
            </a:r>
            <a:r>
              <a:rPr lang="nl-BE" baseline="0" dirty="0" err="1" smtClean="0"/>
              <a:t>applies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duck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typing</a:t>
            </a:r>
            <a:r>
              <a:rPr lang="nl-BE" baseline="0" dirty="0" smtClean="0"/>
              <a:t> for </a:t>
            </a:r>
            <a:r>
              <a:rPr lang="nl-BE" baseline="0" dirty="0" err="1" smtClean="0"/>
              <a:t>disposal</a:t>
            </a:r>
            <a:r>
              <a:rPr lang="nl-BE" baseline="0" dirty="0" smtClean="0"/>
              <a:t> (if the </a:t>
            </a:r>
            <a:r>
              <a:rPr lang="nl-BE" baseline="0" dirty="0" err="1" smtClean="0"/>
              <a:t>struct</a:t>
            </a:r>
            <a:r>
              <a:rPr lang="nl-BE" baseline="0" dirty="0" smtClean="0"/>
              <a:t> has a </a:t>
            </a:r>
            <a:r>
              <a:rPr lang="nl-BE" baseline="0" dirty="0" err="1" smtClean="0"/>
              <a:t>dispose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it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Idisposable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expected</a:t>
            </a:r>
            <a:r>
              <a:rPr lang="nl-BE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28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6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Latest</a:t>
            </a:r>
            <a:r>
              <a:rPr lang="nl-BE" baseline="0" dirty="0" smtClean="0"/>
              <a:t> Patch</a:t>
            </a:r>
          </a:p>
          <a:p>
            <a:r>
              <a:rPr lang="nl-BE" dirty="0" smtClean="0"/>
              <a:t>Roll forward</a:t>
            </a:r>
            <a:r>
              <a:rPr lang="nl-BE" baseline="0" dirty="0" smtClean="0"/>
              <a:t> to highest patch version in requested minor version</a:t>
            </a:r>
          </a:p>
          <a:p>
            <a:endParaRPr lang="nl-BE" dirty="0" smtClean="0"/>
          </a:p>
          <a:p>
            <a:r>
              <a:rPr lang="nl-BE" dirty="0" smtClean="0"/>
              <a:t>Minor/Major</a:t>
            </a:r>
          </a:p>
          <a:p>
            <a:r>
              <a:rPr lang="nl-BE" dirty="0" smtClean="0"/>
              <a:t>Roll</a:t>
            </a:r>
            <a:r>
              <a:rPr lang="nl-BE" baseline="0" dirty="0" smtClean="0"/>
              <a:t> forward to lowest higher minor/major version if requested version not present</a:t>
            </a:r>
          </a:p>
          <a:p>
            <a:r>
              <a:rPr lang="nl-BE" baseline="0" dirty="0" smtClean="0"/>
              <a:t>Latest patch behavior if it is</a:t>
            </a:r>
          </a:p>
          <a:p>
            <a:endParaRPr lang="nl-BE" dirty="0" smtClean="0"/>
          </a:p>
          <a:p>
            <a:r>
              <a:rPr lang="nl-BE" dirty="0" smtClean="0"/>
              <a:t>Latest</a:t>
            </a:r>
            <a:r>
              <a:rPr lang="nl-BE" baseline="0" dirty="0" smtClean="0"/>
              <a:t> minor/major</a:t>
            </a:r>
          </a:p>
          <a:p>
            <a:r>
              <a:rPr lang="nl-BE" dirty="0" smtClean="0"/>
              <a:t>Roll</a:t>
            </a:r>
            <a:r>
              <a:rPr lang="nl-BE" baseline="0" dirty="0" smtClean="0"/>
              <a:t> forward to highest minor/major version, even if requested version is present</a:t>
            </a:r>
          </a:p>
          <a:p>
            <a:endParaRPr lang="nl-BE" dirty="0" smtClean="0"/>
          </a:p>
          <a:p>
            <a:r>
              <a:rPr lang="nl-BE" dirty="0" smtClean="0"/>
              <a:t>Copy dependencies on build also instead of only on publish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Single File 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Zip files that are unpacked on first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Includes framework that the app was built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Assembly linker not foolproof, may prune too much (bijvoorbeeld bij reflection, dynamic invocation)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r>
              <a:rPr lang="nl-BE" baseline="0" dirty="0" smtClean="0"/>
              <a:t>R2R</a:t>
            </a:r>
          </a:p>
          <a:p>
            <a:r>
              <a:rPr lang="nl-BE" baseline="0" dirty="0" smtClean="0"/>
              <a:t>Contains both IL and native code</a:t>
            </a:r>
          </a:p>
          <a:p>
            <a:endParaRPr lang="nl-BE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x64 can be used to compile Windows ARM32, ARM64, and x86 images.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x86 can be used to compile Windows ARM32 images.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x64 can be used to compile Linux ARM32 and ARM64 images.</a:t>
            </a:r>
          </a:p>
          <a:p>
            <a:endParaRPr lang="nl-BE" baseline="0" dirty="0" smtClean="0"/>
          </a:p>
          <a:p>
            <a:r>
              <a:rPr lang="nl-BE" baseline="0" dirty="0" smtClean="0"/>
              <a:t>Tiered compilation</a:t>
            </a:r>
          </a:p>
          <a:p>
            <a:r>
              <a:rPr lang="nl-BE" baseline="0" dirty="0" smtClean="0"/>
              <a:t>Faster startup</a:t>
            </a:r>
          </a:p>
          <a:p>
            <a:endParaRPr lang="nl-B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Framewor</a:t>
            </a:r>
            <a:r>
              <a:rPr lang="nl-BE" baseline="0" dirty="0" smtClean="0"/>
              <a:t>k dependent executables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Applicaties die het framework niet bundelen worden nu ook als exes gebuild (dus dubbelklikbaar en startbaar via de commandline) ipv enkel via dotnet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Msix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baseline="0" dirty="0" smtClean="0"/>
              <a:t>App runt in een sandbox gelijkaardig aan een UWP applicatie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Virtual filesystem en registry</a:t>
            </a:r>
            <a:br>
              <a:rPr lang="nl-BE" baseline="0" dirty="0" smtClean="0"/>
            </a:br>
            <a:r>
              <a:rPr lang="nl-BE" baseline="0" dirty="0" smtClean="0"/>
              <a:t>elke app heeft z’n eigen aparte sectie van het filesysteem en de verschillende registry hives</a:t>
            </a:r>
            <a:br>
              <a:rPr lang="nl-BE" baseline="0" dirty="0" smtClean="0"/>
            </a:br>
            <a:r>
              <a:rPr lang="nl-BE" baseline="0" dirty="0" smtClean="0"/>
              <a:t>Zolang de app gebruik maakt van de correcte apis worden file access en registry acces remapped naar de aparte secties</a:t>
            </a:r>
          </a:p>
          <a:p>
            <a:pPr lvl="0" fontAlgn="base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fontAlgn="base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Fully supported on Win10 1809</a:t>
            </a:r>
          </a:p>
          <a:p>
            <a:pPr lvl="0" fontAlgn="base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Mostly supported on Win 10 1709 &amp; 1803</a:t>
            </a:r>
          </a:p>
          <a:p>
            <a:pPr lvl="0" fontAlgn="base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MSIX Core for Win 7 &amp; later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4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Global tool voorbeelden (dotnet-ignore (ignore file voor git), dotnet-serve  (start webserver met static pages in current dir), dotnet-cleanup (verwijdert package en build cruft)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Local tools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worden geinstalleerd in een directory en zijn enkel beschikbaar in die directory en z’n subdirectories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Zijn afhankelijk van een compatibele framework versie  (veel tools nog gebuild op v2.1)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Tools worden in een manifest file (dotnet-tools.json) opgeslagen dat mee in source control kan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Sdk installer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Smaller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Door installeren van reference packages.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Deze bevatten wel de type definitions maar niet de implementatie zelf, waardoor ze veel kleiner zijn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Bij installeren van nieuwe versies worden oude versies in zelfde feature band verwijderd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Feature band is honderdtal van patch nummer.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Major.minor.patch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Vb: 3.0.100 – 3.0.199 is zelfde feature band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3.0.199 en 3.0.200 zijn verschillende feature bands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l-BE" baseline="0" dirty="0" smtClean="0"/>
              <a:t>Large page support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05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3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2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3FA0D-3AE3-A049-9956-034EEE2F34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6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DE8-91EE-2743-BF76-1D1F9987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CC637-27E4-E645-80BB-60C0D760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C556A-3B5A-244D-98F1-773A9A1F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1620-6587-6742-AF6D-C0556EA0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F62BF-A7A1-C14B-98E0-218696F0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DE1EA-7149-3041-B825-893F0564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6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D036-9284-5046-9067-BD799F20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B5F5-3824-8E4F-A99B-8A582EAE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7666-FC61-4B4E-A71E-28B23E26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C447-6FF9-8847-A00C-E8490A16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8D1F-F3BB-4C42-8BB3-25FD344E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BA6BE-09D6-BB48-8EF1-9B6D5928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1EA05-62E9-3245-8014-928171B5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C0B3-1670-2D4A-B35F-8EADC79F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66C7-299B-D640-A4C9-D434E21C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4C07-BEE6-1245-9EE2-678CC172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8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C448-19B6-1D48-8DAC-1D3EAA5E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C3799-CE2B-2545-BE17-1603BB420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917D-3CDA-3C42-B433-1B75119A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650B-2A0F-E440-AB95-C2B23ECB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1477-537B-7C49-8585-0FDBF44A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4CC6-83A7-BF48-B251-6C939953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0736-2FDF-D242-B34F-1AFDF7C4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1322-B5D7-CD42-8433-1B9A16E4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FC23-CEC8-4A47-A798-1849B0B0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A5A4-DB99-744D-AEBE-D594C0F3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4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F378-C669-9043-82A7-6954B155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E927-0A9C-CE43-93C8-DBC3AB74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378C-E9E1-354F-8E74-2C63E6A6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B7B3-4057-E349-85B4-E8B2349B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49A5-F90F-014D-A902-F6B13CDF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26E9-52C5-CF40-A293-641C8933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8497-179C-734E-9F3D-1EB21CC6A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E885-EB1A-AA41-A597-C0F36676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933E2-ACCC-2E4D-8FFC-AD34820E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ACB7-B335-3143-8E95-343E315A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4F56F-A315-754B-AAD7-D6B3A057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5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4873-5E5F-CC4B-B4B7-8C756212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B5960-4C8D-C54B-8508-C98E55EB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2EC1-1BC5-8F4C-AEDE-EE2276DF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4CBBC-4E94-D84A-8E1A-A6D1CAD3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1D17F-A651-674F-B05C-7B6477282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671F9-3279-CE45-BB78-FDC34257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3F744-94A3-DD4D-8FDB-3BAEEA10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7CF2D-44A8-A144-836E-4F80B9BD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2427-E12F-7C4A-8723-B86E213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B895-FE52-2D4A-B65C-3A0E04C9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1A733-3289-404E-8025-E3106C4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6871E-B1F1-BF49-BA16-BD7D412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5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C31D3-201F-3A4D-A683-294B69C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8CDB1-3394-704E-8028-4743407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07A5-0BEE-6241-BCD2-FAFFE7E1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0BD1-9054-154B-953A-2D287DD7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7244-F5F5-C646-B4E7-6DD0290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C82D-3B35-F54E-B3C0-D2881A57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18450-3966-3C48-81A8-A4BB7B15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08121-D2DD-8B45-99D6-3040B56D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CC3B-19EE-BF42-B70F-3D309F0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805291-48B0-6A4B-8263-9847F12C8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7040C-E3E5-994D-B440-B06BA1BB3F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2" y="0"/>
            <a:ext cx="914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F2174D-23C7-1243-823B-56BF88D1096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42" y="0"/>
            <a:ext cx="9140157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3F784-2F7B-B146-B15A-D67AE56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DF45-26FB-1445-948F-BDA5C2CA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7AEC-3240-F24D-BB43-2C9C01E86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0D28-9C36-2F41-8ABE-06402A005C9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4C89-03E0-364A-9E71-DE34B812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1FF2-C2E0-C745-8C10-E79CD0BF8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05A6-7AE2-6C44-B1CE-8E7B40C14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7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t-core-is-the-future-of-net/" TargetMode="External"/><Relationship Id="rId7" Type="http://schemas.openxmlformats.org/officeDocument/2006/relationships/hyperlink" Target="https://devblogs.microsoft.com/dotnet/try-out-nullable-reference-type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dotnet/csharp/whats-new/csharp-8" TargetMode="External"/><Relationship Id="rId5" Type="http://schemas.openxmlformats.org/officeDocument/2006/relationships/hyperlink" Target="https://docs.microsoft.com/en-us/aspnet/core/release-notes/aspnetcore-3.0?view=aspnetcore-3.0" TargetMode="External"/><Relationship Id="rId4" Type="http://schemas.openxmlformats.org/officeDocument/2006/relationships/hyperlink" Target="https://docs.microsoft.com/en-us/dotnet/core/whats-new/dotnet-core-3-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7187" y="1170038"/>
            <a:ext cx="687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new in .NET Core &amp; C# 8.0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 &amp; Runtime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Tools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 Installer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Smaller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Old versions automatically removed</a:t>
            </a:r>
          </a:p>
          <a:p>
            <a:pPr fontAlgn="base"/>
            <a:r>
              <a:rPr lang="en-US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GC optimizations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Optimized for memory constrained environments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Smaller heap sizes</a:t>
            </a:r>
          </a:p>
          <a:p>
            <a:pPr lvl="2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Smaller memory footprint</a:t>
            </a:r>
          </a:p>
          <a:p>
            <a:pPr lvl="2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Better alignment with modern cpu cache sizes for gen0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Large Page support</a:t>
            </a: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only desktop technologies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WinForms (with HDPI support)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WPF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Framework 6.3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Managed COM Components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interop</a:t>
            </a:r>
            <a:endParaRPr lang="nl-BE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 apis (CoCreate)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WinRT apis</a:t>
            </a: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WCF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WWF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WebForms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Remoting</a:t>
            </a:r>
            <a:endParaRPr lang="nl-BE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56" y="1390036"/>
            <a:ext cx="3624416" cy="362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ARM64 Linux support</a:t>
            </a:r>
          </a:p>
          <a:p>
            <a:pPr fontAlgn="base"/>
            <a:r>
              <a:rPr lang="en-US" dirty="0"/>
              <a:t>SerialPort support</a:t>
            </a:r>
          </a:p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nl-B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TLS </a:t>
            </a:r>
            <a:r>
              <a:rPr lang="en-US" dirty="0"/>
              <a:t>1.3 support (on OpenSSL 1.1.1)</a:t>
            </a:r>
          </a:p>
          <a:p>
            <a:pPr fontAlgn="base"/>
            <a:r>
              <a:rPr lang="en-US" dirty="0"/>
              <a:t>AES-GCM &amp; AES-CCM support</a:t>
            </a:r>
          </a:p>
          <a:p>
            <a:pPr fontAlgn="base"/>
            <a:r>
              <a:rPr lang="en-US" dirty="0"/>
              <a:t>Import &amp; Export of keys</a:t>
            </a:r>
          </a:p>
          <a:p>
            <a:pPr lvl="1" fontAlgn="base"/>
            <a:r>
              <a:rPr lang="en-US" dirty="0"/>
              <a:t>X.509</a:t>
            </a:r>
          </a:p>
          <a:p>
            <a:pPr lvl="1" fontAlgn="base"/>
            <a:r>
              <a:rPr lang="en-US" dirty="0"/>
              <a:t>PKCS#8</a:t>
            </a:r>
          </a:p>
          <a:p>
            <a:pPr lvl="1" fontAlgn="base"/>
            <a:r>
              <a:rPr lang="en-US" dirty="0"/>
              <a:t>PKCS#1</a:t>
            </a:r>
          </a:p>
          <a:p>
            <a:pPr lvl="1" fontAlgn="base"/>
            <a:r>
              <a:rPr lang="en-US" dirty="0"/>
              <a:t>PFX/PKCS#12</a:t>
            </a:r>
          </a:p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nl-B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GPIO support for Raspberry PI</a:t>
            </a:r>
          </a:p>
          <a:p>
            <a:pPr fontAlgn="base"/>
            <a:r>
              <a:rPr lang="en-US" dirty="0"/>
              <a:t>IEEE 754-2008 conformance</a:t>
            </a:r>
          </a:p>
          <a:p>
            <a:pPr fontAlgn="base"/>
            <a:r>
              <a:rPr lang="en-US" dirty="0"/>
              <a:t>Platform dependent SIMD intrinsics</a:t>
            </a:r>
            <a:br>
              <a:rPr lang="en-US" dirty="0"/>
            </a:br>
            <a:endParaRPr lang="nl-B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8426" y="2939863"/>
            <a:ext cx="7832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new in ASP.NET Core 3.0</a:t>
            </a:r>
            <a:endParaRPr lang="en-US" sz="4000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Kestrel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0048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Defaults</a:t>
            </a:r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HTTP/2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enabled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default	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AllowSynchronousIO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disabled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default</a:t>
            </a:r>
          </a:p>
          <a:p>
            <a:pPr fontAlgn="base"/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event counters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-per-second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Total-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Current-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Failed-Requests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Pipes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HttpContext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Forwarded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Header middleware 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improvements</a:t>
            </a:r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Hosting &amp; Routing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 Host </a:t>
            </a:r>
            <a:r>
              <a:rPr lang="en-US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Replatform</a:t>
            </a:r>
            <a:endParaRPr lang="en-US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Unifies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&amp; non-web hosting model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Kestrel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is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now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hosted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service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Startup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injection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limited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</a:t>
            </a:r>
          </a:p>
          <a:p>
            <a:pPr lvl="2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IHostEnvironment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IWebHostEnvironment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Iconfiguration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Routing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Exposes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routing to middleware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Enables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policy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frameworks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fontAlgn="base"/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Json.NET removed</a:t>
            </a:r>
          </a:p>
          <a:p>
            <a:pPr fontAlgn="base"/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reader &amp; 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writer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Written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scratch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Optimized for UTF-8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Faster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a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replacement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 Json.NET</a:t>
            </a:r>
          </a:p>
          <a:p>
            <a:pPr fontAlgn="base"/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re-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Json.NET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4167" y="4976634"/>
            <a:ext cx="5617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ConfigureServices</a:t>
            </a:r>
            <a:r>
              <a:rPr lang="en-US" dirty="0"/>
              <a:t>(</a:t>
            </a:r>
            <a:r>
              <a:rPr lang="en-US" dirty="0" err="1"/>
              <a:t>IServiceCollection</a:t>
            </a:r>
            <a:r>
              <a:rPr lang="en-US" dirty="0"/>
              <a:t> services){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services.AddNewtonsoftJson</a:t>
            </a:r>
            <a:r>
              <a:rPr lang="en-US" dirty="0" smtClean="0"/>
              <a:t>(options </a:t>
            </a:r>
            <a:r>
              <a:rPr lang="en-US" dirty="0"/>
              <a:t>=&gt; ...);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1277" y="2890391"/>
            <a:ext cx="7621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333333"/>
                </a:solidFill>
                <a:latin typeface="Segoe UI" panose="020B0502040204020203" pitchFamily="34" charset="0"/>
              </a:rPr>
              <a:t>.NET Core is the Future of .NET</a:t>
            </a:r>
            <a:endParaRPr lang="en-US" sz="4000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8373" y="3598277"/>
            <a:ext cx="3474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Scott Hunter -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Director of Program Management</a:t>
            </a:r>
          </a:p>
        </p:txBody>
      </p:sp>
    </p:spTree>
    <p:extLst>
      <p:ext uri="{BB962C8B-B14F-4D97-AF65-F5344CB8AC3E}">
        <p14:creationId xmlns:p14="http://schemas.microsoft.com/office/powerpoint/2010/main" val="28256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Frameworks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Razor</a:t>
            </a:r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attribute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implements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SignalR</a:t>
            </a:r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Automatic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reconnection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support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HubInvocationContext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authorization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handlers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HubCallerContext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lvl="2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Arguments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 to server streaming</a:t>
            </a:r>
          </a:p>
        </p:txBody>
      </p:sp>
    </p:spTree>
    <p:extLst>
      <p:ext uri="{BB962C8B-B14F-4D97-AF65-F5344CB8AC3E}">
        <p14:creationId xmlns:p14="http://schemas.microsoft.com/office/powerpoint/2010/main" val="19951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 performance RPC framework</a:t>
            </a:r>
          </a:p>
          <a:p>
            <a:pPr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Contract First</a:t>
            </a:r>
          </a:p>
          <a:p>
            <a:pPr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Platform &amp;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neutral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Bidirectional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streaming</a:t>
            </a:r>
          </a:p>
        </p:txBody>
      </p:sp>
    </p:spTree>
    <p:extLst>
      <p:ext uri="{BB962C8B-B14F-4D97-AF65-F5344CB8AC3E}">
        <p14:creationId xmlns:p14="http://schemas.microsoft.com/office/powerpoint/2010/main" val="18293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Tooling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generation server &amp; 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Grpc.AspNetCore</a:t>
            </a:r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Framework for hosting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services</a:t>
            </a:r>
          </a:p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Grpc.Net.Client</a:t>
            </a:r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services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 contract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Builds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HttpClient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Grpc.Net.ClientFactory</a:t>
            </a:r>
            <a:endParaRPr lang="nl-BE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HttpClientFactory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5445" y="3048017"/>
            <a:ext cx="5192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new in C# 8.0</a:t>
            </a:r>
            <a:endParaRPr lang="en-US" sz="4000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Depends on .NET standard 2.1</a:t>
            </a:r>
          </a:p>
          <a:p>
            <a:pPr fontAlgn="base"/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supported on framework 4.8</a:t>
            </a:r>
          </a:p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Features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Nullable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reference types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streams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Ranges &amp; Indices</a:t>
            </a: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Default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implementation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 interface methods</a:t>
            </a:r>
          </a:p>
          <a:p>
            <a:pPr lvl="1"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expressions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 – </a:t>
            </a:r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Nullable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 types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Removes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 as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valid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 reference types</a:t>
            </a:r>
          </a:p>
          <a:p>
            <a:pPr fontAlgn="base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Warning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only!</a:t>
            </a:r>
          </a:p>
          <a:p>
            <a:pPr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Can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applied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granularly</a:t>
            </a: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level, file level</a:t>
            </a:r>
          </a:p>
          <a:p>
            <a:pPr fontAlgn="base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generic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constraint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notnull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Attribute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pre- and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postconditions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Minor features</a:t>
            </a:r>
          </a:p>
          <a:p>
            <a:pPr lvl="1" fontAlgn="base"/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Target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typed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new </a:t>
            </a:r>
            <a:r>
              <a:rPr lang="nl-B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expressions</a:t>
            </a: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declarations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Static local functions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Null coalescing assignment ??=</a:t>
            </a:r>
          </a:p>
          <a:p>
            <a:pPr lvl="1" fontAlgn="base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IAsyncDisposable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Quality of life enhancement for interpolated verbatim strings</a:t>
            </a:r>
          </a:p>
          <a:p>
            <a:pPr marL="457200" lvl="1" indent="0" fontAlgn="base">
              <a:buNone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BE" b="1" dirty="0" err="1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Esoterica</a:t>
            </a:r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Disposable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structs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fontAlgn="base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Readonly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members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structs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Unmanaged constructed types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Nested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stackalloc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expressions</a:t>
            </a:r>
          </a:p>
          <a:p>
            <a:pPr lvl="1" fontAlgn="base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fontAlgn="base">
              <a:buNone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.Net</a:t>
            </a:r>
            <a:r>
              <a:rPr lang="en-US" dirty="0" smtClean="0">
                <a:hlinkClick r:id="rId3"/>
              </a:rPr>
              <a:t> Core is the future of .NET</a:t>
            </a:r>
            <a:endParaRPr lang="en-US" dirty="0" smtClean="0"/>
          </a:p>
          <a:p>
            <a:r>
              <a:rPr lang="en-US" dirty="0">
                <a:hlinkClick r:id="rId4"/>
              </a:rPr>
              <a:t>What's new in .NET Core 3.0</a:t>
            </a:r>
            <a:endParaRPr lang="en-US" dirty="0"/>
          </a:p>
          <a:p>
            <a:r>
              <a:rPr lang="en-US" dirty="0" smtClean="0">
                <a:hlinkClick r:id="rId5"/>
              </a:rPr>
              <a:t>What's new in ASP.NET Core 3.0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What's new in C# 8.0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Try out </a:t>
            </a:r>
            <a:r>
              <a:rPr lang="en-US" dirty="0" err="1" smtClean="0">
                <a:hlinkClick r:id="rId7"/>
              </a:rPr>
              <a:t>Nullable</a:t>
            </a:r>
            <a:r>
              <a:rPr lang="en-US" dirty="0" smtClean="0">
                <a:hlinkClick r:id="rId7"/>
              </a:rPr>
              <a:t> reference 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2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Beyond .NET Core 3.0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5</a:t>
            </a:r>
          </a:p>
          <a:p>
            <a:endParaRPr lang="nl-BE" b="1" dirty="0" smtClean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Unification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CoreFx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Runtime Convergence</a:t>
            </a:r>
          </a:p>
          <a:p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Interop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Objective-C / Swift</a:t>
            </a:r>
          </a:p>
        </p:txBody>
      </p:sp>
    </p:spTree>
    <p:extLst>
      <p:ext uri="{BB962C8B-B14F-4D97-AF65-F5344CB8AC3E}">
        <p14:creationId xmlns:p14="http://schemas.microsoft.com/office/powerpoint/2010/main" val="2521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evblogs.microsoft.com/dotnet/wp-content/uploads/sites/10/2019/05/dotnet_sche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0" y="1585019"/>
            <a:ext cx="7643458" cy="422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1213" y="2939863"/>
            <a:ext cx="6945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new in .NET Core 3.0</a:t>
            </a:r>
            <a:endParaRPr lang="en-US" sz="4000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2.1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Span&lt;T&gt;</a:t>
            </a:r>
          </a:p>
          <a:p>
            <a:pPr lvl="1"/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ValueTask &amp; ValueTask&lt;T&gt;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Reflection Emit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SIMD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DbProviderFactories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Quality of Life additions</a:t>
            </a:r>
          </a:p>
          <a:p>
            <a:pPr lvl="1"/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Supported on .NET Framework 4.8!</a:t>
            </a:r>
          </a:p>
          <a:p>
            <a:pPr marL="0" indent="0">
              <a:buNone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Roll-forward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</a:p>
          <a:p>
            <a:pPr lvl="2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file</a:t>
            </a:r>
          </a:p>
          <a:p>
            <a:pPr lvl="2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 file</a:t>
            </a:r>
          </a:p>
          <a:p>
            <a:pPr lvl="2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Environment Variable</a:t>
            </a:r>
          </a:p>
          <a:p>
            <a:pPr lvl="2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Commandline parameter</a:t>
            </a:r>
          </a:p>
          <a:p>
            <a:pPr lvl="1"/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Options</a:t>
            </a:r>
          </a:p>
          <a:p>
            <a:pPr lvl="2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Latest patch</a:t>
            </a:r>
          </a:p>
          <a:p>
            <a:pPr lvl="2"/>
            <a:r>
              <a:rPr lang="nl-BE" sz="1600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Minor</a:t>
            </a:r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Major</a:t>
            </a:r>
          </a:p>
          <a:p>
            <a:pPr lvl="2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Latest</a:t>
            </a:r>
            <a:r>
              <a:rPr lang="nl-B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minor, Latest major</a:t>
            </a:r>
          </a:p>
          <a:p>
            <a:pPr lvl="2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Disabled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dependencies on build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&amp; Deployment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file executables</a:t>
            </a:r>
          </a:p>
          <a:p>
            <a:pPr lvl="1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Includes native dependencies</a:t>
            </a:r>
          </a:p>
          <a:p>
            <a:pPr lvl="1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Assembly linker for removing unneeded assemblies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ReadyToRun</a:t>
            </a:r>
          </a:p>
          <a:p>
            <a:pPr lvl="1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Next generation of ngen</a:t>
            </a:r>
          </a:p>
          <a:p>
            <a:pPr lvl="1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supported for single file exes</a:t>
            </a:r>
          </a:p>
          <a:p>
            <a:pPr lvl="1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cross-platform codegen, with some exceptions</a:t>
            </a:r>
          </a:p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Tiered Compilation</a:t>
            </a:r>
          </a:p>
          <a:p>
            <a:pPr lvl="1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Faster startup</a:t>
            </a:r>
          </a:p>
          <a:p>
            <a:pPr lvl="1"/>
            <a:r>
              <a:rPr lang="nl-B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Replace hot path with more optimized bytecode at runtime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&amp; Deployment</a:t>
            </a:r>
            <a:endParaRPr lang="en-US" b="1" dirty="0">
              <a:solidFill>
                <a:srgbClr val="287DE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dependent </a:t>
            </a:r>
            <a:r>
              <a:rPr lang="nl-BE" b="1" dirty="0" smtClean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executables</a:t>
            </a:r>
          </a:p>
          <a:p>
            <a:pPr fontAlgn="base"/>
            <a:r>
              <a:rPr lang="en-US" b="1" dirty="0">
                <a:solidFill>
                  <a:srgbClr val="287D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MSIX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 source packaging standard &amp; toolset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Containerized application installer 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Clean Uninstalls</a:t>
            </a:r>
          </a:p>
          <a:p>
            <a:pPr lvl="1" fontAlgn="base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(Limited) support down to Win7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 calibri light" id="{F00F9CC6-F8A8-7A40-B9B0-D159A3381196}" vid="{17E04F0B-4233-984C-BFAE-ABE10F2AB9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 calibri light" id="{F00F9CC6-F8A8-7A40-B9B0-D159A3381196}" vid="{37AAF0F4-9761-BD4C-B61D-1C6D1D250BF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 - powerpoint</Template>
  <TotalTime>2666</TotalTime>
  <Words>1482</Words>
  <Application>Microsoft Office PowerPoint</Application>
  <PresentationFormat>On-screen Show (4:3)</PresentationFormat>
  <Paragraphs>365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Segoe UI</vt:lpstr>
      <vt:lpstr>1_Custom Design</vt:lpstr>
      <vt:lpstr>Custom Design</vt:lpstr>
      <vt:lpstr>PowerPoint Presentation</vt:lpstr>
      <vt:lpstr>PowerPoint Presentation</vt:lpstr>
      <vt:lpstr>Beyond .NET Core 3.0</vt:lpstr>
      <vt:lpstr>PowerPoint Presentation</vt:lpstr>
      <vt:lpstr>PowerPoint Presentation</vt:lpstr>
      <vt:lpstr>.NET Standard 2.1</vt:lpstr>
      <vt:lpstr>Build</vt:lpstr>
      <vt:lpstr>Compilation &amp; Deployment</vt:lpstr>
      <vt:lpstr>Compilation &amp; Deployment</vt:lpstr>
      <vt:lpstr>SDK &amp; Runtime</vt:lpstr>
      <vt:lpstr>Windows</vt:lpstr>
      <vt:lpstr>Windows</vt:lpstr>
      <vt:lpstr>Linux</vt:lpstr>
      <vt:lpstr>Security</vt:lpstr>
      <vt:lpstr>Varia</vt:lpstr>
      <vt:lpstr>PowerPoint Presentation</vt:lpstr>
      <vt:lpstr>Kestrel</vt:lpstr>
      <vt:lpstr>Hosting &amp; Routing</vt:lpstr>
      <vt:lpstr>Json</vt:lpstr>
      <vt:lpstr>Frameworks</vt:lpstr>
      <vt:lpstr>gRPC</vt:lpstr>
      <vt:lpstr>gRPC</vt:lpstr>
      <vt:lpstr>PowerPoint Presentation</vt:lpstr>
      <vt:lpstr>C# 8.0</vt:lpstr>
      <vt:lpstr>C# 8.0 – Nullable ref types</vt:lpstr>
      <vt:lpstr>C# 8.0</vt:lpstr>
      <vt:lpstr>C# 8.0</vt:lpstr>
      <vt:lpstr>Resources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De Pretre</dc:creator>
  <cp:lastModifiedBy>Jeffrey De Pretre</cp:lastModifiedBy>
  <cp:revision>31</cp:revision>
  <dcterms:created xsi:type="dcterms:W3CDTF">2019-11-05T13:51:35Z</dcterms:created>
  <dcterms:modified xsi:type="dcterms:W3CDTF">2019-11-07T10:19:22Z</dcterms:modified>
</cp:coreProperties>
</file>