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48" r:id="rId5"/>
    <p:sldMasterId id="2147483660" r:id="rId6"/>
  </p:sldMasterIdLst>
  <p:notesMasterIdLst>
    <p:notesMasterId r:id="rId25"/>
  </p:notesMasterIdLst>
  <p:handoutMasterIdLst>
    <p:handoutMasterId r:id="rId26"/>
  </p:handoutMasterIdLst>
  <p:sldIdLst>
    <p:sldId id="265" r:id="rId7"/>
    <p:sldId id="280" r:id="rId8"/>
    <p:sldId id="285" r:id="rId9"/>
    <p:sldId id="293" r:id="rId10"/>
    <p:sldId id="295" r:id="rId11"/>
    <p:sldId id="289" r:id="rId12"/>
    <p:sldId id="288" r:id="rId13"/>
    <p:sldId id="291" r:id="rId14"/>
    <p:sldId id="292" r:id="rId15"/>
    <p:sldId id="294" r:id="rId16"/>
    <p:sldId id="296" r:id="rId17"/>
    <p:sldId id="303" r:id="rId18"/>
    <p:sldId id="300" r:id="rId19"/>
    <p:sldId id="298" r:id="rId20"/>
    <p:sldId id="301" r:id="rId21"/>
    <p:sldId id="299" r:id="rId22"/>
    <p:sldId id="302" r:id="rId23"/>
    <p:sldId id="304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BBBBBB"/>
    <a:srgbClr val="1F7EE0"/>
    <a:srgbClr val="20201E"/>
    <a:srgbClr val="D3D3D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EACF0-8DE6-41A8-B775-8BF4B49F1236}" v="113" dt="2019-11-12T08:43:3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72474" autoAdjust="0"/>
  </p:normalViewPr>
  <p:slideViewPr>
    <p:cSldViewPr snapToGrid="0">
      <p:cViewPr varScale="1">
        <p:scale>
          <a:sx n="95" d="100"/>
          <a:sy n="95" d="100"/>
        </p:scale>
        <p:origin x="21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Stubbe" userId="95a0ad93b831c6e0" providerId="LiveId" clId="{92E5C698-4FA7-4540-A961-BBB25D1D65C3}"/>
    <pc:docChg chg="undo custSel addSld delSld modSld sldOrd">
      <pc:chgData name="Niels Stubbe" userId="95a0ad93b831c6e0" providerId="LiveId" clId="{92E5C698-4FA7-4540-A961-BBB25D1D65C3}" dt="2019-11-05T20:20:45.669" v="5132" actId="20577"/>
      <pc:docMkLst>
        <pc:docMk/>
      </pc:docMkLst>
      <pc:sldChg chg="modSp add del">
        <pc:chgData name="Niels Stubbe" userId="95a0ad93b831c6e0" providerId="LiveId" clId="{92E5C698-4FA7-4540-A961-BBB25D1D65C3}" dt="2019-10-30T21:09:21.672" v="1145" actId="47"/>
        <pc:sldMkLst>
          <pc:docMk/>
          <pc:sldMk cId="3670886646" sldId="278"/>
        </pc:sldMkLst>
        <pc:spChg chg="mod">
          <ac:chgData name="Niels Stubbe" userId="95a0ad93b831c6e0" providerId="LiveId" clId="{92E5C698-4FA7-4540-A961-BBB25D1D65C3}" dt="2019-10-30T21:09:00.653" v="1139"/>
          <ac:spMkLst>
            <pc:docMk/>
            <pc:sldMk cId="3670886646" sldId="278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0-30T21:07:44.896" v="1064" actId="113"/>
          <ac:spMkLst>
            <pc:docMk/>
            <pc:sldMk cId="3670886646" sldId="278"/>
            <ac:spMk id="6" creationId="{0E5C9EE7-2917-A64D-BA8D-AC1061DAC432}"/>
          </ac:spMkLst>
        </pc:spChg>
      </pc:sldChg>
      <pc:sldChg chg="del">
        <pc:chgData name="Niels Stubbe" userId="95a0ad93b831c6e0" providerId="LiveId" clId="{92E5C698-4FA7-4540-A961-BBB25D1D65C3}" dt="2019-11-02T15:29:55.481" v="3787" actId="47"/>
        <pc:sldMkLst>
          <pc:docMk/>
          <pc:sldMk cId="4115330353" sldId="279"/>
        </pc:sldMkLst>
      </pc:sldChg>
      <pc:sldChg chg="addSp modSp modNotesTx">
        <pc:chgData name="Niels Stubbe" userId="95a0ad93b831c6e0" providerId="LiveId" clId="{92E5C698-4FA7-4540-A961-BBB25D1D65C3}" dt="2019-11-02T14:18:38.849" v="3390" actId="20577"/>
        <pc:sldMkLst>
          <pc:docMk/>
          <pc:sldMk cId="2545719080" sldId="280"/>
        </pc:sldMkLst>
        <pc:spChg chg="mod">
          <ac:chgData name="Niels Stubbe" userId="95a0ad93b831c6e0" providerId="LiveId" clId="{92E5C698-4FA7-4540-A961-BBB25D1D65C3}" dt="2019-10-30T21:07:28.424" v="1063" actId="207"/>
          <ac:spMkLst>
            <pc:docMk/>
            <pc:sldMk cId="2545719080" sldId="280"/>
            <ac:spMk id="2" creationId="{58BB5624-B6ED-459F-9344-FA213B7285FC}"/>
          </ac:spMkLst>
        </pc:spChg>
        <pc:spChg chg="mod">
          <ac:chgData name="Niels Stubbe" userId="95a0ad93b831c6e0" providerId="LiveId" clId="{92E5C698-4FA7-4540-A961-BBB25D1D65C3}" dt="2019-10-30T21:59:01.023" v="2136" actId="313"/>
          <ac:spMkLst>
            <pc:docMk/>
            <pc:sldMk cId="2545719080" sldId="280"/>
            <ac:spMk id="3" creationId="{EB8CE5CD-F484-4112-AE62-88730562BBE4}"/>
          </ac:spMkLst>
        </pc:spChg>
        <pc:picChg chg="add mod">
          <ac:chgData name="Niels Stubbe" userId="95a0ad93b831c6e0" providerId="LiveId" clId="{92E5C698-4FA7-4540-A961-BBB25D1D65C3}" dt="2019-10-30T20:12:10.285" v="18" actId="1076"/>
          <ac:picMkLst>
            <pc:docMk/>
            <pc:sldMk cId="2545719080" sldId="280"/>
            <ac:picMk id="1026" creationId="{499D254C-AA25-4E14-830E-659AC61A2FD3}"/>
          </ac:picMkLst>
        </pc:picChg>
        <pc:picChg chg="add mod">
          <ac:chgData name="Niels Stubbe" userId="95a0ad93b831c6e0" providerId="LiveId" clId="{92E5C698-4FA7-4540-A961-BBB25D1D65C3}" dt="2019-10-30T20:12:15.128" v="20" actId="1076"/>
          <ac:picMkLst>
            <pc:docMk/>
            <pc:sldMk cId="2545719080" sldId="280"/>
            <ac:picMk id="1028" creationId="{DB86B815-23D2-4693-91CF-57540445B87C}"/>
          </ac:picMkLst>
        </pc:picChg>
      </pc:sldChg>
      <pc:sldChg chg="addSp delSp modSp del ord">
        <pc:chgData name="Niels Stubbe" userId="95a0ad93b831c6e0" providerId="LiveId" clId="{92E5C698-4FA7-4540-A961-BBB25D1D65C3}" dt="2019-10-30T20:24:22.431" v="347" actId="47"/>
        <pc:sldMkLst>
          <pc:docMk/>
          <pc:sldMk cId="26227509" sldId="281"/>
        </pc:sldMkLst>
        <pc:spChg chg="add del mod">
          <ac:chgData name="Niels Stubbe" userId="95a0ad93b831c6e0" providerId="LiveId" clId="{92E5C698-4FA7-4540-A961-BBB25D1D65C3}" dt="2019-10-30T20:21:55.957" v="251" actId="12084"/>
          <ac:spMkLst>
            <pc:docMk/>
            <pc:sldMk cId="26227509" sldId="281"/>
            <ac:spMk id="5" creationId="{A0CDF011-349C-9347-A6AC-DE09AE2B6EC4}"/>
          </ac:spMkLst>
        </pc:spChg>
        <pc:spChg chg="del mod">
          <ac:chgData name="Niels Stubbe" userId="95a0ad93b831c6e0" providerId="LiveId" clId="{92E5C698-4FA7-4540-A961-BBB25D1D65C3}" dt="2019-10-30T20:24:05.126" v="343"/>
          <ac:spMkLst>
            <pc:docMk/>
            <pc:sldMk cId="26227509" sldId="281"/>
            <ac:spMk id="6" creationId="{0E5C9EE7-2917-A64D-BA8D-AC1061DAC432}"/>
          </ac:spMkLst>
        </pc:spChg>
        <pc:spChg chg="add mod">
          <ac:chgData name="Niels Stubbe" userId="95a0ad93b831c6e0" providerId="LiveId" clId="{92E5C698-4FA7-4540-A961-BBB25D1D65C3}" dt="2019-10-30T20:24:15.457" v="346" actId="1076"/>
          <ac:spMkLst>
            <pc:docMk/>
            <pc:sldMk cId="26227509" sldId="281"/>
            <ac:spMk id="10" creationId="{A0050B77-0EEF-46EF-883E-C6AE293625CC}"/>
          </ac:spMkLst>
        </pc:spChg>
        <pc:spChg chg="add mod">
          <ac:chgData name="Niels Stubbe" userId="95a0ad93b831c6e0" providerId="LiveId" clId="{92E5C698-4FA7-4540-A961-BBB25D1D65C3}" dt="2019-10-30T20:23:46.856" v="336"/>
          <ac:spMkLst>
            <pc:docMk/>
            <pc:sldMk cId="26227509" sldId="281"/>
            <ac:spMk id="11" creationId="{6DC5C5F5-07D9-4330-A66D-432377B7E58A}"/>
          </ac:spMkLst>
        </pc:spChg>
        <pc:graphicFrameChg chg="add del mod">
          <ac:chgData name="Niels Stubbe" userId="95a0ad93b831c6e0" providerId="LiveId" clId="{92E5C698-4FA7-4540-A961-BBB25D1D65C3}" dt="2019-10-30T20:21:30.559" v="249" actId="12084"/>
          <ac:graphicFrameMkLst>
            <pc:docMk/>
            <pc:sldMk cId="26227509" sldId="281"/>
            <ac:graphicFrameMk id="3" creationId="{F2C17FAC-225E-4814-8B8B-4B5C54922BF3}"/>
          </ac:graphicFrameMkLst>
        </pc:graphicFrameChg>
        <pc:graphicFrameChg chg="add del mod">
          <ac:chgData name="Niels Stubbe" userId="95a0ad93b831c6e0" providerId="LiveId" clId="{92E5C698-4FA7-4540-A961-BBB25D1D65C3}" dt="2019-10-30T20:22:27.803" v="333" actId="478"/>
          <ac:graphicFrameMkLst>
            <pc:docMk/>
            <pc:sldMk cId="26227509" sldId="281"/>
            <ac:graphicFrameMk id="4" creationId="{284A64DF-E7AC-44FE-940F-F6CEEF18FA1B}"/>
          </ac:graphicFrameMkLst>
        </pc:graphicFrameChg>
        <pc:picChg chg="add mod">
          <ac:chgData name="Niels Stubbe" userId="95a0ad93b831c6e0" providerId="LiveId" clId="{92E5C698-4FA7-4540-A961-BBB25D1D65C3}" dt="2019-10-30T20:23:19.520" v="335" actId="1076"/>
          <ac:picMkLst>
            <pc:docMk/>
            <pc:sldMk cId="26227509" sldId="281"/>
            <ac:picMk id="2" creationId="{1B280EC9-B7D8-4B08-B3A7-54616E5E715C}"/>
          </ac:picMkLst>
        </pc:picChg>
      </pc:sldChg>
      <pc:sldChg chg="modSp add del ord">
        <pc:chgData name="Niels Stubbe" userId="95a0ad93b831c6e0" providerId="LiveId" clId="{92E5C698-4FA7-4540-A961-BBB25D1D65C3}" dt="2019-11-02T16:24:50.609" v="4409" actId="47"/>
        <pc:sldMkLst>
          <pc:docMk/>
          <pc:sldMk cId="1612903681" sldId="282"/>
        </pc:sldMkLst>
        <pc:spChg chg="mod">
          <ac:chgData name="Niels Stubbe" userId="95a0ad93b831c6e0" providerId="LiveId" clId="{92E5C698-4FA7-4540-A961-BBB25D1D65C3}" dt="2019-11-02T16:24:42.023" v="4405"/>
          <ac:spMkLst>
            <pc:docMk/>
            <pc:sldMk cId="1612903681" sldId="282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1-02T15:31:42.009" v="3837" actId="313"/>
          <ac:spMkLst>
            <pc:docMk/>
            <pc:sldMk cId="1612903681" sldId="282"/>
            <ac:spMk id="6" creationId="{0E5C9EE7-2917-A64D-BA8D-AC1061DAC432}"/>
          </ac:spMkLst>
        </pc:spChg>
      </pc:sldChg>
      <pc:sldChg chg="del">
        <pc:chgData name="Niels Stubbe" userId="95a0ad93b831c6e0" providerId="LiveId" clId="{92E5C698-4FA7-4540-A961-BBB25D1D65C3}" dt="2019-11-02T15:29:56.377" v="3788" actId="47"/>
        <pc:sldMkLst>
          <pc:docMk/>
          <pc:sldMk cId="296981179" sldId="283"/>
        </pc:sldMkLst>
      </pc:sldChg>
      <pc:sldChg chg="del">
        <pc:chgData name="Niels Stubbe" userId="95a0ad93b831c6e0" providerId="LiveId" clId="{92E5C698-4FA7-4540-A961-BBB25D1D65C3}" dt="2019-11-02T15:29:57.655" v="3790" actId="47"/>
        <pc:sldMkLst>
          <pc:docMk/>
          <pc:sldMk cId="1498200396" sldId="284"/>
        </pc:sldMkLst>
      </pc:sldChg>
      <pc:sldChg chg="addSp delSp modSp add ord modNotesTx">
        <pc:chgData name="Niels Stubbe" userId="95a0ad93b831c6e0" providerId="LiveId" clId="{92E5C698-4FA7-4540-A961-BBB25D1D65C3}" dt="2019-11-05T19:57:13.076" v="4857" actId="20577"/>
        <pc:sldMkLst>
          <pc:docMk/>
          <pc:sldMk cId="1949989831" sldId="285"/>
        </pc:sldMkLst>
        <pc:spChg chg="add del">
          <ac:chgData name="Niels Stubbe" userId="95a0ad93b831c6e0" providerId="LiveId" clId="{92E5C698-4FA7-4540-A961-BBB25D1D65C3}" dt="2019-10-30T20:28:22.950" v="402"/>
          <ac:spMkLst>
            <pc:docMk/>
            <pc:sldMk cId="1949989831" sldId="285"/>
            <ac:spMk id="2" creationId="{7B79A8B8-48AE-45C4-96D9-AF260705DFFB}"/>
          </ac:spMkLst>
        </pc:spChg>
        <pc:spChg chg="add del mod">
          <ac:chgData name="Niels Stubbe" userId="95a0ad93b831c6e0" providerId="LiveId" clId="{92E5C698-4FA7-4540-A961-BBB25D1D65C3}" dt="2019-10-30T20:42:18.466" v="487" actId="478"/>
          <ac:spMkLst>
            <pc:docMk/>
            <pc:sldMk cId="1949989831" sldId="285"/>
            <ac:spMk id="4" creationId="{AD3AE454-D03C-424E-83E9-3EFAA17B5305}"/>
          </ac:spMkLst>
        </pc:spChg>
        <pc:spChg chg="mod">
          <ac:chgData name="Niels Stubbe" userId="95a0ad93b831c6e0" providerId="LiveId" clId="{92E5C698-4FA7-4540-A961-BBB25D1D65C3}" dt="2019-11-05T19:57:13.076" v="4857" actId="20577"/>
          <ac:spMkLst>
            <pc:docMk/>
            <pc:sldMk cId="1949989831" sldId="285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1-02T16:53:55.477" v="4533" actId="20577"/>
          <ac:spMkLst>
            <pc:docMk/>
            <pc:sldMk cId="1949989831" sldId="285"/>
            <ac:spMk id="6" creationId="{0E5C9EE7-2917-A64D-BA8D-AC1061DAC432}"/>
          </ac:spMkLst>
        </pc:spChg>
        <pc:spChg chg="mod">
          <ac:chgData name="Niels Stubbe" userId="95a0ad93b831c6e0" providerId="LiveId" clId="{92E5C698-4FA7-4540-A961-BBB25D1D65C3}" dt="2019-10-30T21:30:55.304" v="1652" actId="20577"/>
          <ac:spMkLst>
            <pc:docMk/>
            <pc:sldMk cId="1949989831" sldId="285"/>
            <ac:spMk id="9" creationId="{8C6FD41C-0473-A24B-8127-48323570E3DD}"/>
          </ac:spMkLst>
        </pc:spChg>
        <pc:graphicFrameChg chg="add del mod">
          <ac:chgData name="Niels Stubbe" userId="95a0ad93b831c6e0" providerId="LiveId" clId="{92E5C698-4FA7-4540-A961-BBB25D1D65C3}" dt="2019-10-30T21:12:01.924" v="1191" actId="478"/>
          <ac:graphicFrameMkLst>
            <pc:docMk/>
            <pc:sldMk cId="1949989831" sldId="285"/>
            <ac:graphicFrameMk id="10" creationId="{1FC196A7-956C-4D19-B024-F02B5BA51F0A}"/>
          </ac:graphicFrameMkLst>
        </pc:graphicFrameChg>
        <pc:graphicFrameChg chg="add del mod">
          <ac:chgData name="Niels Stubbe" userId="95a0ad93b831c6e0" providerId="LiveId" clId="{92E5C698-4FA7-4540-A961-BBB25D1D65C3}" dt="2019-10-30T21:12:38.745" v="1193" actId="478"/>
          <ac:graphicFrameMkLst>
            <pc:docMk/>
            <pc:sldMk cId="1949989831" sldId="285"/>
            <ac:graphicFrameMk id="11" creationId="{B12A5FD0-6DE7-4F57-896A-0548B44C08A7}"/>
          </ac:graphicFrameMkLst>
        </pc:graphicFrameChg>
        <pc:picChg chg="add del mod">
          <ac:chgData name="Niels Stubbe" userId="95a0ad93b831c6e0" providerId="LiveId" clId="{92E5C698-4FA7-4540-A961-BBB25D1D65C3}" dt="2019-10-30T21:09:09.195" v="1141" actId="478"/>
          <ac:picMkLst>
            <pc:docMk/>
            <pc:sldMk cId="1949989831" sldId="285"/>
            <ac:picMk id="3" creationId="{4BB1FBA4-4CE7-4C80-A96C-33FB0605FE70}"/>
          </ac:picMkLst>
        </pc:picChg>
        <pc:picChg chg="add mod">
          <ac:chgData name="Niels Stubbe" userId="95a0ad93b831c6e0" providerId="LiveId" clId="{92E5C698-4FA7-4540-A961-BBB25D1D65C3}" dt="2019-11-02T16:56:06.648" v="4542" actId="1076"/>
          <ac:picMkLst>
            <pc:docMk/>
            <pc:sldMk cId="1949989831" sldId="285"/>
            <ac:picMk id="10" creationId="{563CAEFE-408D-4112-A11D-9598850D1826}"/>
          </ac:picMkLst>
        </pc:picChg>
      </pc:sldChg>
      <pc:sldChg chg="modSp add del">
        <pc:chgData name="Niels Stubbe" userId="95a0ad93b831c6e0" providerId="LiveId" clId="{92E5C698-4FA7-4540-A961-BBB25D1D65C3}" dt="2019-11-02T15:29:57.046" v="3789" actId="47"/>
        <pc:sldMkLst>
          <pc:docMk/>
          <pc:sldMk cId="2903891675" sldId="286"/>
        </pc:sldMkLst>
        <pc:spChg chg="mod">
          <ac:chgData name="Niels Stubbe" userId="95a0ad93b831c6e0" providerId="LiveId" clId="{92E5C698-4FA7-4540-A961-BBB25D1D65C3}" dt="2019-10-30T20:29:51.419" v="449" actId="20577"/>
          <ac:spMkLst>
            <pc:docMk/>
            <pc:sldMk cId="2903891675" sldId="286"/>
            <ac:spMk id="6" creationId="{0E5C9EE7-2917-A64D-BA8D-AC1061DAC432}"/>
          </ac:spMkLst>
        </pc:spChg>
      </pc:sldChg>
      <pc:sldChg chg="addSp delSp modSp add del">
        <pc:chgData name="Niels Stubbe" userId="95a0ad93b831c6e0" providerId="LiveId" clId="{92E5C698-4FA7-4540-A961-BBB25D1D65C3}" dt="2019-10-30T21:07:03.096" v="1061" actId="47"/>
        <pc:sldMkLst>
          <pc:docMk/>
          <pc:sldMk cId="1569037824" sldId="287"/>
        </pc:sldMkLst>
        <pc:spChg chg="del mod">
          <ac:chgData name="Niels Stubbe" userId="95a0ad93b831c6e0" providerId="LiveId" clId="{92E5C698-4FA7-4540-A961-BBB25D1D65C3}" dt="2019-10-30T21:01:06.463" v="824" actId="478"/>
          <ac:spMkLst>
            <pc:docMk/>
            <pc:sldMk cId="1569037824" sldId="287"/>
            <ac:spMk id="2" creationId="{669B158D-5D64-412A-A3EA-1B2B1E0D067B}"/>
          </ac:spMkLst>
        </pc:spChg>
        <pc:spChg chg="del mod">
          <ac:chgData name="Niels Stubbe" userId="95a0ad93b831c6e0" providerId="LiveId" clId="{92E5C698-4FA7-4540-A961-BBB25D1D65C3}" dt="2019-10-30T21:02:08.041" v="913" actId="478"/>
          <ac:spMkLst>
            <pc:docMk/>
            <pc:sldMk cId="1569037824" sldId="287"/>
            <ac:spMk id="3" creationId="{E765DFB5-956B-418C-B9FC-0E1BE9A46634}"/>
          </ac:spMkLst>
        </pc:spChg>
        <pc:spChg chg="add mod">
          <ac:chgData name="Niels Stubbe" userId="95a0ad93b831c6e0" providerId="LiveId" clId="{92E5C698-4FA7-4540-A961-BBB25D1D65C3}" dt="2019-10-30T21:05:52.835" v="998" actId="1076"/>
          <ac:spMkLst>
            <pc:docMk/>
            <pc:sldMk cId="1569037824" sldId="287"/>
            <ac:spMk id="4" creationId="{FE8D2F25-9FEF-4D09-92C0-88D97F1261E2}"/>
          </ac:spMkLst>
        </pc:spChg>
        <pc:spChg chg="add del mod">
          <ac:chgData name="Niels Stubbe" userId="95a0ad93b831c6e0" providerId="LiveId" clId="{92E5C698-4FA7-4540-A961-BBB25D1D65C3}" dt="2019-10-30T21:01:08.612" v="825" actId="478"/>
          <ac:spMkLst>
            <pc:docMk/>
            <pc:sldMk cId="1569037824" sldId="287"/>
            <ac:spMk id="5" creationId="{DDB4AEE1-96A1-4B72-814A-D799A75DAC61}"/>
          </ac:spMkLst>
        </pc:spChg>
        <pc:spChg chg="add del mod">
          <ac:chgData name="Niels Stubbe" userId="95a0ad93b831c6e0" providerId="LiveId" clId="{92E5C698-4FA7-4540-A961-BBB25D1D65C3}" dt="2019-10-30T21:04:15.693" v="975" actId="11529"/>
          <ac:spMkLst>
            <pc:docMk/>
            <pc:sldMk cId="1569037824" sldId="287"/>
            <ac:spMk id="10" creationId="{05572616-BF1E-4E7A-9E93-60D061C034C9}"/>
          </ac:spMkLst>
        </pc:spChg>
        <pc:spChg chg="add del mod">
          <ac:chgData name="Niels Stubbe" userId="95a0ad93b831c6e0" providerId="LiveId" clId="{92E5C698-4FA7-4540-A961-BBB25D1D65C3}" dt="2019-10-30T21:04:47.978" v="978" actId="478"/>
          <ac:spMkLst>
            <pc:docMk/>
            <pc:sldMk cId="1569037824" sldId="287"/>
            <ac:spMk id="11" creationId="{D8423A65-CC54-40EB-97A3-12AA9E9F1EB6}"/>
          </ac:spMkLst>
        </pc:spChg>
        <pc:spChg chg="add del mod">
          <ac:chgData name="Niels Stubbe" userId="95a0ad93b831c6e0" providerId="LiveId" clId="{92E5C698-4FA7-4540-A961-BBB25D1D65C3}" dt="2019-10-30T21:06:49.820" v="1057"/>
          <ac:spMkLst>
            <pc:docMk/>
            <pc:sldMk cId="1569037824" sldId="287"/>
            <ac:spMk id="12" creationId="{6BE3ABBE-DA40-49ED-97E9-B833377E5268}"/>
          </ac:spMkLst>
        </pc:spChg>
        <pc:picChg chg="add del mod">
          <ac:chgData name="Niels Stubbe" userId="95a0ad93b831c6e0" providerId="LiveId" clId="{92E5C698-4FA7-4540-A961-BBB25D1D65C3}" dt="2019-10-30T21:03:17.580" v="963" actId="478"/>
          <ac:picMkLst>
            <pc:docMk/>
            <pc:sldMk cId="1569037824" sldId="287"/>
            <ac:picMk id="6" creationId="{A1A25ED1-7579-40E9-BBE0-88F8A9FEB464}"/>
          </ac:picMkLst>
        </pc:picChg>
        <pc:picChg chg="add del mod">
          <ac:chgData name="Niels Stubbe" userId="95a0ad93b831c6e0" providerId="LiveId" clId="{92E5C698-4FA7-4540-A961-BBB25D1D65C3}" dt="2019-10-30T21:03:31.991" v="966" actId="478"/>
          <ac:picMkLst>
            <pc:docMk/>
            <pc:sldMk cId="1569037824" sldId="287"/>
            <ac:picMk id="7" creationId="{9B2C4A46-5840-4F8C-A248-C22F391C9C8C}"/>
          </ac:picMkLst>
        </pc:picChg>
        <pc:picChg chg="add del mod">
          <ac:chgData name="Niels Stubbe" userId="95a0ad93b831c6e0" providerId="LiveId" clId="{92E5C698-4FA7-4540-A961-BBB25D1D65C3}" dt="2019-10-30T21:06:49.820" v="1057"/>
          <ac:picMkLst>
            <pc:docMk/>
            <pc:sldMk cId="1569037824" sldId="287"/>
            <ac:picMk id="8" creationId="{3BCE56E7-BB0A-48B7-B5C1-02E4B419AB98}"/>
          </ac:picMkLst>
        </pc:picChg>
        <pc:picChg chg="add del mod">
          <ac:chgData name="Niels Stubbe" userId="95a0ad93b831c6e0" providerId="LiveId" clId="{92E5C698-4FA7-4540-A961-BBB25D1D65C3}" dt="2019-10-30T21:06:49.820" v="1057"/>
          <ac:picMkLst>
            <pc:docMk/>
            <pc:sldMk cId="1569037824" sldId="287"/>
            <ac:picMk id="9" creationId="{9492E684-193F-4B6A-A004-55A31A605FA8}"/>
          </ac:picMkLst>
        </pc:picChg>
      </pc:sldChg>
      <pc:sldChg chg="addSp delSp modSp add ord modTransition modAnim modNotesTx">
        <pc:chgData name="Niels Stubbe" userId="95a0ad93b831c6e0" providerId="LiveId" clId="{92E5C698-4FA7-4540-A961-BBB25D1D65C3}" dt="2019-11-02T14:24:17.860" v="3403"/>
        <pc:sldMkLst>
          <pc:docMk/>
          <pc:sldMk cId="3496128873" sldId="288"/>
        </pc:sldMkLst>
        <pc:spChg chg="add del mod">
          <ac:chgData name="Niels Stubbe" userId="95a0ad93b831c6e0" providerId="LiveId" clId="{92E5C698-4FA7-4540-A961-BBB25D1D65C3}" dt="2019-10-30T21:06:43.756" v="1054" actId="478"/>
          <ac:spMkLst>
            <pc:docMk/>
            <pc:sldMk cId="3496128873" sldId="288"/>
            <ac:spMk id="2" creationId="{8E2B1EC1-D43D-4728-9A28-1FBF8B435558}"/>
          </ac:spMkLst>
        </pc:spChg>
        <pc:spChg chg="del mod">
          <ac:chgData name="Niels Stubbe" userId="95a0ad93b831c6e0" providerId="LiveId" clId="{92E5C698-4FA7-4540-A961-BBB25D1D65C3}" dt="2019-10-30T21:06:41.911" v="1053" actId="478"/>
          <ac:spMkLst>
            <pc:docMk/>
            <pc:sldMk cId="3496128873" sldId="288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0-30T21:06:38.672" v="1051" actId="20577"/>
          <ac:spMkLst>
            <pc:docMk/>
            <pc:sldMk cId="3496128873" sldId="288"/>
            <ac:spMk id="6" creationId="{0E5C9EE7-2917-A64D-BA8D-AC1061DAC432}"/>
          </ac:spMkLst>
        </pc:spChg>
        <pc:spChg chg="mod">
          <ac:chgData name="Niels Stubbe" userId="95a0ad93b831c6e0" providerId="LiveId" clId="{92E5C698-4FA7-4540-A961-BBB25D1D65C3}" dt="2019-10-30T21:43:13.642" v="1719" actId="20577"/>
          <ac:spMkLst>
            <pc:docMk/>
            <pc:sldMk cId="3496128873" sldId="288"/>
            <ac:spMk id="9" creationId="{8C6FD41C-0473-A24B-8127-48323570E3DD}"/>
          </ac:spMkLst>
        </pc:spChg>
        <pc:spChg chg="add mod">
          <ac:chgData name="Niels Stubbe" userId="95a0ad93b831c6e0" providerId="LiveId" clId="{92E5C698-4FA7-4540-A961-BBB25D1D65C3}" dt="2019-10-30T21:56:27.870" v="2042" actId="14861"/>
          <ac:spMkLst>
            <pc:docMk/>
            <pc:sldMk cId="3496128873" sldId="288"/>
            <ac:spMk id="12" creationId="{3BF2F3D2-A626-4BEB-86AA-828FE251AF68}"/>
          </ac:spMkLst>
        </pc:spChg>
        <pc:picChg chg="del mod">
          <ac:chgData name="Niels Stubbe" userId="95a0ad93b831c6e0" providerId="LiveId" clId="{92E5C698-4FA7-4540-A961-BBB25D1D65C3}" dt="2019-10-30T21:06:46.456" v="1056" actId="478"/>
          <ac:picMkLst>
            <pc:docMk/>
            <pc:sldMk cId="3496128873" sldId="288"/>
            <ac:picMk id="3" creationId="{4BB1FBA4-4CE7-4C80-A96C-33FB0605FE70}"/>
          </ac:picMkLst>
        </pc:picChg>
        <pc:picChg chg="add mod">
          <ac:chgData name="Niels Stubbe" userId="95a0ad93b831c6e0" providerId="LiveId" clId="{92E5C698-4FA7-4540-A961-BBB25D1D65C3}" dt="2019-10-30T21:07:09.887" v="1062" actId="1076"/>
          <ac:picMkLst>
            <pc:docMk/>
            <pc:sldMk cId="3496128873" sldId="288"/>
            <ac:picMk id="10" creationId="{A3CA82BB-4C43-453B-8152-C867C2967464}"/>
          </ac:picMkLst>
        </pc:picChg>
        <pc:picChg chg="add mod">
          <ac:chgData name="Niels Stubbe" userId="95a0ad93b831c6e0" providerId="LiveId" clId="{92E5C698-4FA7-4540-A961-BBB25D1D65C3}" dt="2019-10-30T21:07:09.887" v="1062" actId="1076"/>
          <ac:picMkLst>
            <pc:docMk/>
            <pc:sldMk cId="3496128873" sldId="288"/>
            <ac:picMk id="11" creationId="{71345691-C8F7-4AB6-A450-DC6E1B63B5FA}"/>
          </ac:picMkLst>
        </pc:picChg>
      </pc:sldChg>
      <pc:sldChg chg="addSp delSp modSp add modNotesTx">
        <pc:chgData name="Niels Stubbe" userId="95a0ad93b831c6e0" providerId="LiveId" clId="{92E5C698-4FA7-4540-A961-BBB25D1D65C3}" dt="2019-11-02T16:46:24.319" v="4522"/>
        <pc:sldMkLst>
          <pc:docMk/>
          <pc:sldMk cId="14249545" sldId="289"/>
        </pc:sldMkLst>
        <pc:spChg chg="mod">
          <ac:chgData name="Niels Stubbe" userId="95a0ad93b831c6e0" providerId="LiveId" clId="{92E5C698-4FA7-4540-A961-BBB25D1D65C3}" dt="2019-11-02T16:45:37.822" v="4519" actId="20577"/>
          <ac:spMkLst>
            <pc:docMk/>
            <pc:sldMk cId="14249545" sldId="289"/>
            <ac:spMk id="5" creationId="{A0CDF011-349C-9347-A6AC-DE09AE2B6EC4}"/>
          </ac:spMkLst>
        </pc:spChg>
        <pc:picChg chg="add del mod">
          <ac:chgData name="Niels Stubbe" userId="95a0ad93b831c6e0" providerId="LiveId" clId="{92E5C698-4FA7-4540-A961-BBB25D1D65C3}" dt="2019-11-02T16:46:24.319" v="4522"/>
          <ac:picMkLst>
            <pc:docMk/>
            <pc:sldMk cId="14249545" sldId="289"/>
            <ac:picMk id="2" creationId="{7586CB3E-26A8-465A-A5F1-C7CF79E9FB0D}"/>
          </ac:picMkLst>
        </pc:picChg>
        <pc:picChg chg="del mod">
          <ac:chgData name="Niels Stubbe" userId="95a0ad93b831c6e0" providerId="LiveId" clId="{92E5C698-4FA7-4540-A961-BBB25D1D65C3}" dt="2019-11-02T14:33:18.951" v="3405" actId="478"/>
          <ac:picMkLst>
            <pc:docMk/>
            <pc:sldMk cId="14249545" sldId="289"/>
            <ac:picMk id="3" creationId="{4BB1FBA4-4CE7-4C80-A96C-33FB0605FE70}"/>
          </ac:picMkLst>
        </pc:picChg>
      </pc:sldChg>
      <pc:sldChg chg="addSp delSp modSp add addAnim delAnim modAnim modNotesTx">
        <pc:chgData name="Niels Stubbe" userId="95a0ad93b831c6e0" providerId="LiveId" clId="{92E5C698-4FA7-4540-A961-BBB25D1D65C3}" dt="2019-11-05T20:10:21.384" v="5021" actId="1076"/>
        <pc:sldMkLst>
          <pc:docMk/>
          <pc:sldMk cId="2270115279" sldId="290"/>
        </pc:sldMkLst>
        <pc:spChg chg="mod">
          <ac:chgData name="Niels Stubbe" userId="95a0ad93b831c6e0" providerId="LiveId" clId="{92E5C698-4FA7-4540-A961-BBB25D1D65C3}" dt="2019-11-05T20:07:45.087" v="5010" actId="20577"/>
          <ac:spMkLst>
            <pc:docMk/>
            <pc:sldMk cId="2270115279" sldId="290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0-30T22:18:54.382" v="2253" actId="20577"/>
          <ac:spMkLst>
            <pc:docMk/>
            <pc:sldMk cId="2270115279" sldId="290"/>
            <ac:spMk id="6" creationId="{0E5C9EE7-2917-A64D-BA8D-AC1061DAC432}"/>
          </ac:spMkLst>
        </pc:spChg>
        <pc:picChg chg="add del mod">
          <ac:chgData name="Niels Stubbe" userId="95a0ad93b831c6e0" providerId="LiveId" clId="{92E5C698-4FA7-4540-A961-BBB25D1D65C3}" dt="2019-11-05T20:10:04.412" v="5014" actId="478"/>
          <ac:picMkLst>
            <pc:docMk/>
            <pc:sldMk cId="2270115279" sldId="290"/>
            <ac:picMk id="2" creationId="{476C68E5-8078-40F4-AFFE-06C2636111C1}"/>
          </ac:picMkLst>
        </pc:picChg>
        <pc:picChg chg="add del mod">
          <ac:chgData name="Niels Stubbe" userId="95a0ad93b831c6e0" providerId="LiveId" clId="{92E5C698-4FA7-4540-A961-BBB25D1D65C3}" dt="2019-11-02T14:42:55.282" v="3449" actId="478"/>
          <ac:picMkLst>
            <pc:docMk/>
            <pc:sldMk cId="2270115279" sldId="290"/>
            <ac:picMk id="2" creationId="{69048F5A-97AB-45CC-9657-57C5E9404CBD}"/>
          </ac:picMkLst>
        </pc:picChg>
        <pc:picChg chg="del">
          <ac:chgData name="Niels Stubbe" userId="95a0ad93b831c6e0" providerId="LiveId" clId="{92E5C698-4FA7-4540-A961-BBB25D1D65C3}" dt="2019-10-30T22:19:06.381" v="2257" actId="478"/>
          <ac:picMkLst>
            <pc:docMk/>
            <pc:sldMk cId="2270115279" sldId="290"/>
            <ac:picMk id="3" creationId="{4BB1FBA4-4CE7-4C80-A96C-33FB0605FE70}"/>
          </ac:picMkLst>
        </pc:picChg>
        <pc:picChg chg="add mod">
          <ac:chgData name="Niels Stubbe" userId="95a0ad93b831c6e0" providerId="LiveId" clId="{92E5C698-4FA7-4540-A961-BBB25D1D65C3}" dt="2019-11-05T20:10:17.862" v="5020" actId="14100"/>
          <ac:picMkLst>
            <pc:docMk/>
            <pc:sldMk cId="2270115279" sldId="290"/>
            <ac:picMk id="3" creationId="{B6FE240A-9574-4553-A1F2-C405AEDC31EA}"/>
          </ac:picMkLst>
        </pc:picChg>
        <pc:picChg chg="add mod">
          <ac:chgData name="Niels Stubbe" userId="95a0ad93b831c6e0" providerId="LiveId" clId="{92E5C698-4FA7-4540-A961-BBB25D1D65C3}" dt="2019-11-05T20:10:14.844" v="5019" actId="1076"/>
          <ac:picMkLst>
            <pc:docMk/>
            <pc:sldMk cId="2270115279" sldId="290"/>
            <ac:picMk id="4" creationId="{3C11A4AC-9B28-4DD8-80C0-B7DE58DE9815}"/>
          </ac:picMkLst>
        </pc:picChg>
        <pc:picChg chg="add del mod">
          <ac:chgData name="Niels Stubbe" userId="95a0ad93b831c6e0" providerId="LiveId" clId="{92E5C698-4FA7-4540-A961-BBB25D1D65C3}" dt="2019-11-05T20:08:25.812" v="5011" actId="478"/>
          <ac:picMkLst>
            <pc:docMk/>
            <pc:sldMk cId="2270115279" sldId="290"/>
            <ac:picMk id="10" creationId="{DE33265D-8EA6-4C3F-ACDD-732075594C5B}"/>
          </ac:picMkLst>
        </pc:picChg>
        <pc:picChg chg="add mod">
          <ac:chgData name="Niels Stubbe" userId="95a0ad93b831c6e0" providerId="LiveId" clId="{92E5C698-4FA7-4540-A961-BBB25D1D65C3}" dt="2019-11-05T20:10:21.384" v="5021" actId="1076"/>
          <ac:picMkLst>
            <pc:docMk/>
            <pc:sldMk cId="2270115279" sldId="290"/>
            <ac:picMk id="11" creationId="{EB27E905-896E-4B4C-86BB-CFE528B422CC}"/>
          </ac:picMkLst>
        </pc:picChg>
      </pc:sldChg>
      <pc:sldChg chg="addSp delSp modSp add ord modNotesTx">
        <pc:chgData name="Niels Stubbe" userId="95a0ad93b831c6e0" providerId="LiveId" clId="{92E5C698-4FA7-4540-A961-BBB25D1D65C3}" dt="2019-11-05T20:18:59.444" v="5058" actId="1076"/>
        <pc:sldMkLst>
          <pc:docMk/>
          <pc:sldMk cId="3805045258" sldId="291"/>
        </pc:sldMkLst>
        <pc:spChg chg="add del mod">
          <ac:chgData name="Niels Stubbe" userId="95a0ad93b831c6e0" providerId="LiveId" clId="{92E5C698-4FA7-4540-A961-BBB25D1D65C3}" dt="2019-11-05T19:41:12.346" v="4809" actId="478"/>
          <ac:spMkLst>
            <pc:docMk/>
            <pc:sldMk cId="3805045258" sldId="291"/>
            <ac:spMk id="4" creationId="{41857A7E-CEDE-4159-8653-19DB1F0C8B8B}"/>
          </ac:spMkLst>
        </pc:spChg>
        <pc:spChg chg="del mod">
          <ac:chgData name="Niels Stubbe" userId="95a0ad93b831c6e0" providerId="LiveId" clId="{92E5C698-4FA7-4540-A961-BBB25D1D65C3}" dt="2019-11-05T19:41:08.096" v="4808" actId="478"/>
          <ac:spMkLst>
            <pc:docMk/>
            <pc:sldMk cId="3805045258" sldId="291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1-05T19:10:38.991" v="4585" actId="20577"/>
          <ac:spMkLst>
            <pc:docMk/>
            <pc:sldMk cId="3805045258" sldId="291"/>
            <ac:spMk id="6" creationId="{0E5C9EE7-2917-A64D-BA8D-AC1061DAC432}"/>
          </ac:spMkLst>
        </pc:spChg>
        <pc:spChg chg="add mod">
          <ac:chgData name="Niels Stubbe" userId="95a0ad93b831c6e0" providerId="LiveId" clId="{92E5C698-4FA7-4540-A961-BBB25D1D65C3}" dt="2019-11-05T20:18:52.681" v="5057" actId="1076"/>
          <ac:spMkLst>
            <pc:docMk/>
            <pc:sldMk cId="3805045258" sldId="291"/>
            <ac:spMk id="12" creationId="{B33D3088-5F1E-4A54-BA56-22D769D665A2}"/>
          </ac:spMkLst>
        </pc:spChg>
        <pc:graphicFrameChg chg="add del mod modGraphic">
          <ac:chgData name="Niels Stubbe" userId="95a0ad93b831c6e0" providerId="LiveId" clId="{92E5C698-4FA7-4540-A961-BBB25D1D65C3}" dt="2019-11-02T15:02:40.444" v="3643" actId="478"/>
          <ac:graphicFrameMkLst>
            <pc:docMk/>
            <pc:sldMk cId="3805045258" sldId="291"/>
            <ac:graphicFrameMk id="2" creationId="{A552FB2B-D033-4F92-9B27-9AEA11EB1A71}"/>
          </ac:graphicFrameMkLst>
        </pc:graphicFrameChg>
        <pc:picChg chg="add del mod">
          <ac:chgData name="Niels Stubbe" userId="95a0ad93b831c6e0" providerId="LiveId" clId="{92E5C698-4FA7-4540-A961-BBB25D1D65C3}" dt="2019-11-05T19:38:06.485" v="4708" actId="478"/>
          <ac:picMkLst>
            <pc:docMk/>
            <pc:sldMk cId="3805045258" sldId="291"/>
            <ac:picMk id="2" creationId="{C2BC07AD-28D7-4B1A-A912-6FF1ACF4C050}"/>
          </ac:picMkLst>
        </pc:picChg>
        <pc:picChg chg="add del mod">
          <ac:chgData name="Niels Stubbe" userId="95a0ad93b831c6e0" providerId="LiveId" clId="{92E5C698-4FA7-4540-A961-BBB25D1D65C3}" dt="2019-11-05T20:11:40.935" v="5022" actId="478"/>
          <ac:picMkLst>
            <pc:docMk/>
            <pc:sldMk cId="3805045258" sldId="291"/>
            <ac:picMk id="3" creationId="{14DF6175-46E2-464A-9E93-987FBC8D831A}"/>
          </ac:picMkLst>
        </pc:picChg>
        <pc:picChg chg="del mod">
          <ac:chgData name="Niels Stubbe" userId="95a0ad93b831c6e0" providerId="LiveId" clId="{92E5C698-4FA7-4540-A961-BBB25D1D65C3}" dt="2019-11-02T14:58:43.639" v="3594" actId="478"/>
          <ac:picMkLst>
            <pc:docMk/>
            <pc:sldMk cId="3805045258" sldId="291"/>
            <ac:picMk id="3" creationId="{4BB1FBA4-4CE7-4C80-A96C-33FB0605FE70}"/>
          </ac:picMkLst>
        </pc:picChg>
        <pc:picChg chg="add del mod">
          <ac:chgData name="Niels Stubbe" userId="95a0ad93b831c6e0" providerId="LiveId" clId="{92E5C698-4FA7-4540-A961-BBB25D1D65C3}" dt="2019-11-02T15:04:33.833" v="3683" actId="478"/>
          <ac:picMkLst>
            <pc:docMk/>
            <pc:sldMk cId="3805045258" sldId="291"/>
            <ac:picMk id="10" creationId="{8448FE6B-E5E7-4D20-AC19-85B6BE8D5CCE}"/>
          </ac:picMkLst>
        </pc:picChg>
        <pc:picChg chg="add mod">
          <ac:chgData name="Niels Stubbe" userId="95a0ad93b831c6e0" providerId="LiveId" clId="{92E5C698-4FA7-4540-A961-BBB25D1D65C3}" dt="2019-11-05T20:18:59.444" v="5058" actId="1076"/>
          <ac:picMkLst>
            <pc:docMk/>
            <pc:sldMk cId="3805045258" sldId="291"/>
            <ac:picMk id="10" creationId="{AE44117C-A394-460F-BF86-66D605F6FA45}"/>
          </ac:picMkLst>
        </pc:picChg>
        <pc:picChg chg="add del mod">
          <ac:chgData name="Niels Stubbe" userId="95a0ad93b831c6e0" providerId="LiveId" clId="{92E5C698-4FA7-4540-A961-BBB25D1D65C3}" dt="2019-11-05T19:11:21.053" v="4609" actId="478"/>
          <ac:picMkLst>
            <pc:docMk/>
            <pc:sldMk cId="3805045258" sldId="291"/>
            <ac:picMk id="11" creationId="{F6B6F41A-ECDB-4B63-8BBA-7EA70D558C92}"/>
          </ac:picMkLst>
        </pc:picChg>
      </pc:sldChg>
      <pc:sldChg chg="addSp delSp modSp add modNotesTx">
        <pc:chgData name="Niels Stubbe" userId="95a0ad93b831c6e0" providerId="LiveId" clId="{92E5C698-4FA7-4540-A961-BBB25D1D65C3}" dt="2019-11-05T20:20:45.669" v="5132" actId="20577"/>
        <pc:sldMkLst>
          <pc:docMk/>
          <pc:sldMk cId="2607691476" sldId="292"/>
        </pc:sldMkLst>
        <pc:spChg chg="mod">
          <ac:chgData name="Niels Stubbe" userId="95a0ad93b831c6e0" providerId="LiveId" clId="{92E5C698-4FA7-4540-A961-BBB25D1D65C3}" dt="2019-11-05T20:04:01.453" v="4976"/>
          <ac:spMkLst>
            <pc:docMk/>
            <pc:sldMk cId="2607691476" sldId="292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1-05T19:57:03.203" v="4856" actId="20577"/>
          <ac:spMkLst>
            <pc:docMk/>
            <pc:sldMk cId="2607691476" sldId="292"/>
            <ac:spMk id="6" creationId="{0E5C9EE7-2917-A64D-BA8D-AC1061DAC432}"/>
          </ac:spMkLst>
        </pc:spChg>
        <pc:picChg chg="add del mod">
          <ac:chgData name="Niels Stubbe" userId="95a0ad93b831c6e0" providerId="LiveId" clId="{92E5C698-4FA7-4540-A961-BBB25D1D65C3}" dt="2019-11-02T19:53:29.120" v="4545" actId="478"/>
          <ac:picMkLst>
            <pc:docMk/>
            <pc:sldMk cId="2607691476" sldId="292"/>
            <ac:picMk id="3" creationId="{3984B7B4-470E-41E1-A762-3DD4D7800980}"/>
          </ac:picMkLst>
        </pc:picChg>
        <pc:picChg chg="del">
          <ac:chgData name="Niels Stubbe" userId="95a0ad93b831c6e0" providerId="LiveId" clId="{92E5C698-4FA7-4540-A961-BBB25D1D65C3}" dt="2019-11-02T16:24:38.976" v="4403" actId="478"/>
          <ac:picMkLst>
            <pc:docMk/>
            <pc:sldMk cId="2607691476" sldId="292"/>
            <ac:picMk id="11" creationId="{F6B6F41A-ECDB-4B63-8BBA-7EA70D558C92}"/>
          </ac:picMkLst>
        </pc:picChg>
      </pc:sldChg>
      <pc:sldChg chg="addSp modSp add">
        <pc:chgData name="Niels Stubbe" userId="95a0ad93b831c6e0" providerId="LiveId" clId="{92E5C698-4FA7-4540-A961-BBB25D1D65C3}" dt="2019-11-02T16:56:12.329" v="4544" actId="1076"/>
        <pc:sldMkLst>
          <pc:docMk/>
          <pc:sldMk cId="2056926336" sldId="293"/>
        </pc:sldMkLst>
        <pc:spChg chg="mod">
          <ac:chgData name="Niels Stubbe" userId="95a0ad93b831c6e0" providerId="LiveId" clId="{92E5C698-4FA7-4540-A961-BBB25D1D65C3}" dt="2019-11-02T16:54:06.875" v="4537" actId="20577"/>
          <ac:spMkLst>
            <pc:docMk/>
            <pc:sldMk cId="2056926336" sldId="293"/>
            <ac:spMk id="5" creationId="{A0CDF011-349C-9347-A6AC-DE09AE2B6EC4}"/>
          </ac:spMkLst>
        </pc:spChg>
        <pc:spChg chg="mod">
          <ac:chgData name="Niels Stubbe" userId="95a0ad93b831c6e0" providerId="LiveId" clId="{92E5C698-4FA7-4540-A961-BBB25D1D65C3}" dt="2019-11-02T16:54:02.674" v="4536" actId="20577"/>
          <ac:spMkLst>
            <pc:docMk/>
            <pc:sldMk cId="2056926336" sldId="293"/>
            <ac:spMk id="6" creationId="{0E5C9EE7-2917-A64D-BA8D-AC1061DAC432}"/>
          </ac:spMkLst>
        </pc:spChg>
        <pc:picChg chg="add mod">
          <ac:chgData name="Niels Stubbe" userId="95a0ad93b831c6e0" providerId="LiveId" clId="{92E5C698-4FA7-4540-A961-BBB25D1D65C3}" dt="2019-11-02T16:56:12.329" v="4544" actId="1076"/>
          <ac:picMkLst>
            <pc:docMk/>
            <pc:sldMk cId="2056926336" sldId="293"/>
            <ac:picMk id="10" creationId="{6A30A0FA-0421-4E31-81EC-A81B0D076502}"/>
          </ac:picMkLst>
        </pc:picChg>
      </pc:sldChg>
      <pc:sldChg chg="addSp delSp modSp add del modNotesTx">
        <pc:chgData name="Niels Stubbe" userId="95a0ad93b831c6e0" providerId="LiveId" clId="{92E5C698-4FA7-4540-A961-BBB25D1D65C3}" dt="2019-11-05T19:56:53.637" v="4838" actId="47"/>
        <pc:sldMkLst>
          <pc:docMk/>
          <pc:sldMk cId="401113706" sldId="294"/>
        </pc:sldMkLst>
        <pc:spChg chg="mod">
          <ac:chgData name="Niels Stubbe" userId="95a0ad93b831c6e0" providerId="LiveId" clId="{92E5C698-4FA7-4540-A961-BBB25D1D65C3}" dt="2019-11-05T19:11:12.012" v="4605" actId="20577"/>
          <ac:spMkLst>
            <pc:docMk/>
            <pc:sldMk cId="401113706" sldId="294"/>
            <ac:spMk id="5" creationId="{A0CDF011-349C-9347-A6AC-DE09AE2B6EC4}"/>
          </ac:spMkLst>
        </pc:spChg>
        <pc:picChg chg="add del mod">
          <ac:chgData name="Niels Stubbe" userId="95a0ad93b831c6e0" providerId="LiveId" clId="{92E5C698-4FA7-4540-A961-BBB25D1D65C3}" dt="2019-11-05T19:38:46.761" v="4732" actId="478"/>
          <ac:picMkLst>
            <pc:docMk/>
            <pc:sldMk cId="401113706" sldId="294"/>
            <ac:picMk id="2" creationId="{8CD28853-8943-4863-8B30-953D1570CA02}"/>
          </ac:picMkLst>
        </pc:picChg>
        <pc:picChg chg="del">
          <ac:chgData name="Niels Stubbe" userId="95a0ad93b831c6e0" providerId="LiveId" clId="{92E5C698-4FA7-4540-A961-BBB25D1D65C3}" dt="2019-11-05T19:11:18.031" v="4608" actId="478"/>
          <ac:picMkLst>
            <pc:docMk/>
            <pc:sldMk cId="401113706" sldId="294"/>
            <ac:picMk id="11" creationId="{F6B6F41A-ECDB-4B63-8BBA-7EA70D558C92}"/>
          </ac:picMkLst>
        </pc:picChg>
      </pc:sldChg>
      <pc:sldChg chg="add del">
        <pc:chgData name="Niels Stubbe" userId="95a0ad93b831c6e0" providerId="LiveId" clId="{92E5C698-4FA7-4540-A961-BBB25D1D65C3}" dt="2019-11-05T19:56:56.132" v="4839" actId="47"/>
        <pc:sldMkLst>
          <pc:docMk/>
          <pc:sldMk cId="904314755" sldId="295"/>
        </pc:sldMkLst>
      </pc:sldChg>
    </pc:docChg>
  </pc:docChgLst>
  <pc:docChgLst>
    <pc:chgData name="Niels Stubbe" userId="95a0ad93b831c6e0" providerId="LiveId" clId="{488EACF0-8DE6-41A8-B775-8BF4B49F1236}"/>
    <pc:docChg chg="undo redo custSel addSld delSld modSld sldOrd">
      <pc:chgData name="Niels Stubbe" userId="95a0ad93b831c6e0" providerId="LiveId" clId="{488EACF0-8DE6-41A8-B775-8BF4B49F1236}" dt="2019-11-12T08:43:58.295" v="3840" actId="5793"/>
      <pc:docMkLst>
        <pc:docMk/>
      </pc:docMkLst>
      <pc:sldChg chg="modSp">
        <pc:chgData name="Niels Stubbe" userId="95a0ad93b831c6e0" providerId="LiveId" clId="{488EACF0-8DE6-41A8-B775-8BF4B49F1236}" dt="2019-11-06T08:05:22.237" v="964" actId="20577"/>
        <pc:sldMkLst>
          <pc:docMk/>
          <pc:sldMk cId="1949989831" sldId="285"/>
        </pc:sldMkLst>
        <pc:spChg chg="mod">
          <ac:chgData name="Niels Stubbe" userId="95a0ad93b831c6e0" providerId="LiveId" clId="{488EACF0-8DE6-41A8-B775-8BF4B49F1236}" dt="2019-11-06T08:05:22.237" v="964" actId="20577"/>
          <ac:spMkLst>
            <pc:docMk/>
            <pc:sldMk cId="1949989831" sldId="285"/>
            <ac:spMk id="5" creationId="{A0CDF011-349C-9347-A6AC-DE09AE2B6EC4}"/>
          </ac:spMkLst>
        </pc:spChg>
      </pc:sldChg>
      <pc:sldChg chg="modSp">
        <pc:chgData name="Niels Stubbe" userId="95a0ad93b831c6e0" providerId="LiveId" clId="{488EACF0-8DE6-41A8-B775-8BF4B49F1236}" dt="2019-11-06T08:40:44.663" v="1618" actId="113"/>
        <pc:sldMkLst>
          <pc:docMk/>
          <pc:sldMk cId="3496128873" sldId="288"/>
        </pc:sldMkLst>
        <pc:spChg chg="mod">
          <ac:chgData name="Niels Stubbe" userId="95a0ad93b831c6e0" providerId="LiveId" clId="{488EACF0-8DE6-41A8-B775-8BF4B49F1236}" dt="2019-11-06T08:40:44.663" v="1618" actId="113"/>
          <ac:spMkLst>
            <pc:docMk/>
            <pc:sldMk cId="3496128873" sldId="288"/>
            <ac:spMk id="13" creationId="{CDD6640F-84DD-433B-A3A3-98B1EB45F578}"/>
          </ac:spMkLst>
        </pc:spChg>
      </pc:sldChg>
      <pc:sldChg chg="modSp">
        <pc:chgData name="Niels Stubbe" userId="95a0ad93b831c6e0" providerId="LiveId" clId="{488EACF0-8DE6-41A8-B775-8BF4B49F1236}" dt="2019-11-06T08:05:33.447" v="977" actId="20577"/>
        <pc:sldMkLst>
          <pc:docMk/>
          <pc:sldMk cId="2607691476" sldId="292"/>
        </pc:sldMkLst>
        <pc:spChg chg="mod">
          <ac:chgData name="Niels Stubbe" userId="95a0ad93b831c6e0" providerId="LiveId" clId="{488EACF0-8DE6-41A8-B775-8BF4B49F1236}" dt="2019-11-06T08:04:15.070" v="945" actId="20577"/>
          <ac:spMkLst>
            <pc:docMk/>
            <pc:sldMk cId="2607691476" sldId="292"/>
            <ac:spMk id="5" creationId="{A0CDF011-349C-9347-A6AC-DE09AE2B6EC4}"/>
          </ac:spMkLst>
        </pc:spChg>
        <pc:spChg chg="mod">
          <ac:chgData name="Niels Stubbe" userId="95a0ad93b831c6e0" providerId="LiveId" clId="{488EACF0-8DE6-41A8-B775-8BF4B49F1236}" dt="2019-11-06T08:05:33.447" v="977" actId="20577"/>
          <ac:spMkLst>
            <pc:docMk/>
            <pc:sldMk cId="2607691476" sldId="292"/>
            <ac:spMk id="6" creationId="{0E5C9EE7-2917-A64D-BA8D-AC1061DAC432}"/>
          </ac:spMkLst>
        </pc:spChg>
      </pc:sldChg>
      <pc:sldChg chg="modSp">
        <pc:chgData name="Niels Stubbe" userId="95a0ad93b831c6e0" providerId="LiveId" clId="{488EACF0-8DE6-41A8-B775-8BF4B49F1236}" dt="2019-11-06T10:54:08.308" v="3718" actId="20577"/>
        <pc:sldMkLst>
          <pc:docMk/>
          <pc:sldMk cId="2056926336" sldId="293"/>
        </pc:sldMkLst>
        <pc:spChg chg="mod">
          <ac:chgData name="Niels Stubbe" userId="95a0ad93b831c6e0" providerId="LiveId" clId="{488EACF0-8DE6-41A8-B775-8BF4B49F1236}" dt="2019-11-06T10:54:08.308" v="3718" actId="20577"/>
          <ac:spMkLst>
            <pc:docMk/>
            <pc:sldMk cId="2056926336" sldId="293"/>
            <ac:spMk id="5" creationId="{A0CDF011-349C-9347-A6AC-DE09AE2B6EC4}"/>
          </ac:spMkLst>
        </pc:spChg>
      </pc:sldChg>
      <pc:sldChg chg="modNotesTx">
        <pc:chgData name="Niels Stubbe" userId="95a0ad93b831c6e0" providerId="LiveId" clId="{488EACF0-8DE6-41A8-B775-8BF4B49F1236}" dt="2019-11-06T08:32:12.691" v="1512" actId="20577"/>
        <pc:sldMkLst>
          <pc:docMk/>
          <pc:sldMk cId="2295651176" sldId="294"/>
        </pc:sldMkLst>
      </pc:sldChg>
      <pc:sldChg chg="modNotesTx">
        <pc:chgData name="Niels Stubbe" userId="95a0ad93b831c6e0" providerId="LiveId" clId="{488EACF0-8DE6-41A8-B775-8BF4B49F1236}" dt="2019-11-12T08:43:58.295" v="3840" actId="5793"/>
        <pc:sldMkLst>
          <pc:docMk/>
          <pc:sldMk cId="4057208163" sldId="295"/>
        </pc:sldMkLst>
      </pc:sldChg>
      <pc:sldChg chg="addSp delSp modSp modNotesTx">
        <pc:chgData name="Niels Stubbe" userId="95a0ad93b831c6e0" providerId="LiveId" clId="{488EACF0-8DE6-41A8-B775-8BF4B49F1236}" dt="2019-11-06T10:17:07.412" v="3192" actId="20577"/>
        <pc:sldMkLst>
          <pc:docMk/>
          <pc:sldMk cId="3791291794" sldId="296"/>
        </pc:sldMkLst>
        <pc:spChg chg="mod">
          <ac:chgData name="Niels Stubbe" userId="95a0ad93b831c6e0" providerId="LiveId" clId="{488EACF0-8DE6-41A8-B775-8BF4B49F1236}" dt="2019-11-06T10:17:07.412" v="3192" actId="20577"/>
          <ac:spMkLst>
            <pc:docMk/>
            <pc:sldMk cId="3791291794" sldId="296"/>
            <ac:spMk id="5" creationId="{A0CDF011-349C-9347-A6AC-DE09AE2B6EC4}"/>
          </ac:spMkLst>
        </pc:spChg>
        <pc:picChg chg="add del mod">
          <ac:chgData name="Niels Stubbe" userId="95a0ad93b831c6e0" providerId="LiveId" clId="{488EACF0-8DE6-41A8-B775-8BF4B49F1236}" dt="2019-11-06T08:27:21.984" v="1500" actId="478"/>
          <ac:picMkLst>
            <pc:docMk/>
            <pc:sldMk cId="3791291794" sldId="296"/>
            <ac:picMk id="3" creationId="{B1DA0396-A531-4690-B059-C90BA43286B7}"/>
          </ac:picMkLst>
        </pc:picChg>
        <pc:picChg chg="add mod">
          <ac:chgData name="Niels Stubbe" userId="95a0ad93b831c6e0" providerId="LiveId" clId="{488EACF0-8DE6-41A8-B775-8BF4B49F1236}" dt="2019-11-06T08:30:54.401" v="1508" actId="1076"/>
          <ac:picMkLst>
            <pc:docMk/>
            <pc:sldMk cId="3791291794" sldId="296"/>
            <ac:picMk id="10" creationId="{E58880D6-5C1E-44AA-9B3D-7831C4D3F46C}"/>
          </ac:picMkLst>
        </pc:picChg>
      </pc:sldChg>
      <pc:sldChg chg="delSp modSp add del modNotesTx">
        <pc:chgData name="Niels Stubbe" userId="95a0ad93b831c6e0" providerId="LiveId" clId="{488EACF0-8DE6-41A8-B775-8BF4B49F1236}" dt="2019-11-06T08:15:46.668" v="1257" actId="2696"/>
        <pc:sldMkLst>
          <pc:docMk/>
          <pc:sldMk cId="1612443414" sldId="297"/>
        </pc:sldMkLst>
        <pc:spChg chg="mod">
          <ac:chgData name="Niels Stubbe" userId="95a0ad93b831c6e0" providerId="LiveId" clId="{488EACF0-8DE6-41A8-B775-8BF4B49F1236}" dt="2019-11-06T08:00:27.626" v="596" actId="20577"/>
          <ac:spMkLst>
            <pc:docMk/>
            <pc:sldMk cId="1612443414" sldId="297"/>
            <ac:spMk id="5" creationId="{A0CDF011-349C-9347-A6AC-DE09AE2B6EC4}"/>
          </ac:spMkLst>
        </pc:spChg>
        <pc:spChg chg="mod">
          <ac:chgData name="Niels Stubbe" userId="95a0ad93b831c6e0" providerId="LiveId" clId="{488EACF0-8DE6-41A8-B775-8BF4B49F1236}" dt="2019-11-06T08:00:59.199" v="638" actId="20577"/>
          <ac:spMkLst>
            <pc:docMk/>
            <pc:sldMk cId="1612443414" sldId="297"/>
            <ac:spMk id="6" creationId="{0E5C9EE7-2917-A64D-BA8D-AC1061DAC432}"/>
          </ac:spMkLst>
        </pc:spChg>
        <pc:picChg chg="del">
          <ac:chgData name="Niels Stubbe" userId="95a0ad93b831c6e0" providerId="LiveId" clId="{488EACF0-8DE6-41A8-B775-8BF4B49F1236}" dt="2019-11-06T07:54:42.092" v="336" actId="478"/>
          <ac:picMkLst>
            <pc:docMk/>
            <pc:sldMk cId="1612443414" sldId="297"/>
            <ac:picMk id="3" creationId="{B1DA0396-A531-4690-B059-C90BA43286B7}"/>
          </ac:picMkLst>
        </pc:picChg>
      </pc:sldChg>
      <pc:sldChg chg="addSp delSp modSp add modNotesTx">
        <pc:chgData name="Niels Stubbe" userId="95a0ad93b831c6e0" providerId="LiveId" clId="{488EACF0-8DE6-41A8-B775-8BF4B49F1236}" dt="2019-11-12T08:42:58.881" v="3838" actId="20577"/>
        <pc:sldMkLst>
          <pc:docMk/>
          <pc:sldMk cId="818330811" sldId="298"/>
        </pc:sldMkLst>
        <pc:spChg chg="add del mod">
          <ac:chgData name="Niels Stubbe" userId="95a0ad93b831c6e0" providerId="LiveId" clId="{488EACF0-8DE6-41A8-B775-8BF4B49F1236}" dt="2019-11-06T08:17:46.277" v="1277" actId="478"/>
          <ac:spMkLst>
            <pc:docMk/>
            <pc:sldMk cId="818330811" sldId="298"/>
            <ac:spMk id="2" creationId="{F2B9D066-1937-49FA-BACF-B5F87259EA1A}"/>
          </ac:spMkLst>
        </pc:spChg>
        <pc:spChg chg="add del mod">
          <ac:chgData name="Niels Stubbe" userId="95a0ad93b831c6e0" providerId="LiveId" clId="{488EACF0-8DE6-41A8-B775-8BF4B49F1236}" dt="2019-11-06T08:26:26.019" v="1495" actId="478"/>
          <ac:spMkLst>
            <pc:docMk/>
            <pc:sldMk cId="818330811" sldId="298"/>
            <ac:spMk id="3" creationId="{83917E5F-3A7C-4FA4-9BFF-43D4C77856CA}"/>
          </ac:spMkLst>
        </pc:spChg>
        <pc:spChg chg="add del mod">
          <ac:chgData name="Niels Stubbe" userId="95a0ad93b831c6e0" providerId="LiveId" clId="{488EACF0-8DE6-41A8-B775-8BF4B49F1236}" dt="2019-11-06T08:26:27.387" v="1497" actId="478"/>
          <ac:spMkLst>
            <pc:docMk/>
            <pc:sldMk cId="818330811" sldId="298"/>
            <ac:spMk id="4" creationId="{48177D86-C0E6-4805-A5B9-94CA32CCEDEF}"/>
          </ac:spMkLst>
        </pc:spChg>
        <pc:spChg chg="del mod">
          <ac:chgData name="Niels Stubbe" userId="95a0ad93b831c6e0" providerId="LiveId" clId="{488EACF0-8DE6-41A8-B775-8BF4B49F1236}" dt="2019-11-06T08:17:37.258" v="1275" actId="478"/>
          <ac:spMkLst>
            <pc:docMk/>
            <pc:sldMk cId="818330811" sldId="298"/>
            <ac:spMk id="5" creationId="{A0CDF011-349C-9347-A6AC-DE09AE2B6EC4}"/>
          </ac:spMkLst>
        </pc:spChg>
        <pc:spChg chg="mod">
          <ac:chgData name="Niels Stubbe" userId="95a0ad93b831c6e0" providerId="LiveId" clId="{488EACF0-8DE6-41A8-B775-8BF4B49F1236}" dt="2019-11-06T08:33:18.277" v="1587" actId="20577"/>
          <ac:spMkLst>
            <pc:docMk/>
            <pc:sldMk cId="818330811" sldId="298"/>
            <ac:spMk id="6" creationId="{0E5C9EE7-2917-A64D-BA8D-AC1061DAC432}"/>
          </ac:spMkLst>
        </pc:spChg>
        <pc:spChg chg="add del mod">
          <ac:chgData name="Niels Stubbe" userId="95a0ad93b831c6e0" providerId="LiveId" clId="{488EACF0-8DE6-41A8-B775-8BF4B49F1236}" dt="2019-11-06T08:18:19.042" v="1307" actId="478"/>
          <ac:spMkLst>
            <pc:docMk/>
            <pc:sldMk cId="818330811" sldId="298"/>
            <ac:spMk id="11" creationId="{7815584C-A087-4119-9E52-4ACFBBB4D466}"/>
          </ac:spMkLst>
        </pc:spChg>
        <pc:spChg chg="add del mod">
          <ac:chgData name="Niels Stubbe" userId="95a0ad93b831c6e0" providerId="LiveId" clId="{488EACF0-8DE6-41A8-B775-8BF4B49F1236}" dt="2019-11-06T08:26:27.726" v="1498" actId="478"/>
          <ac:spMkLst>
            <pc:docMk/>
            <pc:sldMk cId="818330811" sldId="298"/>
            <ac:spMk id="12" creationId="{839D7D2F-BBD4-4111-A1D8-54BEEEE9E844}"/>
          </ac:spMkLst>
        </pc:spChg>
        <pc:spChg chg="add del mod">
          <ac:chgData name="Niels Stubbe" userId="95a0ad93b831c6e0" providerId="LiveId" clId="{488EACF0-8DE6-41A8-B775-8BF4B49F1236}" dt="2019-11-06T08:41:59.148" v="1619" actId="478"/>
          <ac:spMkLst>
            <pc:docMk/>
            <pc:sldMk cId="818330811" sldId="298"/>
            <ac:spMk id="13" creationId="{F4EAF121-70D0-4530-8325-5E909DFB003B}"/>
          </ac:spMkLst>
        </pc:spChg>
        <pc:spChg chg="add del mod">
          <ac:chgData name="Niels Stubbe" userId="95a0ad93b831c6e0" providerId="LiveId" clId="{488EACF0-8DE6-41A8-B775-8BF4B49F1236}" dt="2019-11-06T08:42:57.692" v="1634" actId="478"/>
          <ac:spMkLst>
            <pc:docMk/>
            <pc:sldMk cId="818330811" sldId="298"/>
            <ac:spMk id="18" creationId="{EA1F0292-BA34-4B60-B816-52CF8646897D}"/>
          </ac:spMkLst>
        </pc:spChg>
        <pc:spChg chg="add del mod">
          <ac:chgData name="Niels Stubbe" userId="95a0ad93b831c6e0" providerId="LiveId" clId="{488EACF0-8DE6-41A8-B775-8BF4B49F1236}" dt="2019-11-06T08:42:58.764" v="1635"/>
          <ac:spMkLst>
            <pc:docMk/>
            <pc:sldMk cId="818330811" sldId="298"/>
            <ac:spMk id="19" creationId="{4A870D2E-EEB4-4D72-9C99-55E0AFA57DC7}"/>
          </ac:spMkLst>
        </pc:spChg>
        <pc:spChg chg="add mod">
          <ac:chgData name="Niels Stubbe" userId="95a0ad93b831c6e0" providerId="LiveId" clId="{488EACF0-8DE6-41A8-B775-8BF4B49F1236}" dt="2019-11-06T08:48:27.977" v="1968" actId="12"/>
          <ac:spMkLst>
            <pc:docMk/>
            <pc:sldMk cId="818330811" sldId="298"/>
            <ac:spMk id="22" creationId="{D9379B44-F4D0-406D-87BD-48FE57C386C2}"/>
          </ac:spMkLst>
        </pc:spChg>
        <pc:spChg chg="add mod">
          <ac:chgData name="Niels Stubbe" userId="95a0ad93b831c6e0" providerId="LiveId" clId="{488EACF0-8DE6-41A8-B775-8BF4B49F1236}" dt="2019-11-06T08:52:24.940" v="2236" actId="1076"/>
          <ac:spMkLst>
            <pc:docMk/>
            <pc:sldMk cId="818330811" sldId="298"/>
            <ac:spMk id="23" creationId="{E2ED3DD4-1421-4B19-8E9D-072CF6600B7E}"/>
          </ac:spMkLst>
        </pc:spChg>
        <pc:picChg chg="add del mod">
          <ac:chgData name="Niels Stubbe" userId="95a0ad93b831c6e0" providerId="LiveId" clId="{488EACF0-8DE6-41A8-B775-8BF4B49F1236}" dt="2019-11-06T08:17:20.589" v="1259" actId="478"/>
          <ac:picMkLst>
            <pc:docMk/>
            <pc:sldMk cId="818330811" sldId="298"/>
            <ac:picMk id="10" creationId="{D60EA3E3-9542-48CF-BC73-3D5AF5B20034}"/>
          </ac:picMkLst>
        </pc:picChg>
        <pc:picChg chg="add del mod">
          <ac:chgData name="Niels Stubbe" userId="95a0ad93b831c6e0" providerId="LiveId" clId="{488EACF0-8DE6-41A8-B775-8BF4B49F1236}" dt="2019-11-06T08:42:19.911" v="1626" actId="478"/>
          <ac:picMkLst>
            <pc:docMk/>
            <pc:sldMk cId="818330811" sldId="298"/>
            <ac:picMk id="15" creationId="{ACEA3E84-37C2-4DB9-9C7B-F94EC6035735}"/>
          </ac:picMkLst>
        </pc:picChg>
        <pc:picChg chg="add del mod">
          <ac:chgData name="Niels Stubbe" userId="95a0ad93b831c6e0" providerId="LiveId" clId="{488EACF0-8DE6-41A8-B775-8BF4B49F1236}" dt="2019-11-06T08:42:29.899" v="1631"/>
          <ac:picMkLst>
            <pc:docMk/>
            <pc:sldMk cId="818330811" sldId="298"/>
            <ac:picMk id="17" creationId="{ADD6815E-272B-4FA7-87FB-9AD6986F133B}"/>
          </ac:picMkLst>
        </pc:picChg>
        <pc:picChg chg="add mod">
          <ac:chgData name="Niels Stubbe" userId="95a0ad93b831c6e0" providerId="LiveId" clId="{488EACF0-8DE6-41A8-B775-8BF4B49F1236}" dt="2019-11-06T08:43:21.584" v="1641" actId="1076"/>
          <ac:picMkLst>
            <pc:docMk/>
            <pc:sldMk cId="818330811" sldId="298"/>
            <ac:picMk id="21" creationId="{8254C6FC-CE65-48CC-9C9B-C79208A83BED}"/>
          </ac:picMkLst>
        </pc:picChg>
      </pc:sldChg>
      <pc:sldChg chg="addSp delSp modSp add modNotesTx">
        <pc:chgData name="Niels Stubbe" userId="95a0ad93b831c6e0" providerId="LiveId" clId="{488EACF0-8DE6-41A8-B775-8BF4B49F1236}" dt="2019-11-06T10:15:50.324" v="3050"/>
        <pc:sldMkLst>
          <pc:docMk/>
          <pc:sldMk cId="2157834838" sldId="299"/>
        </pc:sldMkLst>
        <pc:spChg chg="add del mod">
          <ac:chgData name="Niels Stubbe" userId="95a0ad93b831c6e0" providerId="LiveId" clId="{488EACF0-8DE6-41A8-B775-8BF4B49F1236}" dt="2019-11-06T09:11:51.532" v="2522" actId="478"/>
          <ac:spMkLst>
            <pc:docMk/>
            <pc:sldMk cId="2157834838" sldId="299"/>
            <ac:spMk id="2" creationId="{F53726D4-8CF9-4EF8-B777-D1F4413EF1DD}"/>
          </ac:spMkLst>
        </pc:spChg>
        <pc:spChg chg="add del mod">
          <ac:chgData name="Niels Stubbe" userId="95a0ad93b831c6e0" providerId="LiveId" clId="{488EACF0-8DE6-41A8-B775-8BF4B49F1236}" dt="2019-11-06T09:11:53.788" v="2524" actId="478"/>
          <ac:spMkLst>
            <pc:docMk/>
            <pc:sldMk cId="2157834838" sldId="299"/>
            <ac:spMk id="3" creationId="{E785FB93-BBF3-4463-B96B-793DF816FF89}"/>
          </ac:spMkLst>
        </pc:spChg>
        <pc:spChg chg="del mod">
          <ac:chgData name="Niels Stubbe" userId="95a0ad93b831c6e0" providerId="LiveId" clId="{488EACF0-8DE6-41A8-B775-8BF4B49F1236}" dt="2019-11-06T08:42:31.985" v="1632"/>
          <ac:spMkLst>
            <pc:docMk/>
            <pc:sldMk cId="2157834838" sldId="299"/>
            <ac:spMk id="5" creationId="{A0CDF011-349C-9347-A6AC-DE09AE2B6EC4}"/>
          </ac:spMkLst>
        </pc:spChg>
        <pc:spChg chg="mod">
          <ac:chgData name="Niels Stubbe" userId="95a0ad93b831c6e0" providerId="LiveId" clId="{488EACF0-8DE6-41A8-B775-8BF4B49F1236}" dt="2019-11-06T09:11:18.047" v="2460" actId="20577"/>
          <ac:spMkLst>
            <pc:docMk/>
            <pc:sldMk cId="2157834838" sldId="299"/>
            <ac:spMk id="6" creationId="{0E5C9EE7-2917-A64D-BA8D-AC1061DAC432}"/>
          </ac:spMkLst>
        </pc:spChg>
        <pc:spChg chg="add">
          <ac:chgData name="Niels Stubbe" userId="95a0ad93b831c6e0" providerId="LiveId" clId="{488EACF0-8DE6-41A8-B775-8BF4B49F1236}" dt="2019-11-06T08:43:55.398" v="1647"/>
          <ac:spMkLst>
            <pc:docMk/>
            <pc:sldMk cId="2157834838" sldId="299"/>
            <ac:spMk id="11" creationId="{984045CC-AEE9-4802-A1DE-35D67F64D6CE}"/>
          </ac:spMkLst>
        </pc:spChg>
        <pc:spChg chg="add mod">
          <ac:chgData name="Niels Stubbe" userId="95a0ad93b831c6e0" providerId="LiveId" clId="{488EACF0-8DE6-41A8-B775-8BF4B49F1236}" dt="2019-11-06T08:44:05.370" v="1653" actId="1076"/>
          <ac:spMkLst>
            <pc:docMk/>
            <pc:sldMk cId="2157834838" sldId="299"/>
            <ac:spMk id="12" creationId="{C188E069-BE6B-4B2B-BE3F-CDA23ABBCAFD}"/>
          </ac:spMkLst>
        </pc:spChg>
        <pc:spChg chg="add mod">
          <ac:chgData name="Niels Stubbe" userId="95a0ad93b831c6e0" providerId="LiveId" clId="{488EACF0-8DE6-41A8-B775-8BF4B49F1236}" dt="2019-11-06T09:18:12.513" v="3042" actId="20577"/>
          <ac:spMkLst>
            <pc:docMk/>
            <pc:sldMk cId="2157834838" sldId="299"/>
            <ac:spMk id="13" creationId="{2E99E4AC-8920-4A7F-968C-70D1760BF446}"/>
          </ac:spMkLst>
        </pc:spChg>
        <pc:spChg chg="add del">
          <ac:chgData name="Niels Stubbe" userId="95a0ad93b831c6e0" providerId="LiveId" clId="{488EACF0-8DE6-41A8-B775-8BF4B49F1236}" dt="2019-11-06T10:15:50.324" v="3050"/>
          <ac:spMkLst>
            <pc:docMk/>
            <pc:sldMk cId="2157834838" sldId="299"/>
            <ac:spMk id="14" creationId="{8BAA3DC1-36AB-46AF-AA13-FF9D1F84825A}"/>
          </ac:spMkLst>
        </pc:spChg>
        <pc:picChg chg="add del mod">
          <ac:chgData name="Niels Stubbe" userId="95a0ad93b831c6e0" providerId="LiveId" clId="{488EACF0-8DE6-41A8-B775-8BF4B49F1236}" dt="2019-11-06T08:50:26.226" v="2047"/>
          <ac:picMkLst>
            <pc:docMk/>
            <pc:sldMk cId="2157834838" sldId="299"/>
            <ac:picMk id="10" creationId="{98F666FF-CE3A-4D87-95BB-E6ED2C1619C2}"/>
          </ac:picMkLst>
        </pc:picChg>
      </pc:sldChg>
      <pc:sldChg chg="addSp delSp modSp add ord modNotesTx">
        <pc:chgData name="Niels Stubbe" userId="95a0ad93b831c6e0" providerId="LiveId" clId="{488EACF0-8DE6-41A8-B775-8BF4B49F1236}" dt="2019-11-06T08:22:07.929" v="1494" actId="20577"/>
        <pc:sldMkLst>
          <pc:docMk/>
          <pc:sldMk cId="196797587" sldId="300"/>
        </pc:sldMkLst>
        <pc:spChg chg="add mod">
          <ac:chgData name="Niels Stubbe" userId="95a0ad93b831c6e0" providerId="LiveId" clId="{488EACF0-8DE6-41A8-B775-8BF4B49F1236}" dt="2019-11-06T08:11:38.843" v="1089" actId="1076"/>
          <ac:spMkLst>
            <pc:docMk/>
            <pc:sldMk cId="196797587" sldId="300"/>
            <ac:spMk id="2" creationId="{F90B5817-C6FA-4AF5-BDFF-6A59DDF76DD5}"/>
          </ac:spMkLst>
        </pc:spChg>
        <pc:spChg chg="del mod">
          <ac:chgData name="Niels Stubbe" userId="95a0ad93b831c6e0" providerId="LiveId" clId="{488EACF0-8DE6-41A8-B775-8BF4B49F1236}" dt="2019-11-06T08:11:33.442" v="1088" actId="478"/>
          <ac:spMkLst>
            <pc:docMk/>
            <pc:sldMk cId="196797587" sldId="300"/>
            <ac:spMk id="5" creationId="{A0CDF011-349C-9347-A6AC-DE09AE2B6EC4}"/>
          </ac:spMkLst>
        </pc:spChg>
        <pc:spChg chg="mod">
          <ac:chgData name="Niels Stubbe" userId="95a0ad93b831c6e0" providerId="LiveId" clId="{488EACF0-8DE6-41A8-B775-8BF4B49F1236}" dt="2019-11-06T08:09:26.592" v="1066" actId="20577"/>
          <ac:spMkLst>
            <pc:docMk/>
            <pc:sldMk cId="196797587" sldId="300"/>
            <ac:spMk id="6" creationId="{0E5C9EE7-2917-A64D-BA8D-AC1061DAC432}"/>
          </ac:spMkLst>
        </pc:spChg>
        <pc:spChg chg="add mod">
          <ac:chgData name="Niels Stubbe" userId="95a0ad93b831c6e0" providerId="LiveId" clId="{488EACF0-8DE6-41A8-B775-8BF4B49F1236}" dt="2019-11-06T08:15:19.201" v="1230" actId="1076"/>
          <ac:spMkLst>
            <pc:docMk/>
            <pc:sldMk cId="196797587" sldId="300"/>
            <ac:spMk id="12" creationId="{B917BC3D-A09E-44C6-82F8-9211CD7F78D2}"/>
          </ac:spMkLst>
        </pc:spChg>
        <pc:spChg chg="add mod">
          <ac:chgData name="Niels Stubbe" userId="95a0ad93b831c6e0" providerId="LiveId" clId="{488EACF0-8DE6-41A8-B775-8BF4B49F1236}" dt="2019-11-06T08:15:14.371" v="1228" actId="1076"/>
          <ac:spMkLst>
            <pc:docMk/>
            <pc:sldMk cId="196797587" sldId="300"/>
            <ac:spMk id="13" creationId="{F289A88C-FA03-465E-AC7A-1914EE4DF263}"/>
          </ac:spMkLst>
        </pc:spChg>
        <pc:picChg chg="add del">
          <ac:chgData name="Niels Stubbe" userId="95a0ad93b831c6e0" providerId="LiveId" clId="{488EACF0-8DE6-41A8-B775-8BF4B49F1236}" dt="2019-11-06T08:12:01.132" v="1164" actId="478"/>
          <ac:picMkLst>
            <pc:docMk/>
            <pc:sldMk cId="196797587" sldId="300"/>
            <ac:picMk id="10" creationId="{9FD3631B-F42E-407C-AB28-75332049EE2B}"/>
          </ac:picMkLst>
        </pc:picChg>
        <pc:picChg chg="add del">
          <ac:chgData name="Niels Stubbe" userId="95a0ad93b831c6e0" providerId="LiveId" clId="{488EACF0-8DE6-41A8-B775-8BF4B49F1236}" dt="2019-11-06T08:12:00.702" v="1163" actId="478"/>
          <ac:picMkLst>
            <pc:docMk/>
            <pc:sldMk cId="196797587" sldId="300"/>
            <ac:picMk id="11" creationId="{2D13CDF3-8F45-4B3D-BCAD-6D9D31CC5375}"/>
          </ac:picMkLst>
        </pc:picChg>
        <pc:cxnChg chg="add mod">
          <ac:chgData name="Niels Stubbe" userId="95a0ad93b831c6e0" providerId="LiveId" clId="{488EACF0-8DE6-41A8-B775-8BF4B49F1236}" dt="2019-11-06T08:15:19.201" v="1230" actId="1076"/>
          <ac:cxnSpMkLst>
            <pc:docMk/>
            <pc:sldMk cId="196797587" sldId="300"/>
            <ac:cxnSpMk id="4" creationId="{52CE6ACE-F74A-446A-9871-8FA3B11448ED}"/>
          </ac:cxnSpMkLst>
        </pc:cxnChg>
        <pc:cxnChg chg="add mod">
          <ac:chgData name="Niels Stubbe" userId="95a0ad93b831c6e0" providerId="LiveId" clId="{488EACF0-8DE6-41A8-B775-8BF4B49F1236}" dt="2019-11-06T08:15:14.371" v="1228" actId="1076"/>
          <ac:cxnSpMkLst>
            <pc:docMk/>
            <pc:sldMk cId="196797587" sldId="300"/>
            <ac:cxnSpMk id="14" creationId="{BDD00E62-E0C3-4446-8F29-7E653F51B618}"/>
          </ac:cxnSpMkLst>
        </pc:cxnChg>
      </pc:sldChg>
      <pc:sldChg chg="addSp delSp modSp add modNotesTx">
        <pc:chgData name="Niels Stubbe" userId="95a0ad93b831c6e0" providerId="LiveId" clId="{488EACF0-8DE6-41A8-B775-8BF4B49F1236}" dt="2019-11-12T08:42:36.074" v="3835" actId="20577"/>
        <pc:sldMkLst>
          <pc:docMk/>
          <pc:sldMk cId="495601799" sldId="301"/>
        </pc:sldMkLst>
        <pc:spChg chg="add del mod">
          <ac:chgData name="Niels Stubbe" userId="95a0ad93b831c6e0" providerId="LiveId" clId="{488EACF0-8DE6-41A8-B775-8BF4B49F1236}" dt="2019-11-06T08:50:32.298" v="2050" actId="478"/>
          <ac:spMkLst>
            <pc:docMk/>
            <pc:sldMk cId="495601799" sldId="301"/>
            <ac:spMk id="2" creationId="{F136E48A-9EEB-4F90-8423-0B7B4DADFD6E}"/>
          </ac:spMkLst>
        </pc:spChg>
        <pc:spChg chg="mod">
          <ac:chgData name="Niels Stubbe" userId="95a0ad93b831c6e0" providerId="LiveId" clId="{488EACF0-8DE6-41A8-B775-8BF4B49F1236}" dt="2019-11-06T08:50:22.718" v="2046" actId="113"/>
          <ac:spMkLst>
            <pc:docMk/>
            <pc:sldMk cId="495601799" sldId="301"/>
            <ac:spMk id="6" creationId="{0E5C9EE7-2917-A64D-BA8D-AC1061DAC432}"/>
          </ac:spMkLst>
        </pc:spChg>
        <pc:spChg chg="mod">
          <ac:chgData name="Niels Stubbe" userId="95a0ad93b831c6e0" providerId="LiveId" clId="{488EACF0-8DE6-41A8-B775-8BF4B49F1236}" dt="2019-11-06T08:52:07.634" v="2214" actId="20577"/>
          <ac:spMkLst>
            <pc:docMk/>
            <pc:sldMk cId="495601799" sldId="301"/>
            <ac:spMk id="22" creationId="{D9379B44-F4D0-406D-87BD-48FE57C386C2}"/>
          </ac:spMkLst>
        </pc:spChg>
        <pc:spChg chg="mod">
          <ac:chgData name="Niels Stubbe" userId="95a0ad93b831c6e0" providerId="LiveId" clId="{488EACF0-8DE6-41A8-B775-8BF4B49F1236}" dt="2019-11-06T08:53:18.817" v="2317" actId="20577"/>
          <ac:spMkLst>
            <pc:docMk/>
            <pc:sldMk cId="495601799" sldId="301"/>
            <ac:spMk id="23" creationId="{E2ED3DD4-1421-4B19-8E9D-072CF6600B7E}"/>
          </ac:spMkLst>
        </pc:spChg>
        <pc:picChg chg="add mod">
          <ac:chgData name="Niels Stubbe" userId="95a0ad93b831c6e0" providerId="LiveId" clId="{488EACF0-8DE6-41A8-B775-8BF4B49F1236}" dt="2019-11-06T08:50:35.214" v="2051" actId="1076"/>
          <ac:picMkLst>
            <pc:docMk/>
            <pc:sldMk cId="495601799" sldId="301"/>
            <ac:picMk id="10" creationId="{0368BDE8-0F5E-4342-AB93-195775392D5E}"/>
          </ac:picMkLst>
        </pc:picChg>
        <pc:picChg chg="del">
          <ac:chgData name="Niels Stubbe" userId="95a0ad93b831c6e0" providerId="LiveId" clId="{488EACF0-8DE6-41A8-B775-8BF4B49F1236}" dt="2019-11-06T08:50:29.181" v="2049" actId="478"/>
          <ac:picMkLst>
            <pc:docMk/>
            <pc:sldMk cId="495601799" sldId="301"/>
            <ac:picMk id="21" creationId="{8254C6FC-CE65-48CC-9C9B-C79208A83BED}"/>
          </ac:picMkLst>
        </pc:picChg>
      </pc:sldChg>
      <pc:sldChg chg="modSp add del">
        <pc:chgData name="Niels Stubbe" userId="95a0ad93b831c6e0" providerId="LiveId" clId="{488EACF0-8DE6-41A8-B775-8BF4B49F1236}" dt="2019-11-06T08:20:26.019" v="1377" actId="2696"/>
        <pc:sldMkLst>
          <pc:docMk/>
          <pc:sldMk cId="2206114575" sldId="301"/>
        </pc:sldMkLst>
        <pc:spChg chg="mod">
          <ac:chgData name="Niels Stubbe" userId="95a0ad93b831c6e0" providerId="LiveId" clId="{488EACF0-8DE6-41A8-B775-8BF4B49F1236}" dt="2019-11-06T08:20:00.849" v="1376" actId="20577"/>
          <ac:spMkLst>
            <pc:docMk/>
            <pc:sldMk cId="2206114575" sldId="301"/>
            <ac:spMk id="6" creationId="{0E5C9EE7-2917-A64D-BA8D-AC1061DAC432}"/>
          </ac:spMkLst>
        </pc:spChg>
      </pc:sldChg>
      <pc:sldChg chg="modSp add">
        <pc:chgData name="Niels Stubbe" userId="95a0ad93b831c6e0" providerId="LiveId" clId="{488EACF0-8DE6-41A8-B775-8BF4B49F1236}" dt="2019-11-06T16:15:30.532" v="3773" actId="20577"/>
        <pc:sldMkLst>
          <pc:docMk/>
          <pc:sldMk cId="685898205" sldId="302"/>
        </pc:sldMkLst>
        <pc:spChg chg="mod">
          <ac:chgData name="Niels Stubbe" userId="95a0ad93b831c6e0" providerId="LiveId" clId="{488EACF0-8DE6-41A8-B775-8BF4B49F1236}" dt="2019-11-06T10:15:58.321" v="3077" actId="20577"/>
          <ac:spMkLst>
            <pc:docMk/>
            <pc:sldMk cId="685898205" sldId="302"/>
            <ac:spMk id="6" creationId="{0E5C9EE7-2917-A64D-BA8D-AC1061DAC432}"/>
          </ac:spMkLst>
        </pc:spChg>
        <pc:spChg chg="mod">
          <ac:chgData name="Niels Stubbe" userId="95a0ad93b831c6e0" providerId="LiveId" clId="{488EACF0-8DE6-41A8-B775-8BF4B49F1236}" dt="2019-11-06T16:15:30.532" v="3773" actId="20577"/>
          <ac:spMkLst>
            <pc:docMk/>
            <pc:sldMk cId="685898205" sldId="302"/>
            <ac:spMk id="13" creationId="{2E99E4AC-8920-4A7F-968C-70D1760BF446}"/>
          </ac:spMkLst>
        </pc:spChg>
      </pc:sldChg>
      <pc:sldChg chg="add del">
        <pc:chgData name="Niels Stubbe" userId="95a0ad93b831c6e0" providerId="LiveId" clId="{488EACF0-8DE6-41A8-B775-8BF4B49F1236}" dt="2019-11-06T09:14:21.049" v="2711" actId="2696"/>
        <pc:sldMkLst>
          <pc:docMk/>
          <pc:sldMk cId="2943844576" sldId="302"/>
        </pc:sldMkLst>
      </pc:sldChg>
      <pc:sldChg chg="addSp delSp modSp add ord modNotesTx">
        <pc:chgData name="Niels Stubbe" userId="95a0ad93b831c6e0" providerId="LiveId" clId="{488EACF0-8DE6-41A8-B775-8BF4B49F1236}" dt="2019-11-06T10:52:56.775" v="3717" actId="20577"/>
        <pc:sldMkLst>
          <pc:docMk/>
          <pc:sldMk cId="2099882298" sldId="303"/>
        </pc:sldMkLst>
        <pc:spChg chg="mod">
          <ac:chgData name="Niels Stubbe" userId="95a0ad93b831c6e0" providerId="LiveId" clId="{488EACF0-8DE6-41A8-B775-8BF4B49F1236}" dt="2019-11-06T10:51:59.171" v="3632" actId="20577"/>
          <ac:spMkLst>
            <pc:docMk/>
            <pc:sldMk cId="2099882298" sldId="303"/>
            <ac:spMk id="6" creationId="{0E5C9EE7-2917-A64D-BA8D-AC1061DAC432}"/>
          </ac:spMkLst>
        </pc:spChg>
        <pc:spChg chg="mod">
          <ac:chgData name="Niels Stubbe" userId="95a0ad93b831c6e0" providerId="LiveId" clId="{488EACF0-8DE6-41A8-B775-8BF4B49F1236}" dt="2019-11-06T10:49:34.967" v="3564" actId="20577"/>
          <ac:spMkLst>
            <pc:docMk/>
            <pc:sldMk cId="2099882298" sldId="303"/>
            <ac:spMk id="22" creationId="{D9379B44-F4D0-406D-87BD-48FE57C386C2}"/>
          </ac:spMkLst>
        </pc:spChg>
        <pc:spChg chg="del">
          <ac:chgData name="Niels Stubbe" userId="95a0ad93b831c6e0" providerId="LiveId" clId="{488EACF0-8DE6-41A8-B775-8BF4B49F1236}" dt="2019-11-06T10:47:21.569" v="3363" actId="478"/>
          <ac:spMkLst>
            <pc:docMk/>
            <pc:sldMk cId="2099882298" sldId="303"/>
            <ac:spMk id="23" creationId="{E2ED3DD4-1421-4B19-8E9D-072CF6600B7E}"/>
          </ac:spMkLst>
        </pc:spChg>
        <pc:picChg chg="add mod">
          <ac:chgData name="Niels Stubbe" userId="95a0ad93b831c6e0" providerId="LiveId" clId="{488EACF0-8DE6-41A8-B775-8BF4B49F1236}" dt="2019-11-06T10:51:36.303" v="3629" actId="1076"/>
          <ac:picMkLst>
            <pc:docMk/>
            <pc:sldMk cId="2099882298" sldId="303"/>
            <ac:picMk id="3" creationId="{55AB8B07-A86A-481F-B82C-57264F0FABAF}"/>
          </ac:picMkLst>
        </pc:picChg>
        <pc:picChg chg="del mod">
          <ac:chgData name="Niels Stubbe" userId="95a0ad93b831c6e0" providerId="LiveId" clId="{488EACF0-8DE6-41A8-B775-8BF4B49F1236}" dt="2019-11-06T10:47:18.966" v="3362" actId="478"/>
          <ac:picMkLst>
            <pc:docMk/>
            <pc:sldMk cId="2099882298" sldId="303"/>
            <ac:picMk id="10" creationId="{0368BDE8-0F5E-4342-AB93-195775392D5E}"/>
          </ac:picMkLst>
        </pc:picChg>
      </pc:sldChg>
      <pc:sldChg chg="modSp add del">
        <pc:chgData name="Niels Stubbe" userId="95a0ad93b831c6e0" providerId="LiveId" clId="{488EACF0-8DE6-41A8-B775-8BF4B49F1236}" dt="2019-11-06T10:43:08.292" v="3221" actId="2696"/>
        <pc:sldMkLst>
          <pc:docMk/>
          <pc:sldMk cId="2140373755" sldId="303"/>
        </pc:sldMkLst>
        <pc:spChg chg="mod">
          <ac:chgData name="Niels Stubbe" userId="95a0ad93b831c6e0" providerId="LiveId" clId="{488EACF0-8DE6-41A8-B775-8BF4B49F1236}" dt="2019-11-06T10:42:47.496" v="3220" actId="20577"/>
          <ac:spMkLst>
            <pc:docMk/>
            <pc:sldMk cId="2140373755" sldId="303"/>
            <ac:spMk id="6" creationId="{0E5C9EE7-2917-A64D-BA8D-AC1061DAC432}"/>
          </ac:spMkLst>
        </pc:spChg>
      </pc:sldChg>
      <pc:sldChg chg="modSp add del ord">
        <pc:chgData name="Niels Stubbe" userId="95a0ad93b831c6e0" providerId="LiveId" clId="{488EACF0-8DE6-41A8-B775-8BF4B49F1236}" dt="2019-11-12T08:40:24.450" v="3783" actId="2696"/>
        <pc:sldMkLst>
          <pc:docMk/>
          <pc:sldMk cId="419933601" sldId="304"/>
        </pc:sldMkLst>
        <pc:spChg chg="mod">
          <ac:chgData name="Niels Stubbe" userId="95a0ad93b831c6e0" providerId="LiveId" clId="{488EACF0-8DE6-41A8-B775-8BF4B49F1236}" dt="2019-11-12T08:40:21.022" v="3782" actId="20577"/>
          <ac:spMkLst>
            <pc:docMk/>
            <pc:sldMk cId="419933601" sldId="304"/>
            <ac:spMk id="2" creationId="{58BB5624-B6ED-459F-9344-FA213B7285FC}"/>
          </ac:spMkLst>
        </pc:spChg>
      </pc:sldChg>
      <pc:sldChg chg="modSp add">
        <pc:chgData name="Niels Stubbe" userId="95a0ad93b831c6e0" providerId="LiveId" clId="{488EACF0-8DE6-41A8-B775-8BF4B49F1236}" dt="2019-11-12T08:42:42.057" v="3837" actId="20577"/>
        <pc:sldMkLst>
          <pc:docMk/>
          <pc:sldMk cId="4289246783" sldId="304"/>
        </pc:sldMkLst>
        <pc:spChg chg="mod">
          <ac:chgData name="Niels Stubbe" userId="95a0ad93b831c6e0" providerId="LiveId" clId="{488EACF0-8DE6-41A8-B775-8BF4B49F1236}" dt="2019-11-12T08:40:37.689" v="3804" actId="20577"/>
          <ac:spMkLst>
            <pc:docMk/>
            <pc:sldMk cId="4289246783" sldId="304"/>
            <ac:spMk id="6" creationId="{0E5C9EE7-2917-A64D-BA8D-AC1061DAC432}"/>
          </ac:spMkLst>
        </pc:spChg>
        <pc:spChg chg="mod">
          <ac:chgData name="Niels Stubbe" userId="95a0ad93b831c6e0" providerId="LiveId" clId="{488EACF0-8DE6-41A8-B775-8BF4B49F1236}" dt="2019-11-12T08:42:42.057" v="3837" actId="20577"/>
          <ac:spMkLst>
            <pc:docMk/>
            <pc:sldMk cId="4289246783" sldId="304"/>
            <ac:spMk id="13" creationId="{2E99E4AC-8920-4A7F-968C-70D1760BF446}"/>
          </ac:spMkLst>
        </pc:spChg>
      </pc:sldChg>
    </pc:docChg>
  </pc:docChgLst>
  <pc:docChgLst>
    <pc:chgData name="Niels Stubbe" userId="95a0ad93b831c6e0" providerId="LiveId" clId="{0A0E03C4-D3C8-431D-B541-DE39C300526A}"/>
    <pc:docChg chg="modSld">
      <pc:chgData name="Niels Stubbe" userId="95a0ad93b831c6e0" providerId="LiveId" clId="{0A0E03C4-D3C8-431D-B541-DE39C300526A}" dt="2019-10-30T10:32:10.862" v="0" actId="20577"/>
      <pc:docMkLst>
        <pc:docMk/>
      </pc:docMkLst>
      <pc:sldChg chg="modSp">
        <pc:chgData name="Niels Stubbe" userId="95a0ad93b831c6e0" providerId="LiveId" clId="{0A0E03C4-D3C8-431D-B541-DE39C300526A}" dt="2019-10-30T10:32:10.862" v="0" actId="20577"/>
        <pc:sldMkLst>
          <pc:docMk/>
          <pc:sldMk cId="4115330353" sldId="279"/>
        </pc:sldMkLst>
        <pc:spChg chg="mod">
          <ac:chgData name="Niels Stubbe" userId="95a0ad93b831c6e0" providerId="LiveId" clId="{0A0E03C4-D3C8-431D-B541-DE39C300526A}" dt="2019-10-30T10:32:10.862" v="0" actId="20577"/>
          <ac:spMkLst>
            <pc:docMk/>
            <pc:sldMk cId="4115330353" sldId="279"/>
            <ac:spMk id="6" creationId="{0E5C9EE7-2917-A64D-BA8D-AC1061DAC432}"/>
          </ac:spMkLst>
        </pc:spChg>
      </pc:sldChg>
    </pc:docChg>
  </pc:docChgLst>
  <pc:docChgLst>
    <pc:chgData name="Niels Stubbe" userId="95a0ad93b831c6e0" providerId="LiveId" clId="{304B09C9-A306-4663-8DBF-58AC8282C880}"/>
    <pc:docChg chg="custSel addSld delSld modSld sldOrd">
      <pc:chgData name="Niels Stubbe" userId="95a0ad93b831c6e0" providerId="LiveId" clId="{304B09C9-A306-4663-8DBF-58AC8282C880}" dt="2019-11-05T22:30:29.499" v="749" actId="20577"/>
      <pc:docMkLst>
        <pc:docMk/>
      </pc:docMkLst>
      <pc:sldChg chg="modSp modNotesTx">
        <pc:chgData name="Niels Stubbe" userId="95a0ad93b831c6e0" providerId="LiveId" clId="{304B09C9-A306-4663-8DBF-58AC8282C880}" dt="2019-11-05T21:31:28.230" v="349" actId="20577"/>
        <pc:sldMkLst>
          <pc:docMk/>
          <pc:sldMk cId="1949989831" sldId="285"/>
        </pc:sldMkLst>
        <pc:spChg chg="mod">
          <ac:chgData name="Niels Stubbe" userId="95a0ad93b831c6e0" providerId="LiveId" clId="{304B09C9-A306-4663-8DBF-58AC8282C880}" dt="2019-11-05T21:31:28.230" v="349" actId="20577"/>
          <ac:spMkLst>
            <pc:docMk/>
            <pc:sldMk cId="1949989831" sldId="285"/>
            <ac:spMk id="5" creationId="{A0CDF011-349C-9347-A6AC-DE09AE2B6EC4}"/>
          </ac:spMkLst>
        </pc:spChg>
      </pc:sldChg>
      <pc:sldChg chg="addSp delSp modSp modAnim modNotesTx">
        <pc:chgData name="Niels Stubbe" userId="95a0ad93b831c6e0" providerId="LiveId" clId="{304B09C9-A306-4663-8DBF-58AC8282C880}" dt="2019-11-05T21:49:24.715" v="691" actId="14100"/>
        <pc:sldMkLst>
          <pc:docMk/>
          <pc:sldMk cId="3496128873" sldId="288"/>
        </pc:sldMkLst>
        <pc:spChg chg="add del mod">
          <ac:chgData name="Niels Stubbe" userId="95a0ad93b831c6e0" providerId="LiveId" clId="{304B09C9-A306-4663-8DBF-58AC8282C880}" dt="2019-11-05T21:30:20.834" v="329" actId="478"/>
          <ac:spMkLst>
            <pc:docMk/>
            <pc:sldMk cId="3496128873" sldId="288"/>
            <ac:spMk id="2" creationId="{9832CE7D-D749-4588-A886-5ED0D1FE19B4}"/>
          </ac:spMkLst>
        </pc:spChg>
        <pc:spChg chg="add mod">
          <ac:chgData name="Niels Stubbe" userId="95a0ad93b831c6e0" providerId="LiveId" clId="{304B09C9-A306-4663-8DBF-58AC8282C880}" dt="2019-11-05T21:49:24.715" v="691" actId="14100"/>
          <ac:spMkLst>
            <pc:docMk/>
            <pc:sldMk cId="3496128873" sldId="288"/>
            <ac:spMk id="13" creationId="{CDD6640F-84DD-433B-A3A3-98B1EB45F578}"/>
          </ac:spMkLst>
        </pc:spChg>
      </pc:sldChg>
      <pc:sldChg chg="addSp modSp ord modNotesTx">
        <pc:chgData name="Niels Stubbe" userId="95a0ad93b831c6e0" providerId="LiveId" clId="{304B09C9-A306-4663-8DBF-58AC8282C880}" dt="2019-11-05T21:40:08.682" v="543" actId="20577"/>
        <pc:sldMkLst>
          <pc:docMk/>
          <pc:sldMk cId="14249545" sldId="289"/>
        </pc:sldMkLst>
        <pc:spChg chg="mod">
          <ac:chgData name="Niels Stubbe" userId="95a0ad93b831c6e0" providerId="LiveId" clId="{304B09C9-A306-4663-8DBF-58AC8282C880}" dt="2019-11-05T21:31:02.546" v="340" actId="20577"/>
          <ac:spMkLst>
            <pc:docMk/>
            <pc:sldMk cId="14249545" sldId="289"/>
            <ac:spMk id="5" creationId="{A0CDF011-349C-9347-A6AC-DE09AE2B6EC4}"/>
          </ac:spMkLst>
        </pc:spChg>
        <pc:picChg chg="add mod">
          <ac:chgData name="Niels Stubbe" userId="95a0ad93b831c6e0" providerId="LiveId" clId="{304B09C9-A306-4663-8DBF-58AC8282C880}" dt="2019-11-05T21:31:06.004" v="341" actId="1076"/>
          <ac:picMkLst>
            <pc:docMk/>
            <pc:sldMk cId="14249545" sldId="289"/>
            <ac:picMk id="10" creationId="{AD8F2979-CA07-4FEA-8FC2-36306C3868FA}"/>
          </ac:picMkLst>
        </pc:picChg>
      </pc:sldChg>
      <pc:sldChg chg="delSp del">
        <pc:chgData name="Niels Stubbe" userId="95a0ad93b831c6e0" providerId="LiveId" clId="{304B09C9-A306-4663-8DBF-58AC8282C880}" dt="2019-11-05T21:31:23.458" v="342" actId="47"/>
        <pc:sldMkLst>
          <pc:docMk/>
          <pc:sldMk cId="2270115279" sldId="290"/>
        </pc:sldMkLst>
        <pc:picChg chg="del">
          <ac:chgData name="Niels Stubbe" userId="95a0ad93b831c6e0" providerId="LiveId" clId="{304B09C9-A306-4663-8DBF-58AC8282C880}" dt="2019-11-05T21:28:31.440" v="209"/>
          <ac:picMkLst>
            <pc:docMk/>
            <pc:sldMk cId="2270115279" sldId="290"/>
            <ac:picMk id="11" creationId="{EB27E905-896E-4B4C-86BB-CFE528B422CC}"/>
          </ac:picMkLst>
        </pc:picChg>
      </pc:sldChg>
      <pc:sldChg chg="addSp delSp">
        <pc:chgData name="Niels Stubbe" userId="95a0ad93b831c6e0" providerId="LiveId" clId="{304B09C9-A306-4663-8DBF-58AC8282C880}" dt="2019-11-05T22:21:00.759" v="727" actId="478"/>
        <pc:sldMkLst>
          <pc:docMk/>
          <pc:sldMk cId="2607691476" sldId="292"/>
        </pc:sldMkLst>
        <pc:spChg chg="add del">
          <ac:chgData name="Niels Stubbe" userId="95a0ad93b831c6e0" providerId="LiveId" clId="{304B09C9-A306-4663-8DBF-58AC8282C880}" dt="2019-11-05T22:21:00.759" v="727" actId="478"/>
          <ac:spMkLst>
            <pc:docMk/>
            <pc:sldMk cId="2607691476" sldId="292"/>
            <ac:spMk id="2" creationId="{1A6D48D0-8531-4502-B8E1-CBAF7F66DED0}"/>
          </ac:spMkLst>
        </pc:spChg>
      </pc:sldChg>
      <pc:sldChg chg="modSp modNotesTx">
        <pc:chgData name="Niels Stubbe" userId="95a0ad93b831c6e0" providerId="LiveId" clId="{304B09C9-A306-4663-8DBF-58AC8282C880}" dt="2019-11-05T21:37:19.460" v="480" actId="20577"/>
        <pc:sldMkLst>
          <pc:docMk/>
          <pc:sldMk cId="2056926336" sldId="293"/>
        </pc:sldMkLst>
        <pc:spChg chg="mod">
          <ac:chgData name="Niels Stubbe" userId="95a0ad93b831c6e0" providerId="LiveId" clId="{304B09C9-A306-4663-8DBF-58AC8282C880}" dt="2019-11-05T21:32:03.341" v="419" actId="20577"/>
          <ac:spMkLst>
            <pc:docMk/>
            <pc:sldMk cId="2056926336" sldId="293"/>
            <ac:spMk id="5" creationId="{A0CDF011-349C-9347-A6AC-DE09AE2B6EC4}"/>
          </ac:spMkLst>
        </pc:spChg>
      </pc:sldChg>
      <pc:sldChg chg="addSp delSp modSp add">
        <pc:chgData name="Niels Stubbe" userId="95a0ad93b831c6e0" providerId="LiveId" clId="{304B09C9-A306-4663-8DBF-58AC8282C880}" dt="2019-11-05T22:20:56.858" v="726" actId="478"/>
        <pc:sldMkLst>
          <pc:docMk/>
          <pc:sldMk cId="2295651176" sldId="294"/>
        </pc:sldMkLst>
        <pc:spChg chg="del">
          <ac:chgData name="Niels Stubbe" userId="95a0ad93b831c6e0" providerId="LiveId" clId="{304B09C9-A306-4663-8DBF-58AC8282C880}" dt="2019-11-05T22:20:56.858" v="726" actId="478"/>
          <ac:spMkLst>
            <pc:docMk/>
            <pc:sldMk cId="2295651176" sldId="294"/>
            <ac:spMk id="2" creationId="{1A6D48D0-8531-4502-B8E1-CBAF7F66DED0}"/>
          </ac:spMkLst>
        </pc:spChg>
        <pc:spChg chg="add del mod">
          <ac:chgData name="Niels Stubbe" userId="95a0ad93b831c6e0" providerId="LiveId" clId="{304B09C9-A306-4663-8DBF-58AC8282C880}" dt="2019-11-05T22:20:42.389" v="721" actId="478"/>
          <ac:spMkLst>
            <pc:docMk/>
            <pc:sldMk cId="2295651176" sldId="294"/>
            <ac:spMk id="3" creationId="{6D83EDEF-11AE-44AC-9FF2-4CF1FFBC85C1}"/>
          </ac:spMkLst>
        </pc:spChg>
        <pc:spChg chg="del">
          <ac:chgData name="Niels Stubbe" userId="95a0ad93b831c6e0" providerId="LiveId" clId="{304B09C9-A306-4663-8DBF-58AC8282C880}" dt="2019-11-05T22:20:39.890" v="720" actId="478"/>
          <ac:spMkLst>
            <pc:docMk/>
            <pc:sldMk cId="2295651176" sldId="294"/>
            <ac:spMk id="5" creationId="{A0CDF011-349C-9347-A6AC-DE09AE2B6EC4}"/>
          </ac:spMkLst>
        </pc:spChg>
        <pc:spChg chg="del">
          <ac:chgData name="Niels Stubbe" userId="95a0ad93b831c6e0" providerId="LiveId" clId="{304B09C9-A306-4663-8DBF-58AC8282C880}" dt="2019-11-05T22:20:38.259" v="719" actId="478"/>
          <ac:spMkLst>
            <pc:docMk/>
            <pc:sldMk cId="2295651176" sldId="294"/>
            <ac:spMk id="6" creationId="{0E5C9EE7-2917-A64D-BA8D-AC1061DAC432}"/>
          </ac:spMkLst>
        </pc:spChg>
        <pc:spChg chg="mod">
          <ac:chgData name="Niels Stubbe" userId="95a0ad93b831c6e0" providerId="LiveId" clId="{304B09C9-A306-4663-8DBF-58AC8282C880}" dt="2019-11-05T22:19:35.357" v="699" actId="20577"/>
          <ac:spMkLst>
            <pc:docMk/>
            <pc:sldMk cId="2295651176" sldId="294"/>
            <ac:spMk id="9" creationId="{8C6FD41C-0473-A24B-8127-48323570E3DD}"/>
          </ac:spMkLst>
        </pc:spChg>
        <pc:picChg chg="add mod">
          <ac:chgData name="Niels Stubbe" userId="95a0ad93b831c6e0" providerId="LiveId" clId="{304B09C9-A306-4663-8DBF-58AC8282C880}" dt="2019-11-05T22:20:50.030" v="725" actId="1076"/>
          <ac:picMkLst>
            <pc:docMk/>
            <pc:sldMk cId="2295651176" sldId="294"/>
            <ac:picMk id="10" creationId="{AF36648A-7F98-4336-8D9E-13F15F9C9715}"/>
          </ac:picMkLst>
        </pc:picChg>
      </pc:sldChg>
      <pc:sldChg chg="addSp delSp modSp add">
        <pc:chgData name="Niels Stubbe" userId="95a0ad93b831c6e0" providerId="LiveId" clId="{304B09C9-A306-4663-8DBF-58AC8282C880}" dt="2019-11-05T22:20:22.237" v="718" actId="1076"/>
        <pc:sldMkLst>
          <pc:docMk/>
          <pc:sldMk cId="4057208163" sldId="295"/>
        </pc:sldMkLst>
        <pc:spChg chg="mod">
          <ac:chgData name="Niels Stubbe" userId="95a0ad93b831c6e0" providerId="LiveId" clId="{304B09C9-A306-4663-8DBF-58AC8282C880}" dt="2019-11-05T22:19:57.868" v="701" actId="20577"/>
          <ac:spMkLst>
            <pc:docMk/>
            <pc:sldMk cId="4057208163" sldId="295"/>
            <ac:spMk id="5" creationId="{A0CDF011-349C-9347-A6AC-DE09AE2B6EC4}"/>
          </ac:spMkLst>
        </pc:spChg>
        <pc:spChg chg="del">
          <ac:chgData name="Niels Stubbe" userId="95a0ad93b831c6e0" providerId="LiveId" clId="{304B09C9-A306-4663-8DBF-58AC8282C880}" dt="2019-11-05T22:20:11.310" v="713" actId="478"/>
          <ac:spMkLst>
            <pc:docMk/>
            <pc:sldMk cId="4057208163" sldId="295"/>
            <ac:spMk id="6" creationId="{0E5C9EE7-2917-A64D-BA8D-AC1061DAC432}"/>
          </ac:spMkLst>
        </pc:spChg>
        <pc:spChg chg="mod">
          <ac:chgData name="Niels Stubbe" userId="95a0ad93b831c6e0" providerId="LiveId" clId="{304B09C9-A306-4663-8DBF-58AC8282C880}" dt="2019-11-05T22:20:02.648" v="709" actId="20577"/>
          <ac:spMkLst>
            <pc:docMk/>
            <pc:sldMk cId="4057208163" sldId="295"/>
            <ac:spMk id="9" creationId="{8C6FD41C-0473-A24B-8127-48323570E3DD}"/>
          </ac:spMkLst>
        </pc:spChg>
        <pc:picChg chg="del">
          <ac:chgData name="Niels Stubbe" userId="95a0ad93b831c6e0" providerId="LiveId" clId="{304B09C9-A306-4663-8DBF-58AC8282C880}" dt="2019-11-05T22:20:04.810" v="710" actId="478"/>
          <ac:picMkLst>
            <pc:docMk/>
            <pc:sldMk cId="4057208163" sldId="295"/>
            <ac:picMk id="10" creationId="{6A30A0FA-0421-4E31-81EC-A81B0D076502}"/>
          </ac:picMkLst>
        </pc:picChg>
        <pc:picChg chg="add mod">
          <ac:chgData name="Niels Stubbe" userId="95a0ad93b831c6e0" providerId="LiveId" clId="{304B09C9-A306-4663-8DBF-58AC8282C880}" dt="2019-11-05T22:20:22.237" v="718" actId="1076"/>
          <ac:picMkLst>
            <pc:docMk/>
            <pc:sldMk cId="4057208163" sldId="295"/>
            <ac:picMk id="11" creationId="{CD14C927-8482-462F-9FC3-EBD85DB15254}"/>
          </ac:picMkLst>
        </pc:picChg>
      </pc:sldChg>
      <pc:sldChg chg="modSp add ord">
        <pc:chgData name="Niels Stubbe" userId="95a0ad93b831c6e0" providerId="LiveId" clId="{304B09C9-A306-4663-8DBF-58AC8282C880}" dt="2019-11-05T22:30:29.499" v="749" actId="20577"/>
        <pc:sldMkLst>
          <pc:docMk/>
          <pc:sldMk cId="3791291794" sldId="296"/>
        </pc:sldMkLst>
        <pc:spChg chg="mod">
          <ac:chgData name="Niels Stubbe" userId="95a0ad93b831c6e0" providerId="LiveId" clId="{304B09C9-A306-4663-8DBF-58AC8282C880}" dt="2019-11-05T22:30:29.499" v="749" actId="20577"/>
          <ac:spMkLst>
            <pc:docMk/>
            <pc:sldMk cId="3791291794" sldId="296"/>
            <ac:spMk id="5" creationId="{A0CDF011-349C-9347-A6AC-DE09AE2B6EC4}"/>
          </ac:spMkLst>
        </pc:spChg>
        <pc:spChg chg="mod">
          <ac:chgData name="Niels Stubbe" userId="95a0ad93b831c6e0" providerId="LiveId" clId="{304B09C9-A306-4663-8DBF-58AC8282C880}" dt="2019-11-05T22:26:05.417" v="742" actId="20577"/>
          <ac:spMkLst>
            <pc:docMk/>
            <pc:sldMk cId="3791291794" sldId="296"/>
            <ac:spMk id="6" creationId="{0E5C9EE7-2917-A64D-BA8D-AC1061DAC432}"/>
          </ac:spMkLst>
        </pc:spChg>
        <pc:spChg chg="mod">
          <ac:chgData name="Niels Stubbe" userId="95a0ad93b831c6e0" providerId="LiveId" clId="{304B09C9-A306-4663-8DBF-58AC8282C880}" dt="2019-11-05T22:26:09.285" v="748" actId="20577"/>
          <ac:spMkLst>
            <pc:docMk/>
            <pc:sldMk cId="3791291794" sldId="296"/>
            <ac:spMk id="9" creationId="{8C6FD41C-0473-A24B-8127-48323570E3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20FE8-7EA5-7E45-B71E-368F32EAB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A0A52-F7AE-224A-894E-DFF6E5231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1B8E-42D0-B843-B6BC-54179822D56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7E43-65CB-474B-8AC9-6E6A6F5920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58B8-C168-D948-9C5D-D9EC7ED5F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48F9-53EF-4C40-84E2-DEAD0ADA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B8C9-365C-BC48-83B9-FE549832E1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EF517-E719-744F-A61A-B56D0ECE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Niet switchen tussen talen, minder ‘</a:t>
            </a:r>
            <a:r>
              <a:rPr lang="nl-NL" dirty="0" err="1"/>
              <a:t>cognitive</a:t>
            </a:r>
            <a:r>
              <a:rPr lang="nl-NL" dirty="0"/>
              <a:t> overhead’</a:t>
            </a:r>
          </a:p>
          <a:p>
            <a:pPr marL="171450" indent="-171450">
              <a:buFontTx/>
              <a:buChar char="-"/>
            </a:pPr>
            <a:r>
              <a:rPr lang="nl-NL" dirty="0"/>
              <a:t>1x validatie schrijven</a:t>
            </a:r>
          </a:p>
          <a:p>
            <a:pPr marL="171450" indent="-171450">
              <a:buFontTx/>
              <a:buChar char="-"/>
            </a:pPr>
            <a:r>
              <a:rPr lang="nl-NL" dirty="0"/>
              <a:t>1x </a:t>
            </a:r>
            <a:r>
              <a:rPr lang="nl-NL" dirty="0" err="1"/>
              <a:t>models</a:t>
            </a:r>
            <a:r>
              <a:rPr lang="nl-NL" dirty="0"/>
              <a:t> schrijven</a:t>
            </a:r>
          </a:p>
          <a:p>
            <a:pPr marL="171450" indent="-171450">
              <a:buFontTx/>
              <a:buChar char="-"/>
            </a:pPr>
            <a:r>
              <a:rPr lang="nl-NL" dirty="0"/>
              <a:t>Geen JSON schema </a:t>
            </a:r>
            <a:r>
              <a:rPr lang="nl-NL" dirty="0" err="1"/>
              <a:t>etc</a:t>
            </a:r>
            <a:r>
              <a:rPr lang="nl-NL" dirty="0"/>
              <a:t>… nodig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Razor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: SPA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client </a:t>
            </a:r>
            <a:r>
              <a:rPr lang="nl-NL" dirty="0" err="1"/>
              <a:t>and</a:t>
            </a:r>
            <a:r>
              <a:rPr lang="nl-NL" dirty="0"/>
              <a:t> server side</a:t>
            </a:r>
          </a:p>
          <a:p>
            <a:pPr marL="171450" indent="-171450">
              <a:buFontTx/>
              <a:buChar char="-"/>
            </a:pPr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integrate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.</a:t>
            </a:r>
            <a:r>
              <a:rPr lang="nl-NL" dirty="0" err="1"/>
              <a:t>razor</a:t>
            </a:r>
            <a:r>
              <a:rPr lang="nl-NL" dirty="0"/>
              <a:t> pages </a:t>
            </a:r>
            <a:r>
              <a:rPr lang="nl-NL" dirty="0" err="1"/>
              <a:t>and</a:t>
            </a:r>
            <a:r>
              <a:rPr lang="nl-NL" dirty="0"/>
              <a:t> MVC </a:t>
            </a:r>
            <a:r>
              <a:rPr lang="nl-NL" dirty="0" err="1"/>
              <a:t>applications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One</a:t>
            </a:r>
            <a:r>
              <a:rPr lang="nl-NL" dirty="0"/>
              <a:t> Development Model</a:t>
            </a:r>
          </a:p>
          <a:p>
            <a:pPr marL="171450" indent="-171450">
              <a:buFontTx/>
              <a:buChar char="-"/>
            </a:pPr>
            <a:r>
              <a:rPr lang="nl-NL" dirty="0"/>
              <a:t>Multiple hosting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Blazor</a:t>
            </a:r>
            <a:r>
              <a:rPr lang="nl-NL" dirty="0"/>
              <a:t> WASM kan volledig los van server draaien =&gt; CDN</a:t>
            </a:r>
          </a:p>
          <a:p>
            <a:pPr marL="628650" lvl="1" indent="-171450">
              <a:buFontTx/>
              <a:buChar char="-"/>
            </a:pPr>
            <a:r>
              <a:rPr lang="nl-NL" dirty="0" err="1"/>
              <a:t>Blazor</a:t>
            </a:r>
            <a:r>
              <a:rPr lang="nl-NL" dirty="0"/>
              <a:t> front-end met Node.JS backend mogelijk !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Vergelijkbaar met hoe het nu werkt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STILL IN PREVIEW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Usable</a:t>
            </a:r>
            <a:r>
              <a:rPr lang="nl-NL" dirty="0"/>
              <a:t> waar je nu bijv. </a:t>
            </a:r>
            <a:r>
              <a:rPr lang="nl-NL" dirty="0" err="1"/>
              <a:t>Angular</a:t>
            </a:r>
            <a:r>
              <a:rPr lang="nl-NL" dirty="0"/>
              <a:t>, Vue of </a:t>
            </a:r>
            <a:r>
              <a:rPr lang="nl-NL" dirty="0" err="1"/>
              <a:t>React</a:t>
            </a:r>
            <a:r>
              <a:rPr lang="nl-NL" dirty="0"/>
              <a:t> zou gebruiken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8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/>
          </a:p>
          <a:p>
            <a:pPr marL="171450" indent="-171450">
              <a:buFontTx/>
              <a:buChar char="-"/>
            </a:pPr>
            <a:r>
              <a:rPr lang="nl-NL"/>
              <a:t>Changes worden doorgegeven via SignalR.</a:t>
            </a:r>
          </a:p>
          <a:p>
            <a:pPr marL="171450" indent="-171450">
              <a:buFontTx/>
              <a:buChar char="-"/>
            </a:pPr>
            <a:r>
              <a:rPr lang="nl-NL"/>
              <a:t>Easy migration voor Razor Pages en MVC applications</a:t>
            </a:r>
          </a:p>
          <a:p>
            <a:pPr marL="171450" indent="-171450">
              <a:buFontTx/>
              <a:buChar char="-"/>
            </a:pPr>
            <a:r>
              <a:rPr lang="nl-NL"/>
              <a:t>Aangeraden voor migreren van WebForms</a:t>
            </a:r>
          </a:p>
          <a:p>
            <a:pPr marL="171450" indent="-171450">
              <a:buFontTx/>
              <a:buChar char="-"/>
            </a:pPr>
            <a:endParaRPr lang="nl-NL"/>
          </a:p>
          <a:p>
            <a:pPr marL="171450" indent="-171450">
              <a:buFontTx/>
              <a:buChar char="-"/>
            </a:pPr>
            <a:r>
              <a:rPr lang="nl-NL"/>
              <a:t>Niet meer in preview.</a:t>
            </a:r>
          </a:p>
          <a:p>
            <a:pPr marL="171450" indent="-171450">
              <a:buFontTx/>
              <a:buChar char="-"/>
            </a:pPr>
            <a:r>
              <a:rPr lang="nl-NL"/>
              <a:t>Beginnen met Blazor Serverside, later makkelijk overschakelen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8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Zelf voorstellen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Nadruk op het hebben over </a:t>
            </a:r>
            <a:r>
              <a:rPr lang="en-GB" dirty="0"/>
              <a:t>client-side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Nadruk leggen op Introductie, bedoeling om basis mee te geven</a:t>
            </a:r>
          </a:p>
          <a:p>
            <a:pPr marL="171450" indent="-171450">
              <a:buFontTx/>
              <a:buChar char="-"/>
            </a:pPr>
            <a:r>
              <a:rPr lang="nl-BE" dirty="0"/>
              <a:t>geinformeerd te zijn om te weten of Blazor of WASM mogelijk interessant zijn voor jouw project of jou probleem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Beginnen met WASM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Grondslag voor Blazor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Geen kennis van WASM nodig om te werken met Blazor, maar toch belangrijk om te weten hoe het werkt (black box)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Waarom is WASM ontwikkeld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Hoe gebruiken, korte demo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Voordelen en nadelen vs alternatieven zoals Angular, Vue.js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 Ondersteund in alle grote browsers OOK 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3 delen van het ‘moderne web’ laten benoemen</a:t>
            </a:r>
          </a:p>
          <a:p>
            <a:pPr marL="171450" indent="-171450">
              <a:buFontTx/>
              <a:buChar char="-"/>
            </a:pPr>
            <a:r>
              <a:rPr lang="nl-NL" dirty="0"/>
              <a:t>WebAssembly is ontworpen om naast Javascript te lopen.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dirty="0"/>
              <a:t>Via de WASM Javascript API’s kan je WASM modules inladen in Javascript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Origineel niet bedoelt om zoals </a:t>
            </a:r>
            <a:r>
              <a:rPr lang="nl-NL" dirty="0" err="1"/>
              <a:t>Blazor</a:t>
            </a:r>
            <a:r>
              <a:rPr lang="nl-NL" dirty="0"/>
              <a:t> gebruikt te worden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WebAssembly</a:t>
            </a:r>
            <a:r>
              <a:rPr lang="nl-NL" dirty="0"/>
              <a:t> gaat vooral over performance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457200" lvl="1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Voorbeeld functies in C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- Doom WASM: dev tools openen en wasm file tonen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517-E719-744F-A61A-B56D0ECEE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3FA0D-3AE3-A049-9956-034EEE2F3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25044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30625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91782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47C83B-78EE-4B47-81C1-25A63CF9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A30F4-2465-1B47-AEB3-5457C46BF267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7D8724-5340-3341-B263-8BB41176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EFB93F-C9B4-594A-B71B-3E2749D3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4BBE5-6A7E-524E-8466-C7D983F05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6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F332-26FE-034D-831D-7B04228D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5492F-6E1D-0642-ADFF-2AA0746DB02B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8CD0-A3B3-6945-AAEA-2F41D173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3F4B-EED4-974D-89AE-34ED801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6E80D-6DF8-3D44-B517-2515C7A15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2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35B3-1A6D-9644-A96E-C215636A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1F78C-D5ED-8F43-B7C2-EF95D9A01008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13CF-20FC-194F-BF6D-503B236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0ECF-4A01-EA42-9410-29CB4543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94F90-4CA9-3A4A-8762-16754CC4E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03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C448-19B6-1D48-8DAC-1D3EAA5E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C3799-CE2B-2545-BE17-1603BB420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917D-3CDA-3C42-B433-1B75119A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650B-2A0F-E440-AB95-C2B23EC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1477-537B-7C49-8585-0FDBF44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CC6-83A7-BF48-B251-6C93995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0736-2FDF-D242-B34F-1AFDF7C4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1322-B5D7-CD42-8433-1B9A16E4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FC23-CEC8-4A47-A798-1849B0B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A5A4-DB99-744D-AEBE-D594C0F3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F378-C669-9043-82A7-6954B155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E927-0A9C-CE43-93C8-DBC3AB74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378C-E9E1-354F-8E74-2C63E6A6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B7B3-4057-E349-85B4-E8B2349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49A5-F90F-014D-A902-F6B13CD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26E9-52C5-CF40-A293-641C8933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497-179C-734E-9F3D-1EB21CC6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E885-EB1A-AA41-A597-C0F36676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933E2-ACCC-2E4D-8FFC-AD34820E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ACB7-B335-3143-8E95-343E315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F56F-A315-754B-AAD7-D6B3A05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4873-5E5F-CC4B-B4B7-8C756212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B5960-4C8D-C54B-8508-C98E55EB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2EC1-1BC5-8F4C-AEDE-EE2276DF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4CBBC-4E94-D84A-8E1A-A6D1CAD3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1D17F-A651-674F-B05C-7B6477282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671F9-3279-CE45-BB78-FDC34257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3F744-94A3-DD4D-8FDB-3BAEEA10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CF2D-44A8-A144-836E-4F80B9BD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427-E12F-7C4A-8723-B86E213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B895-FE52-2D4A-B65C-3A0E04C9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1A733-3289-404E-8025-E3106C4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871E-B1F1-BF49-BA16-BD7D412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3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C31D3-201F-3A4D-A683-294B69C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8CDB1-3394-704E-8028-4743407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07A5-0BEE-6241-BCD2-FAFFE7E1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003F-10BC-354C-B1FA-395B6947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BD1-9054-154B-953A-2D287DD7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7244-F5F5-C646-B4E7-6DD02909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C82D-3B35-F54E-B3C0-D2881A57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8450-3966-3C48-81A8-A4BB7B15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8121-D2DD-8B45-99D6-3040B56D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CC3B-19EE-BF42-B70F-3D309F0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4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DE8-91EE-2743-BF76-1D1F9987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CC637-27E4-E645-80BB-60C0D760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556A-3B5A-244D-98F1-773A9A1F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1620-6587-6742-AF6D-C0556EA0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F62BF-A7A1-C14B-98E0-218696F0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E1EA-7149-3041-B825-893F056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9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D036-9284-5046-9067-BD799F2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B5F5-3824-8E4F-A99B-8A582EAE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7666-FC61-4B4E-A71E-28B23E26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C447-6FF9-8847-A00C-E8490A16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8D1F-F3BB-4C42-8BB3-25FD344E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2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BA6BE-09D6-BB48-8EF1-9B6D5928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EA05-62E9-3245-8014-928171B5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C0B3-1670-2D4A-B35F-8EADC79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66C7-299B-D640-A4C9-D434E21C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C07-BEE6-1245-9EE2-678CC172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7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3FA0D-3AE3-A049-9956-034EEE2F3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5837-0332-9143-B087-AB7B2FA4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68805-F710-2348-B9CC-BC48EEF68CD6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6D8C-2A06-324C-B295-76119C9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B14F-0749-974F-8F92-6C383A3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0643A-EEB5-DE4A-8B76-62D98992E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0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6852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0666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6622-CC37-DB47-B3E1-D6196375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55B450-9763-9E45-952A-D548974D966E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BB9D-BEAE-774A-A89D-313FEB57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AC2A-0759-C849-9DBF-D91A91B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32E43-7BA6-2F49-9F11-9D02B321EA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038D6C-B23E-224E-BD11-098CA81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B4A0B-6B54-D447-88E9-11634C691361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903AE2-103E-E84B-A2D9-C995B601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B758E8-C6AE-B448-A7E9-E519D86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8730-038F-D94A-B371-3AF0980BA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2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01B6A4-BC47-1846-91E9-A1094DEA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0022D-94CA-8849-946F-B577E6E7276A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24B3B6-E0DB-9842-80A4-E89C4DE6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B5FF1F-9AAD-ED43-BC95-257FB2E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69F06-B415-4548-AA44-8DABE4A8D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6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A5A04C-366B-8B4E-9B04-3817DD42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3315A9-A7CA-924B-A434-15E19DB111B2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3CFEDC-8854-7045-ABC8-B477F8BB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BC1863-5B68-4941-B400-B548405E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95ADC-E6D5-1B40-BDCB-DC9622B5F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7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6F244C-5301-3247-9DBA-E605E6EB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AB8A1-2F92-EA4A-8532-E03AD411FB90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F44822-CD55-B54B-B93B-E63706F4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BAE5B1-1D50-FC43-AC0B-7BB735B7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07FA-8A89-F340-8706-3C0F2CC66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1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1B80C7-BBC4-8A4F-8C51-12D7B65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8BE89-923C-EC49-8254-228F893B3C1C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833E08-2BCB-064B-9050-313EC618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D72ADE-43E1-7B4C-9F6F-8F90A42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04B96-86E2-6D4D-8505-FCE0FA161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2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805291-48B0-6A4B-8263-9847F12C8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7040C-E3E5-994D-B440-B06BA1BB3F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2" y="0"/>
            <a:ext cx="914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FE105D-8C91-A94D-9383-7FC5827FF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A312EC2-15E3-F140-B68D-4A41DFFAE4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830F-F500-F148-BB83-8C9482845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E214ECB-5BEB-7C41-A900-3756D6213F69}" type="datetimeFigureOut">
              <a:rPr lang="en-US" altLang="en-US"/>
              <a:pPr/>
              <a:t>11/12/2019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C868-F81F-554C-839B-490D6EEB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E136-D39F-9F4E-8F4A-AEEF468F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42D720-7923-424F-B3C6-157F87C5DB9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A8800-1C70-F14A-8501-BDF33CABA1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21" y="0"/>
            <a:ext cx="914015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F2174D-23C7-1243-823B-56BF88D1096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2" y="0"/>
            <a:ext cx="9140157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3F784-2F7B-B146-B15A-D67AE56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DF45-26FB-1445-948F-BDA5C2CA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7AEC-3240-F24D-BB43-2C9C01E8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0D28-9C36-2F41-8ABE-06402A005C9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4C89-03E0-364A-9E71-DE34B812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1FF2-C2E0-C745-8C10-E79CD0BF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05A6-7AE2-6C44-B1CE-8E7B40C1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Assembly" TargetMode="External"/><Relationship Id="rId7" Type="http://schemas.openxmlformats.org/officeDocument/2006/relationships/hyperlink" Target="https://www.tu-braunschweig.de/Medien-DB/ias/pubs/2019-dimva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eremyLikness/blazor-wasm" TargetMode="External"/><Relationship Id="rId5" Type="http://schemas.openxmlformats.org/officeDocument/2006/relationships/hyperlink" Target="https://www.hanselman.com/blog/WhatIsBlazorAndWhatIsRazorComponents.aspx" TargetMode="External"/><Relationship Id="rId4" Type="http://schemas.openxmlformats.org/officeDocument/2006/relationships/hyperlink" Target="https://www.infoq.com/articles/webassembly-blaz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asdk.github.io/WasmFiddl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dcm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4" descr="Afbeeldingsresultaat voor blazor">
            <a:extLst>
              <a:ext uri="{FF2B5EF4-FFF2-40B4-BE49-F238E27FC236}">
                <a16:creationId xmlns:a16="http://schemas.microsoft.com/office/drawing/2014/main" id="{AF36648A-7F98-4336-8D9E-13F15F9C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93" y="1056604"/>
            <a:ext cx="3506777" cy="35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5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6654"/>
            <a:ext cx="7247362" cy="4040600"/>
          </a:xfrm>
        </p:spPr>
        <p:txBody>
          <a:bodyPr>
            <a:noAutofit/>
          </a:bodyPr>
          <a:lstStyle/>
          <a:p>
            <a:r>
              <a:rPr lang="nl-NL" sz="2000" dirty="0">
                <a:solidFill>
                  <a:srgbClr val="20201E"/>
                </a:solidFill>
              </a:rPr>
              <a:t>Personal project first </a:t>
            </a:r>
            <a:r>
              <a:rPr lang="nl-NL" sz="2000" dirty="0" err="1">
                <a:solidFill>
                  <a:srgbClr val="20201E"/>
                </a:solidFill>
              </a:rPr>
              <a:t>showed</a:t>
            </a:r>
            <a:r>
              <a:rPr lang="nl-NL" sz="2000" dirty="0">
                <a:solidFill>
                  <a:srgbClr val="20201E"/>
                </a:solidFill>
              </a:rPr>
              <a:t> off 2017</a:t>
            </a:r>
          </a:p>
          <a:p>
            <a:r>
              <a:rPr lang="nl-NL" sz="2000" dirty="0">
                <a:solidFill>
                  <a:srgbClr val="20201E"/>
                </a:solidFill>
              </a:rPr>
              <a:t>Single Page Application (SPA) </a:t>
            </a:r>
            <a:r>
              <a:rPr lang="nl-NL" sz="2000" dirty="0" err="1">
                <a:solidFill>
                  <a:srgbClr val="20201E"/>
                </a:solidFill>
              </a:rPr>
              <a:t>framework</a:t>
            </a:r>
            <a:endParaRPr lang="nl-NL" sz="2000" dirty="0">
              <a:solidFill>
                <a:srgbClr val="20201E"/>
              </a:solidFill>
            </a:endParaRPr>
          </a:p>
          <a:p>
            <a:r>
              <a:rPr lang="nl-NL" sz="2000" dirty="0">
                <a:solidFill>
                  <a:srgbClr val="20201E"/>
                </a:solidFill>
              </a:rPr>
              <a:t>C# </a:t>
            </a:r>
            <a:r>
              <a:rPr lang="nl-NL" sz="2000" dirty="0" err="1">
                <a:solidFill>
                  <a:srgbClr val="20201E"/>
                </a:solidFill>
              </a:rPr>
              <a:t>instead</a:t>
            </a:r>
            <a:r>
              <a:rPr lang="nl-NL" sz="2000" dirty="0">
                <a:solidFill>
                  <a:srgbClr val="20201E"/>
                </a:solidFill>
              </a:rPr>
              <a:t> of Javascript (+ JS </a:t>
            </a:r>
            <a:r>
              <a:rPr lang="nl-NL" sz="2000" dirty="0" err="1">
                <a:solidFill>
                  <a:srgbClr val="20201E"/>
                </a:solidFill>
              </a:rPr>
              <a:t>interop</a:t>
            </a:r>
            <a:r>
              <a:rPr lang="nl-NL" sz="2000" dirty="0">
                <a:solidFill>
                  <a:srgbClr val="20201E"/>
                </a:solidFill>
              </a:rPr>
              <a:t>)</a:t>
            </a:r>
          </a:p>
          <a:p>
            <a:r>
              <a:rPr lang="nl-NL" sz="2000" dirty="0">
                <a:solidFill>
                  <a:srgbClr val="20201E"/>
                </a:solidFill>
              </a:rPr>
              <a:t>No </a:t>
            </a:r>
            <a:r>
              <a:rPr lang="nl-NL" sz="2000" dirty="0" err="1">
                <a:solidFill>
                  <a:srgbClr val="20201E"/>
                </a:solidFill>
              </a:rPr>
              <a:t>plugins</a:t>
            </a:r>
            <a:r>
              <a:rPr lang="nl-NL" sz="2000" dirty="0">
                <a:solidFill>
                  <a:srgbClr val="20201E"/>
                </a:solidFill>
              </a:rPr>
              <a:t> or </a:t>
            </a:r>
            <a:r>
              <a:rPr lang="nl-NL" sz="2000" dirty="0" err="1">
                <a:solidFill>
                  <a:srgbClr val="20201E"/>
                </a:solidFill>
              </a:rPr>
              <a:t>addons</a:t>
            </a:r>
            <a:r>
              <a:rPr lang="nl-NL" sz="2000" dirty="0">
                <a:solidFill>
                  <a:srgbClr val="20201E"/>
                </a:solidFill>
              </a:rPr>
              <a:t>, </a:t>
            </a:r>
            <a:r>
              <a:rPr lang="nl-NL" sz="2000" dirty="0" err="1">
                <a:solidFill>
                  <a:srgbClr val="20201E"/>
                </a:solidFill>
              </a:rPr>
              <a:t>only</a:t>
            </a:r>
            <a:r>
              <a:rPr lang="nl-NL" sz="2000" dirty="0">
                <a:solidFill>
                  <a:srgbClr val="20201E"/>
                </a:solidFill>
              </a:rPr>
              <a:t> web </a:t>
            </a:r>
            <a:r>
              <a:rPr lang="nl-NL" sz="2000" dirty="0" err="1">
                <a:solidFill>
                  <a:srgbClr val="20201E"/>
                </a:solidFill>
              </a:rPr>
              <a:t>standards</a:t>
            </a:r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2674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What is Blazor?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8880D6-5C1E-44AA-9B3D-7831C4D3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41" y="3071490"/>
            <a:ext cx="5711480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2112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srgbClr val="1F7EE0"/>
                </a:solidFill>
              </a:rPr>
              <a:t>Advantages</a:t>
            </a:r>
            <a:endParaRPr lang="nl-NL" sz="3200" dirty="0">
              <a:solidFill>
                <a:srgbClr val="1F7EE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D9379B44-F4D0-406D-87BD-48FE57C386C2}"/>
              </a:ext>
            </a:extLst>
          </p:cNvPr>
          <p:cNvSpPr txBox="1">
            <a:spLocks/>
          </p:cNvSpPr>
          <p:nvPr/>
        </p:nvSpPr>
        <p:spPr bwMode="auto">
          <a:xfrm>
            <a:off x="1143000" y="1313759"/>
            <a:ext cx="4212771" cy="182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 Light" panose="020F0302020204030204" pitchFamily="34" charset="0"/>
              <a:buChar char="+"/>
            </a:pPr>
            <a:r>
              <a:rPr lang="nl-NL" sz="2000" dirty="0" err="1">
                <a:solidFill>
                  <a:srgbClr val="20201E"/>
                </a:solidFill>
              </a:rPr>
              <a:t>Only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one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language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Shared </a:t>
            </a:r>
            <a:r>
              <a:rPr lang="nl-NL" sz="2000" dirty="0" err="1">
                <a:solidFill>
                  <a:srgbClr val="20201E"/>
                </a:solidFill>
              </a:rPr>
              <a:t>models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Shared </a:t>
            </a:r>
            <a:r>
              <a:rPr lang="nl-NL" sz="2000" dirty="0" err="1">
                <a:solidFill>
                  <a:srgbClr val="20201E"/>
                </a:solidFill>
              </a:rPr>
              <a:t>validation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+"/>
            </a:pPr>
            <a:endParaRPr lang="nl-NL" sz="2000" dirty="0">
              <a:solidFill>
                <a:srgbClr val="20201E"/>
              </a:solidFill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AB8B07-A86A-481F-B82C-57264F0F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175997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3574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Two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</a:t>
            </a:r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Flavors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of </a:t>
            </a:r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Blazor</a:t>
            </a:r>
            <a:endParaRPr lang="nl-NL" sz="3200" b="1" dirty="0">
              <a:solidFill>
                <a:srgbClr val="1F7EE0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0B5817-C6FA-4AF5-BDFF-6A59DDF76DD5}"/>
              </a:ext>
            </a:extLst>
          </p:cNvPr>
          <p:cNvSpPr/>
          <p:nvPr/>
        </p:nvSpPr>
        <p:spPr>
          <a:xfrm>
            <a:off x="3466681" y="1716423"/>
            <a:ext cx="2210637" cy="96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RAZOR COMPONENTS</a:t>
            </a:r>
            <a:endParaRPr lang="en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17BC3D-A09E-44C6-82F8-9211CD7F78D2}"/>
              </a:ext>
            </a:extLst>
          </p:cNvPr>
          <p:cNvSpPr/>
          <p:nvPr/>
        </p:nvSpPr>
        <p:spPr>
          <a:xfrm>
            <a:off x="1971153" y="4054920"/>
            <a:ext cx="2210637" cy="9646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CLIENT-SIDE</a:t>
            </a:r>
            <a:endParaRPr lang="en-B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9A88C-FA03-465E-AC7A-1914EE4DF263}"/>
              </a:ext>
            </a:extLst>
          </p:cNvPr>
          <p:cNvSpPr/>
          <p:nvPr/>
        </p:nvSpPr>
        <p:spPr>
          <a:xfrm>
            <a:off x="4962211" y="4054920"/>
            <a:ext cx="2210637" cy="9646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CE6ACE-F74A-446A-9871-8FA3B11448ED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3076472" y="2681065"/>
            <a:ext cx="1495528" cy="137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D00E62-E0C3-4446-8F29-7E653F51B618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2681065"/>
            <a:ext cx="1495530" cy="137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5549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Blazor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</a:t>
            </a:r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WebAssembly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(client-side)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21" name="Content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4C6FC-CE65-48CC-9C9B-C79208A8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7174" y="1457011"/>
            <a:ext cx="3796350" cy="3199440"/>
          </a:xfr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D9379B44-F4D0-406D-87BD-48FE57C386C2}"/>
              </a:ext>
            </a:extLst>
          </p:cNvPr>
          <p:cNvSpPr txBox="1">
            <a:spLocks/>
          </p:cNvSpPr>
          <p:nvPr/>
        </p:nvSpPr>
        <p:spPr bwMode="auto">
          <a:xfrm>
            <a:off x="1143000" y="1389123"/>
            <a:ext cx="4212771" cy="11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No ASP.NET </a:t>
            </a:r>
            <a:r>
              <a:rPr lang="nl-NL" sz="2000" dirty="0" err="1">
                <a:solidFill>
                  <a:srgbClr val="20201E"/>
                </a:solidFill>
              </a:rPr>
              <a:t>Core</a:t>
            </a:r>
            <a:r>
              <a:rPr lang="nl-NL" sz="2000" dirty="0">
                <a:solidFill>
                  <a:srgbClr val="20201E"/>
                </a:solidFill>
              </a:rPr>
              <a:t> web server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 err="1">
                <a:solidFill>
                  <a:srgbClr val="20201E"/>
                </a:solidFill>
              </a:rPr>
              <a:t>Use</a:t>
            </a:r>
            <a:r>
              <a:rPr lang="nl-NL" sz="2000" dirty="0">
                <a:solidFill>
                  <a:srgbClr val="20201E"/>
                </a:solidFill>
              </a:rPr>
              <a:t> client resources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 err="1">
                <a:solidFill>
                  <a:srgbClr val="20201E"/>
                </a:solidFill>
              </a:rPr>
              <a:t>Work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offloaded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from</a:t>
            </a:r>
            <a:r>
              <a:rPr lang="nl-NL" sz="2000" dirty="0">
                <a:solidFill>
                  <a:srgbClr val="20201E"/>
                </a:solidFill>
              </a:rPr>
              <a:t> server</a:t>
            </a: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E2ED3DD4-1421-4B19-8E9D-072CF6600B7E}"/>
              </a:ext>
            </a:extLst>
          </p:cNvPr>
          <p:cNvSpPr txBox="1">
            <a:spLocks/>
          </p:cNvSpPr>
          <p:nvPr/>
        </p:nvSpPr>
        <p:spPr bwMode="auto">
          <a:xfrm>
            <a:off x="1143000" y="2799182"/>
            <a:ext cx="4212771" cy="192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Limited </a:t>
            </a:r>
            <a:r>
              <a:rPr lang="nl-NL" sz="2000" dirty="0" err="1">
                <a:solidFill>
                  <a:srgbClr val="20201E"/>
                </a:solidFill>
              </a:rPr>
              <a:t>by</a:t>
            </a:r>
            <a:r>
              <a:rPr lang="nl-NL" sz="2000" dirty="0">
                <a:solidFill>
                  <a:srgbClr val="20201E"/>
                </a:solidFill>
              </a:rPr>
              <a:t> browser</a:t>
            </a: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Client </a:t>
            </a:r>
            <a:r>
              <a:rPr lang="nl-NL" sz="2000" dirty="0" err="1">
                <a:solidFill>
                  <a:srgbClr val="20201E"/>
                </a:solidFill>
              </a:rPr>
              <a:t>compatibility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Download </a:t>
            </a:r>
            <a:r>
              <a:rPr lang="nl-NL" sz="2000" dirty="0" err="1">
                <a:solidFill>
                  <a:srgbClr val="20201E"/>
                </a:solidFill>
              </a:rPr>
              <a:t>size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Debugging </a:t>
            </a:r>
            <a:r>
              <a:rPr lang="nl-NL" sz="2000" dirty="0" err="1">
                <a:solidFill>
                  <a:srgbClr val="20201E"/>
                </a:solidFill>
              </a:rPr>
              <a:t>experience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Code </a:t>
            </a:r>
            <a:r>
              <a:rPr lang="nl-NL" sz="2000" dirty="0" err="1">
                <a:solidFill>
                  <a:srgbClr val="20201E"/>
                </a:solidFill>
              </a:rPr>
              <a:t>leaves</a:t>
            </a:r>
            <a:r>
              <a:rPr lang="nl-NL" sz="2000" dirty="0">
                <a:solidFill>
                  <a:srgbClr val="20201E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81833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4656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srgbClr val="1F7EE0"/>
                </a:solidFill>
              </a:rPr>
              <a:t>Blazor</a:t>
            </a:r>
            <a:r>
              <a:rPr lang="nl-NL" sz="3200" dirty="0">
                <a:solidFill>
                  <a:srgbClr val="1F7EE0"/>
                </a:solidFill>
              </a:rPr>
              <a:t> Server (server-side)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D9379B44-F4D0-406D-87BD-48FE57C386C2}"/>
              </a:ext>
            </a:extLst>
          </p:cNvPr>
          <p:cNvSpPr txBox="1">
            <a:spLocks/>
          </p:cNvSpPr>
          <p:nvPr/>
        </p:nvSpPr>
        <p:spPr bwMode="auto">
          <a:xfrm>
            <a:off x="1143000" y="1389123"/>
            <a:ext cx="4212771" cy="11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Smaller download </a:t>
            </a:r>
            <a:r>
              <a:rPr lang="nl-NL" sz="2000" dirty="0" err="1">
                <a:solidFill>
                  <a:srgbClr val="20201E"/>
                </a:solidFill>
              </a:rPr>
              <a:t>size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 err="1">
                <a:solidFill>
                  <a:srgbClr val="20201E"/>
                </a:solidFill>
              </a:rPr>
              <a:t>Better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debugging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experience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Works on </a:t>
            </a:r>
            <a:r>
              <a:rPr lang="nl-NL" sz="2000" dirty="0" err="1">
                <a:solidFill>
                  <a:srgbClr val="20201E"/>
                </a:solidFill>
              </a:rPr>
              <a:t>all</a:t>
            </a:r>
            <a:r>
              <a:rPr lang="nl-NL" sz="2000" dirty="0">
                <a:solidFill>
                  <a:srgbClr val="20201E"/>
                </a:solidFill>
              </a:rPr>
              <a:t> clients (IE11)</a:t>
            </a:r>
          </a:p>
          <a:p>
            <a:pPr>
              <a:buFont typeface="Calibri Light" panose="020F0302020204030204" pitchFamily="34" charset="0"/>
              <a:buChar char="+"/>
            </a:pPr>
            <a:r>
              <a:rPr lang="nl-NL" sz="2000" dirty="0">
                <a:solidFill>
                  <a:srgbClr val="20201E"/>
                </a:solidFill>
              </a:rPr>
              <a:t>Code </a:t>
            </a:r>
            <a:r>
              <a:rPr lang="nl-NL" sz="2000" dirty="0" err="1">
                <a:solidFill>
                  <a:srgbClr val="20201E"/>
                </a:solidFill>
              </a:rPr>
              <a:t>stays</a:t>
            </a:r>
            <a:r>
              <a:rPr lang="nl-NL" sz="2000" dirty="0">
                <a:solidFill>
                  <a:srgbClr val="20201E"/>
                </a:solidFill>
              </a:rPr>
              <a:t> on server</a:t>
            </a: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E2ED3DD4-1421-4B19-8E9D-072CF6600B7E}"/>
              </a:ext>
            </a:extLst>
          </p:cNvPr>
          <p:cNvSpPr txBox="1">
            <a:spLocks/>
          </p:cNvSpPr>
          <p:nvPr/>
        </p:nvSpPr>
        <p:spPr bwMode="auto">
          <a:xfrm>
            <a:off x="1132952" y="3229647"/>
            <a:ext cx="4212771" cy="11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 Light" panose="020F0302020204030204" pitchFamily="34" charset="0"/>
              <a:buChar char="-"/>
            </a:pPr>
            <a:r>
              <a:rPr lang="nl-NL" sz="2000" dirty="0" err="1">
                <a:solidFill>
                  <a:srgbClr val="20201E"/>
                </a:solidFill>
              </a:rPr>
              <a:t>Higher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latency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No offline support</a:t>
            </a: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 err="1">
                <a:solidFill>
                  <a:srgbClr val="20201E"/>
                </a:solidFill>
              </a:rPr>
              <a:t>Scalability</a:t>
            </a:r>
            <a:endParaRPr lang="nl-NL" sz="2000" dirty="0">
              <a:solidFill>
                <a:srgbClr val="20201E"/>
              </a:solidFill>
            </a:endParaRPr>
          </a:p>
          <a:p>
            <a:pPr>
              <a:buFont typeface="Calibri Light" panose="020F0302020204030204" pitchFamily="34" charset="0"/>
              <a:buChar char="-"/>
            </a:pPr>
            <a:r>
              <a:rPr lang="nl-NL" sz="2000" dirty="0">
                <a:solidFill>
                  <a:srgbClr val="20201E"/>
                </a:solidFill>
              </a:rPr>
              <a:t>ASP.NET </a:t>
            </a:r>
            <a:r>
              <a:rPr lang="nl-NL" sz="2000" dirty="0" err="1">
                <a:solidFill>
                  <a:srgbClr val="20201E"/>
                </a:solidFill>
              </a:rPr>
              <a:t>Core</a:t>
            </a:r>
            <a:r>
              <a:rPr lang="nl-NL" sz="2000" dirty="0">
                <a:solidFill>
                  <a:srgbClr val="20201E"/>
                </a:solidFill>
              </a:rPr>
              <a:t> server </a:t>
            </a:r>
            <a:r>
              <a:rPr lang="nl-NL" sz="2000" dirty="0" err="1">
                <a:solidFill>
                  <a:srgbClr val="20201E"/>
                </a:solidFill>
              </a:rPr>
              <a:t>needed</a:t>
            </a:r>
            <a:endParaRPr lang="nl-NL" sz="2000" dirty="0">
              <a:solidFill>
                <a:srgbClr val="20201E"/>
              </a:solidFill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8BDE8-0F5E-4342-AB93-19577539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71036" y="1691717"/>
            <a:ext cx="3804942" cy="241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60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2651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Getting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</a:t>
            </a:r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Started</a:t>
            </a:r>
            <a:endParaRPr lang="nl-NL" sz="3200" b="1" dirty="0">
              <a:solidFill>
                <a:srgbClr val="1F7EE0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984045CC-AEE9-4802-A1DE-35D67F64D6CE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88E069-BE6B-4B2B-BE3F-CDA23ABBCAFD}"/>
              </a:ext>
            </a:extLst>
          </p:cNvPr>
          <p:cNvSpPr txBox="1">
            <a:spLocks/>
          </p:cNvSpPr>
          <p:nvPr/>
        </p:nvSpPr>
        <p:spPr bwMode="auto">
          <a:xfrm>
            <a:off x="1249527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2E99E4AC-8920-4A7F-968C-70D1760BF446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7247362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rgbClr val="20201E"/>
                </a:solidFill>
              </a:rPr>
              <a:t>.NET </a:t>
            </a:r>
            <a:r>
              <a:rPr lang="nl-NL" sz="2000" dirty="0" err="1">
                <a:solidFill>
                  <a:srgbClr val="20201E"/>
                </a:solidFill>
              </a:rPr>
              <a:t>Core</a:t>
            </a:r>
            <a:r>
              <a:rPr lang="nl-NL" sz="2000" dirty="0">
                <a:solidFill>
                  <a:srgbClr val="20201E"/>
                </a:solidFill>
              </a:rPr>
              <a:t> 3.0 + (</a:t>
            </a:r>
            <a:r>
              <a:rPr lang="nl-NL" sz="2000" dirty="0" err="1">
                <a:solidFill>
                  <a:srgbClr val="20201E"/>
                </a:solidFill>
              </a:rPr>
              <a:t>optional</a:t>
            </a:r>
            <a:r>
              <a:rPr lang="nl-NL" sz="2000" dirty="0">
                <a:solidFill>
                  <a:srgbClr val="20201E"/>
                </a:solidFill>
              </a:rPr>
              <a:t>) .NET </a:t>
            </a:r>
            <a:r>
              <a:rPr lang="nl-NL" sz="2000" dirty="0" err="1">
                <a:solidFill>
                  <a:srgbClr val="20201E"/>
                </a:solidFill>
              </a:rPr>
              <a:t>Core</a:t>
            </a:r>
            <a:r>
              <a:rPr lang="nl-NL" sz="2000" dirty="0">
                <a:solidFill>
                  <a:srgbClr val="20201E"/>
                </a:solidFill>
              </a:rPr>
              <a:t> 3.1 Preview </a:t>
            </a:r>
          </a:p>
          <a:p>
            <a:pPr marL="0" indent="0">
              <a:buNone/>
            </a:pPr>
            <a:endParaRPr lang="nl-NL" sz="2000" dirty="0">
              <a:solidFill>
                <a:srgbClr val="20201E"/>
              </a:solidFill>
            </a:endParaRPr>
          </a:p>
          <a:p>
            <a:r>
              <a:rPr lang="nl-NL" sz="2000" dirty="0" err="1">
                <a:solidFill>
                  <a:srgbClr val="20201E"/>
                </a:solidFill>
              </a:rPr>
              <a:t>Latest</a:t>
            </a:r>
            <a:r>
              <a:rPr lang="nl-NL" sz="2000" dirty="0">
                <a:solidFill>
                  <a:srgbClr val="20201E"/>
                </a:solidFill>
              </a:rPr>
              <a:t> Visual Studio </a:t>
            </a:r>
            <a:r>
              <a:rPr lang="nl-NL" sz="2000" dirty="0" err="1">
                <a:solidFill>
                  <a:srgbClr val="20201E"/>
                </a:solidFill>
              </a:rPr>
              <a:t>version</a:t>
            </a:r>
            <a:endParaRPr lang="nl-NL" sz="2000" dirty="0">
              <a:solidFill>
                <a:srgbClr val="20201E"/>
              </a:solidFill>
            </a:endParaRPr>
          </a:p>
          <a:p>
            <a:endParaRPr lang="nl-NL" sz="2000" dirty="0">
              <a:solidFill>
                <a:srgbClr val="2020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328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Sample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984045CC-AEE9-4802-A1DE-35D67F64D6CE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88E069-BE6B-4B2B-BE3F-CDA23ABBCAFD}"/>
              </a:ext>
            </a:extLst>
          </p:cNvPr>
          <p:cNvSpPr txBox="1">
            <a:spLocks/>
          </p:cNvSpPr>
          <p:nvPr/>
        </p:nvSpPr>
        <p:spPr bwMode="auto">
          <a:xfrm>
            <a:off x="1249527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2E99E4AC-8920-4A7F-968C-70D1760BF446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7247362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rgbClr val="20201E"/>
                </a:solidFill>
              </a:rPr>
              <a:t>Pages</a:t>
            </a:r>
          </a:p>
          <a:p>
            <a:r>
              <a:rPr lang="nl-NL" sz="2000" dirty="0" err="1">
                <a:solidFill>
                  <a:srgbClr val="20201E"/>
                </a:solidFill>
              </a:rPr>
              <a:t>Components</a:t>
            </a:r>
            <a:endParaRPr lang="nl-NL" sz="2000" dirty="0">
              <a:solidFill>
                <a:srgbClr val="20201E"/>
              </a:solidFill>
            </a:endParaRPr>
          </a:p>
          <a:p>
            <a:r>
              <a:rPr lang="nl-NL" sz="2000" dirty="0" err="1">
                <a:solidFill>
                  <a:srgbClr val="20201E"/>
                </a:solidFill>
              </a:rPr>
              <a:t>Dynamic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rendering</a:t>
            </a:r>
            <a:endParaRPr lang="nl-NL" sz="2000" dirty="0">
              <a:solidFill>
                <a:srgbClr val="20201E"/>
              </a:solidFill>
            </a:endParaRPr>
          </a:p>
          <a:p>
            <a:r>
              <a:rPr lang="nl-NL" sz="2000" dirty="0">
                <a:solidFill>
                  <a:srgbClr val="20201E"/>
                </a:solidFill>
              </a:rPr>
              <a:t>Routing </a:t>
            </a:r>
            <a:r>
              <a:rPr lang="nl-NL" sz="2000" dirty="0" err="1">
                <a:solidFill>
                  <a:srgbClr val="20201E"/>
                </a:solidFill>
              </a:rPr>
              <a:t>and</a:t>
            </a:r>
            <a:r>
              <a:rPr lang="nl-NL" sz="2000" dirty="0">
                <a:solidFill>
                  <a:srgbClr val="20201E"/>
                </a:solidFill>
              </a:rPr>
              <a:t> </a:t>
            </a:r>
            <a:r>
              <a:rPr lang="nl-NL" sz="2000" dirty="0" err="1">
                <a:solidFill>
                  <a:srgbClr val="20201E"/>
                </a:solidFill>
              </a:rPr>
              <a:t>navigation</a:t>
            </a:r>
            <a:endParaRPr lang="nl-NL" sz="2000" dirty="0">
              <a:solidFill>
                <a:srgbClr val="20201E"/>
              </a:solidFill>
            </a:endParaRPr>
          </a:p>
          <a:p>
            <a:r>
              <a:rPr lang="nl-NL" sz="2000" dirty="0" err="1">
                <a:solidFill>
                  <a:srgbClr val="20201E"/>
                </a:solidFill>
              </a:rPr>
              <a:t>Validation</a:t>
            </a:r>
            <a:endParaRPr lang="nl-NL" sz="2000" dirty="0">
              <a:solidFill>
                <a:srgbClr val="2020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693096"/>
            <a:ext cx="144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76995" y="154714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984045CC-AEE9-4802-A1DE-35D67F64D6CE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88E069-BE6B-4B2B-BE3F-CDA23ABBCAFD}"/>
              </a:ext>
            </a:extLst>
          </p:cNvPr>
          <p:cNvSpPr txBox="1">
            <a:spLocks/>
          </p:cNvSpPr>
          <p:nvPr/>
        </p:nvSpPr>
        <p:spPr bwMode="auto">
          <a:xfrm>
            <a:off x="1249527" y="1366654"/>
            <a:ext cx="4212771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2E99E4AC-8920-4A7F-968C-70D1760BF446}"/>
              </a:ext>
            </a:extLst>
          </p:cNvPr>
          <p:cNvSpPr txBox="1">
            <a:spLocks/>
          </p:cNvSpPr>
          <p:nvPr/>
        </p:nvSpPr>
        <p:spPr bwMode="auto">
          <a:xfrm>
            <a:off x="1143000" y="1366654"/>
            <a:ext cx="7247362" cy="40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linkClick r:id="rId3"/>
              </a:rPr>
              <a:t>https://developer.mozilla.org/en-US/docs/WebAssembly</a:t>
            </a:r>
            <a:endParaRPr lang="nl-BE" sz="1400" dirty="0">
              <a:hlinkClick r:id="rId4"/>
            </a:endParaRPr>
          </a:p>
          <a:p>
            <a:r>
              <a:rPr lang="nl-BE" sz="1400" dirty="0">
                <a:hlinkClick r:id="rId4"/>
              </a:rPr>
              <a:t>https://www.infoq.com/articles/webassembly-blazor/</a:t>
            </a:r>
            <a:endParaRPr lang="nl-BE" sz="1400" dirty="0"/>
          </a:p>
          <a:p>
            <a:r>
              <a:rPr lang="nl-BE" sz="1400" dirty="0">
                <a:hlinkClick r:id="rId5"/>
              </a:rPr>
              <a:t>https://www.hanselman.com/blog/WhatIsBlazorAndWhatIsRazorComponents.aspx</a:t>
            </a:r>
            <a:endParaRPr lang="nl-BE" sz="1400" dirty="0"/>
          </a:p>
          <a:p>
            <a:r>
              <a:rPr lang="nl-BE" sz="1400" dirty="0">
                <a:hlinkClick r:id="rId6"/>
              </a:rPr>
              <a:t>https://github.com/JeremyLikness/blazor-wasm</a:t>
            </a:r>
            <a:endParaRPr lang="nl-BE" sz="1400" dirty="0"/>
          </a:p>
          <a:p>
            <a:r>
              <a:rPr lang="nl-BE" sz="1400" dirty="0">
                <a:hlinkClick r:id="rId7"/>
              </a:rPr>
              <a:t>https://www.tu-braunschweig.de/Medien-DB/ias/pubs/2019-dimva.pdf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892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624-B6ED-459F-9344-FA213B728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6086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1F7EE0"/>
                </a:solidFill>
              </a:rPr>
              <a:t>WebAssembly &amp; Blazor</a:t>
            </a:r>
            <a:endParaRPr lang="en-GB" dirty="0">
              <a:solidFill>
                <a:srgbClr val="1F7EE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CE5CD-F484-4112-AE62-88730562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8" y="1736848"/>
            <a:ext cx="7702062" cy="1752600"/>
          </a:xfrm>
        </p:spPr>
        <p:txBody>
          <a:bodyPr/>
          <a:lstStyle/>
          <a:p>
            <a:r>
              <a:rPr lang="nl-NL" dirty="0"/>
              <a:t>Running ‘backend code’ in your browser</a:t>
            </a:r>
            <a:endParaRPr lang="en-GB" dirty="0"/>
          </a:p>
        </p:txBody>
      </p:sp>
      <p:pic>
        <p:nvPicPr>
          <p:cNvPr id="1026" name="Picture 2" descr="Afbeeldingsresultaat voor wasm">
            <a:extLst>
              <a:ext uri="{FF2B5EF4-FFF2-40B4-BE49-F238E27FC236}">
                <a16:creationId xmlns:a16="http://schemas.microsoft.com/office/drawing/2014/main" id="{499D254C-AA25-4E14-830E-659AC61A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918" y="2839381"/>
            <a:ext cx="1760829" cy="176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blazor">
            <a:extLst>
              <a:ext uri="{FF2B5EF4-FFF2-40B4-BE49-F238E27FC236}">
                <a16:creationId xmlns:a16="http://schemas.microsoft.com/office/drawing/2014/main" id="{DB86B815-23D2-4693-91CF-57540445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42" y="2613148"/>
            <a:ext cx="1987062" cy="19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2994"/>
            <a:ext cx="7517422" cy="4044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WebAssembly (WASM):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What is WebAssembly (WASM)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The modern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How to use WASM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 err="1"/>
              <a:t>Use</a:t>
            </a:r>
            <a:r>
              <a:rPr lang="nl-NL" sz="2000" dirty="0"/>
              <a:t> Cases</a:t>
            </a:r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pPr marL="0" indent="0">
              <a:buNone/>
            </a:pPr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700760"/>
            <a:ext cx="680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What is this presentation all about?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13676" y="1547146"/>
            <a:ext cx="7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2" descr="Afbeeldingsresultaat voor wasm">
            <a:extLst>
              <a:ext uri="{FF2B5EF4-FFF2-40B4-BE49-F238E27FC236}">
                <a16:creationId xmlns:a16="http://schemas.microsoft.com/office/drawing/2014/main" id="{563CAEFE-408D-4112-A11D-9598850D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61" y="1716423"/>
            <a:ext cx="1760829" cy="176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8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2994"/>
            <a:ext cx="7517422" cy="4044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Blazor: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What is </a:t>
            </a:r>
            <a:r>
              <a:rPr lang="nl-NL" sz="2000" dirty="0" err="1"/>
              <a:t>Blazor</a:t>
            </a:r>
            <a:r>
              <a:rPr lang="nl-NL" sz="20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 err="1"/>
              <a:t>Advantages</a:t>
            </a: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 err="1"/>
              <a:t>Two</a:t>
            </a:r>
            <a:r>
              <a:rPr lang="nl-NL" sz="2000" dirty="0"/>
              <a:t> </a:t>
            </a:r>
            <a:r>
              <a:rPr lang="nl-NL" sz="2000" dirty="0" err="1"/>
              <a:t>flavors</a:t>
            </a:r>
            <a:r>
              <a:rPr lang="nl-NL" sz="2000" dirty="0"/>
              <a:t> of </a:t>
            </a:r>
            <a:r>
              <a:rPr lang="nl-NL" sz="2000" dirty="0" err="1"/>
              <a:t>Blazor</a:t>
            </a: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 err="1"/>
              <a:t>Getting</a:t>
            </a:r>
            <a:r>
              <a:rPr lang="nl-NL" sz="2000" dirty="0"/>
              <a:t> </a:t>
            </a:r>
            <a:r>
              <a:rPr lang="nl-NL" sz="2000" dirty="0" err="1"/>
              <a:t>started</a:t>
            </a: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Sample application</a:t>
            </a:r>
          </a:p>
          <a:p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pPr marL="0" indent="0">
              <a:buNone/>
            </a:pPr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700760"/>
            <a:ext cx="680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What is this presentation all about?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13676" y="1547146"/>
            <a:ext cx="7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4" descr="Afbeeldingsresultaat voor blazor">
            <a:extLst>
              <a:ext uri="{FF2B5EF4-FFF2-40B4-BE49-F238E27FC236}">
                <a16:creationId xmlns:a16="http://schemas.microsoft.com/office/drawing/2014/main" id="{6A30A0FA-0421-4E31-81EC-A81B0D07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83" y="1571249"/>
            <a:ext cx="1987062" cy="19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2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2994"/>
            <a:ext cx="7517422" cy="4044260"/>
          </a:xfrm>
        </p:spPr>
        <p:txBody>
          <a:bodyPr>
            <a:noAutofit/>
          </a:bodyPr>
          <a:lstStyle/>
          <a:p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endParaRPr lang="nl-NL" sz="2800" b="1" dirty="0"/>
          </a:p>
          <a:p>
            <a:pPr marL="0" indent="0">
              <a:buNone/>
            </a:pPr>
            <a:endParaRPr lang="nl-NL" sz="2000" dirty="0">
              <a:solidFill>
                <a:srgbClr val="20201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29385" y="1547146"/>
            <a:ext cx="738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WASM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1" name="Picture 2" descr="Afbeeldingsresultaat voor wasm">
            <a:extLst>
              <a:ext uri="{FF2B5EF4-FFF2-40B4-BE49-F238E27FC236}">
                <a16:creationId xmlns:a16="http://schemas.microsoft.com/office/drawing/2014/main" id="{CD14C927-8482-462F-9FC3-EBD85DB1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26" y="1192157"/>
            <a:ext cx="3380547" cy="33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6654"/>
            <a:ext cx="7247362" cy="3101174"/>
          </a:xfrm>
        </p:spPr>
        <p:txBody>
          <a:bodyPr>
            <a:noAutofit/>
          </a:bodyPr>
          <a:lstStyle/>
          <a:p>
            <a:pPr algn="l"/>
            <a:r>
              <a:rPr lang="nl-NL" sz="2000" dirty="0">
                <a:solidFill>
                  <a:srgbClr val="20201E"/>
                </a:solidFill>
              </a:rPr>
              <a:t>First announced 2015, 1.0 since 2017</a:t>
            </a:r>
          </a:p>
          <a:p>
            <a:pPr algn="l"/>
            <a:r>
              <a:rPr lang="nl-NL" sz="2000" dirty="0">
                <a:solidFill>
                  <a:srgbClr val="20201E"/>
                </a:solidFill>
              </a:rPr>
              <a:t>Replacement for asm.js</a:t>
            </a:r>
          </a:p>
          <a:p>
            <a:pPr algn="l"/>
            <a:r>
              <a:rPr lang="nl-NL" sz="2000" dirty="0">
                <a:solidFill>
                  <a:srgbClr val="20201E"/>
                </a:solidFill>
              </a:rPr>
              <a:t>Open standard</a:t>
            </a:r>
          </a:p>
          <a:p>
            <a:pPr algn="l"/>
            <a:r>
              <a:rPr lang="nl-NL" sz="2000" dirty="0">
                <a:solidFill>
                  <a:srgbClr val="20201E"/>
                </a:solidFill>
              </a:rPr>
              <a:t>Compiler target</a:t>
            </a:r>
          </a:p>
          <a:p>
            <a:pPr algn="l"/>
            <a:r>
              <a:rPr lang="nl-NL" sz="2000" dirty="0">
                <a:solidFill>
                  <a:srgbClr val="20201E"/>
                </a:solidFill>
              </a:rPr>
              <a:t>Binary Format for near-native performance (.wasm)</a:t>
            </a:r>
          </a:p>
          <a:p>
            <a:pPr algn="l"/>
            <a:r>
              <a:rPr lang="nl-NL" sz="2000" dirty="0">
                <a:solidFill>
                  <a:srgbClr val="20201E"/>
                </a:solidFill>
              </a:rPr>
              <a:t>Text format for readability &amp; debugging (.wat)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700760"/>
            <a:ext cx="519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What is WebAssembly (WASM)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29387" y="1547146"/>
            <a:ext cx="738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WASM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F2979-CA07-4FEA-8FC2-36306C38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674816"/>
            <a:ext cx="6838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43000" y="700760"/>
            <a:ext cx="302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The Modern 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29385" y="1547146"/>
            <a:ext cx="738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WASM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A82BB-4C43-453B-8152-C867C296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98042"/>
            <a:ext cx="400050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45691-C8F7-4AB6-A450-DC6E1B63B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46" y="2261078"/>
            <a:ext cx="1333500" cy="1257300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3BF2F3D2-A626-4BEB-86AA-828FE251AF68}"/>
              </a:ext>
            </a:extLst>
          </p:cNvPr>
          <p:cNvSpPr/>
          <p:nvPr/>
        </p:nvSpPr>
        <p:spPr>
          <a:xfrm>
            <a:off x="5295167" y="2388934"/>
            <a:ext cx="1030165" cy="1120652"/>
          </a:xfrm>
          <a:prstGeom prst="mathPlus">
            <a:avLst/>
          </a:prstGeom>
          <a:solidFill>
            <a:srgbClr val="1F7EE0"/>
          </a:solidFill>
          <a:effectLst>
            <a:outerShdw blurRad="40000" dist="23000" dir="5400000" rotWithShape="0">
              <a:srgbClr val="000000">
                <a:alpha val="2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DD6640F-84DD-433B-A3A3-98B1EB45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899" y="4301224"/>
            <a:ext cx="4707360" cy="89619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nl-NL" b="1" dirty="0">
                <a:solidFill>
                  <a:srgbClr val="20201E"/>
                </a:solidFill>
              </a:rPr>
              <a:t>NOT A JAVASCRIPT “KILLER”</a:t>
            </a:r>
          </a:p>
        </p:txBody>
      </p:sp>
    </p:spTree>
    <p:extLst>
      <p:ext uri="{BB962C8B-B14F-4D97-AF65-F5344CB8AC3E}">
        <p14:creationId xmlns:p14="http://schemas.microsoft.com/office/powerpoint/2010/main" val="34961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19850" y="683620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rgbClr val="1F7EE0"/>
                </a:solidFill>
                <a:latin typeface="+mj-lt"/>
              </a:rPr>
              <a:t>How to use WASM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29387" y="1547146"/>
            <a:ext cx="738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WASM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4117C-A394-460F-BF86-66D605F6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50" y="1946667"/>
            <a:ext cx="7172325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3D3088-5F1E-4A54-BA56-22D769D665A2}"/>
              </a:ext>
            </a:extLst>
          </p:cNvPr>
          <p:cNvSpPr/>
          <p:nvPr/>
        </p:nvSpPr>
        <p:spPr>
          <a:xfrm>
            <a:off x="1119850" y="1492313"/>
            <a:ext cx="37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https://wasdk.github.io/WasmFiddle/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04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DF011-349C-9347-A6AC-DE09AE2B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6654"/>
            <a:ext cx="7247362" cy="4040600"/>
          </a:xfrm>
        </p:spPr>
        <p:txBody>
          <a:bodyPr>
            <a:noAutofit/>
          </a:bodyPr>
          <a:lstStyle/>
          <a:p>
            <a:r>
              <a:rPr lang="nl-NL" sz="2000" dirty="0">
                <a:solidFill>
                  <a:srgbClr val="20201E"/>
                </a:solidFill>
              </a:rPr>
              <a:t>Malicious goals: 50% of all </a:t>
            </a:r>
            <a:r>
              <a:rPr lang="nl-NL" sz="2000" dirty="0" err="1">
                <a:solidFill>
                  <a:srgbClr val="20201E"/>
                </a:solidFill>
              </a:rPr>
              <a:t>use</a:t>
            </a:r>
            <a:r>
              <a:rPr lang="nl-NL" sz="2000" dirty="0">
                <a:solidFill>
                  <a:srgbClr val="20201E"/>
                </a:solidFill>
              </a:rPr>
              <a:t>!</a:t>
            </a:r>
          </a:p>
          <a:p>
            <a:r>
              <a:rPr lang="nl-NL" sz="2000" dirty="0" err="1">
                <a:solidFill>
                  <a:srgbClr val="20201E"/>
                </a:solidFill>
              </a:rPr>
              <a:t>Porting</a:t>
            </a:r>
            <a:r>
              <a:rPr lang="nl-NL" sz="2000" dirty="0">
                <a:solidFill>
                  <a:srgbClr val="20201E"/>
                </a:solidFill>
              </a:rPr>
              <a:t> Desktop apps (Autocad, </a:t>
            </a:r>
            <a:r>
              <a:rPr lang="nl-NL" sz="2000" dirty="0" err="1">
                <a:solidFill>
                  <a:srgbClr val="20201E"/>
                </a:solidFill>
              </a:rPr>
              <a:t>Figma</a:t>
            </a:r>
            <a:r>
              <a:rPr lang="nl-NL" sz="2000" dirty="0">
                <a:solidFill>
                  <a:srgbClr val="20201E"/>
                </a:solidFill>
              </a:rPr>
              <a:t>)</a:t>
            </a:r>
          </a:p>
          <a:p>
            <a:r>
              <a:rPr lang="nl-NL" sz="2000" dirty="0">
                <a:solidFill>
                  <a:srgbClr val="20201E"/>
                </a:solidFill>
              </a:rPr>
              <a:t>Graphics </a:t>
            </a:r>
            <a:r>
              <a:rPr lang="nl-NL" sz="2000" dirty="0" err="1">
                <a:solidFill>
                  <a:srgbClr val="20201E"/>
                </a:solidFill>
              </a:rPr>
              <a:t>rendering</a:t>
            </a:r>
            <a:r>
              <a:rPr lang="nl-NL" sz="2000" dirty="0">
                <a:solidFill>
                  <a:srgbClr val="20201E"/>
                </a:solidFill>
              </a:rPr>
              <a:t> (Google Earth)</a:t>
            </a:r>
          </a:p>
          <a:p>
            <a:r>
              <a:rPr lang="nl-NL" sz="2000" dirty="0">
                <a:solidFill>
                  <a:srgbClr val="20201E"/>
                </a:solidFill>
              </a:rPr>
              <a:t>Games (</a:t>
            </a:r>
            <a:r>
              <a:rPr lang="nl-NL" sz="2000" dirty="0">
                <a:solidFill>
                  <a:srgbClr val="20201E"/>
                </a:solidFill>
                <a:hlinkClick r:id="rId3"/>
              </a:rPr>
              <a:t>https://wadcmd.com/</a:t>
            </a:r>
            <a:r>
              <a:rPr lang="nl-NL" sz="2000" dirty="0">
                <a:solidFill>
                  <a:srgbClr val="20201E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9EE7-2917-A64D-BA8D-AC1061DAC432}"/>
              </a:ext>
            </a:extLst>
          </p:cNvPr>
          <p:cNvSpPr txBox="1"/>
          <p:nvPr/>
        </p:nvSpPr>
        <p:spPr>
          <a:xfrm>
            <a:off x="1157990" y="69309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>
                <a:solidFill>
                  <a:srgbClr val="1F7EE0"/>
                </a:solidFill>
                <a:latin typeface="+mj-lt"/>
              </a:rPr>
              <a:t>Use</a:t>
            </a:r>
            <a:r>
              <a:rPr lang="nl-NL" sz="3200" b="1" dirty="0">
                <a:solidFill>
                  <a:srgbClr val="1F7EE0"/>
                </a:solidFill>
                <a:latin typeface="+mj-lt"/>
              </a:rPr>
              <a:t> Cases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1CC4-8871-924F-BA2A-9685D81804AC}"/>
              </a:ext>
            </a:extLst>
          </p:cNvPr>
          <p:cNvSpPr/>
          <p:nvPr/>
        </p:nvSpPr>
        <p:spPr>
          <a:xfrm>
            <a:off x="-1" y="868066"/>
            <a:ext cx="479502" cy="1696714"/>
          </a:xfrm>
          <a:prstGeom prst="rect">
            <a:avLst/>
          </a:prstGeom>
          <a:solidFill>
            <a:srgbClr val="1F7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FD41C-0473-A24B-8127-48323570E3DD}"/>
              </a:ext>
            </a:extLst>
          </p:cNvPr>
          <p:cNvSpPr txBox="1"/>
          <p:nvPr/>
        </p:nvSpPr>
        <p:spPr>
          <a:xfrm rot="16200000">
            <a:off x="-129387" y="1547146"/>
            <a:ext cx="738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  <a:latin typeface="+mj-lt"/>
              </a:rPr>
              <a:t>WASM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4575-86CC-E344-9610-7DC21CDF401E}"/>
              </a:ext>
            </a:extLst>
          </p:cNvPr>
          <p:cNvSpPr txBox="1"/>
          <p:nvPr/>
        </p:nvSpPr>
        <p:spPr>
          <a:xfrm>
            <a:off x="8875978" y="661177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>
                <a:solidFill>
                  <a:srgbClr val="BBBBBB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0769147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 calibri light" id="{F00F9CC6-F8A8-7A40-B9B0-D159A3381196}" vid="{17E04F0B-4233-984C-BFAE-ABE10F2AB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_template calibri light" id="{F00F9CC6-F8A8-7A40-B9B0-D159A3381196}" vid="{13B392DB-0498-B843-A0EF-50B6FBAB6077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 calibri light" id="{F00F9CC6-F8A8-7A40-B9B0-D159A3381196}" vid="{37AAF0F4-9761-BD4C-B61D-1C6D1D250BF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74AF94CEA3014FA5BCB8A9A92CE05D" ma:contentTypeVersion="2" ma:contentTypeDescription="Een nieuw document maken." ma:contentTypeScope="" ma:versionID="43795335e367a83862a9d8e6f25b76e9">
  <xsd:schema xmlns:xsd="http://www.w3.org/2001/XMLSchema" xmlns:xs="http://www.w3.org/2001/XMLSchema" xmlns:p="http://schemas.microsoft.com/office/2006/metadata/properties" xmlns:ns2="7473e9e3-7381-44fa-b1d2-669e2d0cc108" targetNamespace="http://schemas.microsoft.com/office/2006/metadata/properties" ma:root="true" ma:fieldsID="8fb27b8bb2bdfaec0c1afb5f98b9b6d9" ns2:_="">
    <xsd:import namespace="7473e9e3-7381-44fa-b1d2-669e2d0cc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3e9e3-7381-44fa-b1d2-669e2d0cc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5F8579-263F-422D-8530-18C8413E79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14406-92AF-41A5-9A54-DB8281BE3F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BE0B7A-EBC4-4394-8AD7-671C3EE0E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3e9e3-7381-44fa-b1d2-669e2d0cc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2683</TotalTime>
  <Words>698</Words>
  <Application>Microsoft Office PowerPoint</Application>
  <PresentationFormat>On-screen Show (4:3)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1_Custom Design</vt:lpstr>
      <vt:lpstr>Office Theme</vt:lpstr>
      <vt:lpstr>Custom Design</vt:lpstr>
      <vt:lpstr>PowerPoint Presentation</vt:lpstr>
      <vt:lpstr>WebAssembly &amp;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Daveloose</dc:creator>
  <cp:lastModifiedBy>Niels Stubbe</cp:lastModifiedBy>
  <cp:revision>51</cp:revision>
  <dcterms:created xsi:type="dcterms:W3CDTF">2019-06-12T15:44:23Z</dcterms:created>
  <dcterms:modified xsi:type="dcterms:W3CDTF">2019-11-12T08:44:06Z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0x010100B674AF94CEA3014FA5BCB8A9A92CE05D</vt:lpwstr>
  </property>
</Properties>
</file>