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15"/>
  </p:notesMasterIdLst>
  <p:sldIdLst>
    <p:sldId id="258" r:id="rId6"/>
    <p:sldId id="356" r:id="rId7"/>
    <p:sldId id="278" r:id="rId8"/>
    <p:sldId id="259" r:id="rId9"/>
    <p:sldId id="352" r:id="rId10"/>
    <p:sldId id="267" r:id="rId11"/>
    <p:sldId id="358" r:id="rId12"/>
    <p:sldId id="359" r:id="rId13"/>
    <p:sldId id="355" r:id="rId14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68" y="54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  <p:sldLayoutId id="2147483811" r:id="rId5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Shop Shoes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Cửa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hàng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giày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chính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giá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rẻ</a:t>
            </a:r>
            <a:endParaRPr kumimoji="1" lang="ja-JP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0" y="348343"/>
            <a:ext cx="41275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Shop Shoes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Cửa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hãng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rẻ</a:t>
            </a:r>
            <a:endParaRPr kumimoji="1" lang="ja-JP" altLang="en-US" dirty="0"/>
          </a:p>
        </p:txBody>
      </p:sp>
      <p:pic>
        <p:nvPicPr>
          <p:cNvPr id="5" name="Picture 4" descr="Kết quả hình ảnh cho fpt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33" y="300326"/>
            <a:ext cx="5177367" cy="20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プレースホルダー 5"/>
          <p:cNvSpPr txBox="1">
            <a:spLocks/>
          </p:cNvSpPr>
          <p:nvPr/>
        </p:nvSpPr>
        <p:spPr>
          <a:xfrm>
            <a:off x="1605396" y="6574167"/>
            <a:ext cx="11939154" cy="1225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800" kern="1200" baseline="0">
                <a:solidFill>
                  <a:schemeClr val="tx2"/>
                </a:solidFill>
                <a:latin typeface="Ubuntu Medium" panose="020B0604030602030204" pitchFamily="34" charset="0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err="1" smtClean="0"/>
              <a:t>Giáo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hướng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dẫn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Lê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Văn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Phụng</a:t>
            </a:r>
            <a:endParaRPr lang="en-US" altLang="ja-JP" dirty="0" smtClean="0"/>
          </a:p>
          <a:p>
            <a:pPr algn="l"/>
            <a:r>
              <a:rPr lang="en-US" altLang="ja-JP" dirty="0" err="1" smtClean="0"/>
              <a:t>Chuyên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ngành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Ứng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mềm</a:t>
            </a:r>
            <a:endParaRPr lang="en-US" altLang="ja-JP" dirty="0" smtClean="0"/>
          </a:p>
          <a:p>
            <a:pPr algn="l"/>
            <a:r>
              <a:rPr lang="en-US" altLang="ja-JP" dirty="0" err="1" smtClean="0"/>
              <a:t>Lớp</a:t>
            </a:r>
            <a:r>
              <a:rPr lang="en-US" altLang="ja-JP" dirty="0" smtClean="0"/>
              <a:t>: PT12201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>
          <a:xfrm>
            <a:off x="0" y="2314993"/>
            <a:ext cx="9211879" cy="1219199"/>
          </a:xfrm>
        </p:spPr>
        <p:txBody>
          <a:bodyPr/>
          <a:lstStyle/>
          <a:p>
            <a:r>
              <a:rPr kumimoji="1" lang="en-US" altLang="ja-JP" dirty="0" err="1" smtClean="0"/>
              <a:t>Trưởng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nhóm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>
          <a:xfrm>
            <a:off x="1672445" y="4070503"/>
            <a:ext cx="13021465" cy="151696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dirty="0" err="1" smtClean="0"/>
              <a:t>Thành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viên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khác</a:t>
            </a:r>
            <a:endParaRPr kumimoji="1" lang="en-US" altLang="ja-JP" sz="36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 smtClean="0"/>
              <a:t>Phạm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Xuân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Khoa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 smtClean="0"/>
              <a:t>Nguyễn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Vũ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Hòa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err="1" smtClean="0"/>
              <a:t>Trượng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Bông</a:t>
            </a:r>
            <a:r>
              <a:rPr kumimoji="1" lang="en-US" altLang="ja-JP" dirty="0" smtClean="0"/>
              <a:t> Lai</a:t>
            </a:r>
            <a:endParaRPr kumimoji="1" lang="ja-JP" altLang="en-US" dirty="0"/>
          </a:p>
        </p:txBody>
      </p:sp>
      <p:sp>
        <p:nvSpPr>
          <p:cNvPr id="26" name="テキスト プレースホルダー 16"/>
          <p:cNvSpPr>
            <a:spLocks noGrp="1"/>
          </p:cNvSpPr>
          <p:nvPr>
            <p:ph type="body" sz="quarter" idx="13"/>
          </p:nvPr>
        </p:nvSpPr>
        <p:spPr>
          <a:xfrm>
            <a:off x="4939533" y="2314993"/>
            <a:ext cx="9211879" cy="1219199"/>
          </a:xfrm>
        </p:spPr>
        <p:txBody>
          <a:bodyPr/>
          <a:lstStyle/>
          <a:p>
            <a:r>
              <a:rPr kumimoji="1" lang="en-US" altLang="ja-JP" dirty="0" err="1" smtClean="0"/>
              <a:t>Vũ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Hoàng</a:t>
            </a:r>
            <a:r>
              <a:rPr kumimoji="1" lang="en-US" altLang="ja-JP" dirty="0" smtClean="0"/>
              <a:t> Long</a:t>
            </a:r>
            <a:endParaRPr kumimoji="1" lang="ja-JP" altLang="en-US" dirty="0"/>
          </a:p>
        </p:txBody>
      </p:sp>
      <p:sp>
        <p:nvSpPr>
          <p:cNvPr id="29" name="テキスト プレースホルダー 16"/>
          <p:cNvSpPr>
            <a:spLocks noGrp="1"/>
          </p:cNvSpPr>
          <p:nvPr>
            <p:ph type="body" sz="quarter" idx="13"/>
          </p:nvPr>
        </p:nvSpPr>
        <p:spPr>
          <a:xfrm>
            <a:off x="3577239" y="167866"/>
            <a:ext cx="9211879" cy="1219199"/>
          </a:xfrm>
        </p:spPr>
        <p:txBody>
          <a:bodyPr/>
          <a:lstStyle/>
          <a:p>
            <a:pPr algn="ctr"/>
            <a:r>
              <a:rPr kumimoji="1" lang="en-US" altLang="ja-JP" dirty="0" err="1" smtClean="0"/>
              <a:t>Danh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thành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viên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004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988">
        <p15:prstTrans prst="pageCurlSingle"/>
      </p:transition>
    </mc:Choice>
    <mc:Fallback xmlns="">
      <p:transition spd="slow" advTm="89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5400" dirty="0" err="1" smtClean="0"/>
              <a:t>Nội</a:t>
            </a:r>
            <a:r>
              <a:rPr kumimoji="1" lang="en-US" altLang="ja-JP" sz="5400" dirty="0" smtClean="0"/>
              <a:t> dung</a:t>
            </a:r>
            <a:endParaRPr kumimoji="1" lang="ja-JP" altLang="en-US" sz="5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9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735">
        <p15:prstTrans prst="wind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19" y="1390685"/>
            <a:ext cx="12751218" cy="8170827"/>
          </a:xfrm>
        </p:spPr>
      </p:pic>
      <p:sp>
        <p:nvSpPr>
          <p:cNvPr id="6" name="タイトル 18"/>
          <p:cNvSpPr txBox="1">
            <a:spLocks/>
          </p:cNvSpPr>
          <p:nvPr/>
        </p:nvSpPr>
        <p:spPr>
          <a:xfrm>
            <a:off x="-508583" y="358295"/>
            <a:ext cx="17336022" cy="1280040"/>
          </a:xfrm>
          <a:prstGeom prst="rect">
            <a:avLst/>
          </a:prstGeom>
        </p:spPr>
        <p:txBody>
          <a:bodyPr/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 smtClean="0"/>
              <a:t>Database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779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504">
        <p15:prstTrans prst="pageCurlSingle"/>
      </p:transition>
    </mc:Choice>
    <mc:Fallback xmlns="">
      <p:transition spd="slow" advTm="35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Người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dùng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Đăng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nhập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 smtClean="0"/>
              <a:t>Xem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phẩm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 smtClean="0"/>
              <a:t>Thanh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toán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hóa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dơn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 smtClean="0"/>
              <a:t>Xem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lịch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sử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thanh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toán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 smtClean="0"/>
              <a:t>Tìm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kiếm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phẩm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 smtClean="0"/>
              <a:t>Đặt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hàng</a:t>
            </a:r>
            <a:endParaRPr kumimoji="1" lang="ja-JP" altLang="en-US" dirty="0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72">
        <p15:prstTrans prst="pageCurlSingle"/>
      </p:transition>
    </mc:Choice>
    <mc:Fallback xmlns="">
      <p:transition spd="slow" advTm="122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Người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Đăng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nhập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phẩm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loại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giày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hóa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đơn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hàng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 smtClean="0"/>
              <a:t>Thống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kê</a:t>
            </a:r>
            <a:endParaRPr kumimoji="1" lang="ja-JP" altLang="en-US" dirty="0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2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72">
        <p15:prstTrans prst="pageCurlSingle"/>
      </p:transition>
    </mc:Choice>
    <mc:Fallback xmlns="">
      <p:transition spd="slow" advTm="122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5400" dirty="0" err="1" smtClean="0"/>
              <a:t>Replease</a:t>
            </a:r>
            <a:r>
              <a:rPr kumimoji="1" lang="en-US" altLang="ja-JP" sz="5400" smtClean="0"/>
              <a:t> </a:t>
            </a:r>
            <a:r>
              <a:rPr kumimoji="1" lang="en-US" altLang="ja-JP" sz="5400" smtClean="0"/>
              <a:t>Product</a:t>
            </a:r>
            <a:endParaRPr kumimoji="1" lang="ja-JP" altLang="en-US" sz="5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7198508" y="664317"/>
            <a:ext cx="8545863" cy="747032"/>
          </a:xfrm>
        </p:spPr>
        <p:txBody>
          <a:bodyPr/>
          <a:lstStyle/>
          <a:p>
            <a:r>
              <a:rPr kumimoji="1" lang="en-US" altLang="ja-JP" sz="5400" dirty="0"/>
              <a:t>Shop Shoes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7358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735">
        <p15:prstTrans prst="wind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Have a good day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5285</TotalTime>
  <Words>136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ＭＳ Ｐゴシック</vt:lpstr>
      <vt:lpstr>Arial</vt:lpstr>
      <vt:lpstr>Calibri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Shop Shoes</vt:lpstr>
      <vt:lpstr>Shop Shoes</vt:lpstr>
      <vt:lpstr>PowerPoint Presentation</vt:lpstr>
      <vt:lpstr>PowerPoint Presentation</vt:lpstr>
      <vt:lpstr>PowerPoint Presentation</vt:lpstr>
      <vt:lpstr>Người dùng</vt:lpstr>
      <vt:lpstr>Người quản lý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tan</cp:lastModifiedBy>
  <cp:revision>358</cp:revision>
  <dcterms:created xsi:type="dcterms:W3CDTF">2015-08-02T15:43:04Z</dcterms:created>
  <dcterms:modified xsi:type="dcterms:W3CDTF">2018-07-29T11:03:41Z</dcterms:modified>
</cp:coreProperties>
</file>