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3"/>
    <p:restoredTop sz="84665"/>
  </p:normalViewPr>
  <p:slideViewPr>
    <p:cSldViewPr snapToGrid="0" snapToObjects="1">
      <p:cViewPr varScale="1">
        <p:scale>
          <a:sx n="188" d="100"/>
          <a:sy n="188" d="100"/>
        </p:scale>
        <p:origin x="2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1C305-237C-5141-AD80-89B0421423D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4457B-5A30-4E48-AE35-257A71E80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0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Chariane</a:t>
            </a:r>
            <a:r>
              <a:rPr lang="en-US" dirty="0"/>
              <a:t>: Obstacles</a:t>
            </a:r>
          </a:p>
          <a:p>
            <a:r>
              <a:rPr lang="en-US" dirty="0"/>
              <a:t>Mike D: Summary 1 &amp; 2</a:t>
            </a:r>
          </a:p>
          <a:p>
            <a:r>
              <a:rPr lang="en-US" dirty="0"/>
              <a:t>Mike E: Issues</a:t>
            </a:r>
          </a:p>
          <a:p>
            <a:r>
              <a:rPr lang="en-US" dirty="0"/>
              <a:t>Rob: Summary 3 &amp; 4</a:t>
            </a:r>
          </a:p>
          <a:p>
            <a:r>
              <a:rPr lang="en-US" dirty="0"/>
              <a:t>Christina: Summary 5 &amp;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Dom</a:t>
            </a:r>
            <a:r>
              <a:rPr lang="en-US"/>
              <a:t>: Summary 7 &amp; 8</a:t>
            </a:r>
            <a:br>
              <a:rPr lang="en-US" dirty="0"/>
            </a:br>
            <a:r>
              <a:rPr lang="en-US"/>
              <a:t>Ever: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37E13-2F0D-8C40-923D-FFA607942A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5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0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3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DE36-5BE3-DB45-93B5-09C0F412DA6C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5C700-FAD9-2747-BEEE-8F5CE2FC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8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76D4-75FD-3742-B0D7-8639B0536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5CBAD-B827-9A4B-BA70-F095E5793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2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A50C4E-BD55-0C41-B4B4-EC34BFA9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18" y="1543615"/>
            <a:ext cx="2988234" cy="214723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Sprint 3 Review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FC0E3-5876-F049-85F1-1433577A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1100" dirty="0"/>
              <a:t>Summary of what we planned to achieve for Sprint 3 &amp; </a:t>
            </a:r>
            <a:r>
              <a:rPr lang="en-US" sz="1100" dirty="0">
                <a:highlight>
                  <a:srgbClr val="FFC100"/>
                </a:highlight>
              </a:rPr>
              <a:t>What we actually Achieved</a:t>
            </a:r>
          </a:p>
          <a:p>
            <a:pPr lvl="1"/>
            <a:r>
              <a:rPr lang="en-US" sz="1100" dirty="0">
                <a:highlight>
                  <a:srgbClr val="FFC100"/>
                </a:highlight>
              </a:rPr>
              <a:t>Upload game to </a:t>
            </a:r>
            <a:r>
              <a:rPr lang="en-US" sz="1100" dirty="0" err="1">
                <a:highlight>
                  <a:srgbClr val="FFC100"/>
                </a:highlight>
              </a:rPr>
              <a:t>GameJolt</a:t>
            </a:r>
            <a:endParaRPr lang="en-US" sz="1100" dirty="0">
              <a:highlight>
                <a:srgbClr val="FFC100"/>
              </a:highlight>
            </a:endParaRPr>
          </a:p>
          <a:p>
            <a:pPr lvl="1"/>
            <a:r>
              <a:rPr lang="en-US" sz="1100" dirty="0">
                <a:highlight>
                  <a:srgbClr val="FFC100"/>
                </a:highlight>
              </a:rPr>
              <a:t>Player’s Inventory</a:t>
            </a:r>
          </a:p>
          <a:p>
            <a:pPr lvl="1"/>
            <a:r>
              <a:rPr lang="en-US" sz="1100" dirty="0">
                <a:highlight>
                  <a:srgbClr val="FFC100"/>
                </a:highlight>
              </a:rPr>
              <a:t>Navigation Within Environments</a:t>
            </a:r>
          </a:p>
          <a:p>
            <a:pPr lvl="1"/>
            <a:r>
              <a:rPr lang="en-US" sz="1100" dirty="0"/>
              <a:t>Player Oxygen Bar</a:t>
            </a:r>
          </a:p>
          <a:p>
            <a:pPr lvl="1"/>
            <a:r>
              <a:rPr lang="en-US" sz="1100" dirty="0">
                <a:highlight>
                  <a:srgbClr val="FFC100"/>
                </a:highlight>
              </a:rPr>
              <a:t>Environmental Hazards While Traveling</a:t>
            </a:r>
          </a:p>
          <a:p>
            <a:pPr lvl="1"/>
            <a:r>
              <a:rPr lang="en-US" sz="1100" dirty="0"/>
              <a:t>Ship Inventory</a:t>
            </a:r>
          </a:p>
          <a:p>
            <a:pPr lvl="1"/>
            <a:r>
              <a:rPr lang="en-US" sz="1100" dirty="0"/>
              <a:t>Player Health Bar</a:t>
            </a:r>
          </a:p>
          <a:p>
            <a:pPr lvl="1"/>
            <a:r>
              <a:rPr lang="en-US" sz="1100" dirty="0">
                <a:highlight>
                  <a:srgbClr val="FFC100"/>
                </a:highlight>
              </a:rPr>
              <a:t>Tools &amp; Weapons</a:t>
            </a:r>
          </a:p>
          <a:p>
            <a:r>
              <a:rPr lang="en-US" sz="1100" dirty="0"/>
              <a:t>Issues &amp; obstacles</a:t>
            </a:r>
          </a:p>
          <a:p>
            <a:pPr lvl="1"/>
            <a:r>
              <a:rPr lang="en-US" sz="1100" dirty="0"/>
              <a:t>Issues: (1) Not as much documentation in the code &amp; (2) coding errors (variables/functions undefined)</a:t>
            </a:r>
          </a:p>
          <a:p>
            <a:pPr lvl="1"/>
            <a:r>
              <a:rPr lang="en-US" sz="1100" dirty="0"/>
              <a:t>Obstacles: File permissions for </a:t>
            </a:r>
            <a:r>
              <a:rPr lang="en-US" sz="1100" dirty="0" err="1"/>
              <a:t>GameJolt</a:t>
            </a:r>
            <a:r>
              <a:rPr lang="en-US" sz="1100" dirty="0"/>
              <a:t> downloads</a:t>
            </a:r>
          </a:p>
          <a:p>
            <a:r>
              <a:rPr lang="en-US" sz="1100" dirty="0"/>
              <a:t>Demo</a:t>
            </a:r>
          </a:p>
        </p:txBody>
      </p:sp>
      <p:pic>
        <p:nvPicPr>
          <p:cNvPr id="13" name="Graphic 8" descr="Run">
            <a:extLst>
              <a:ext uri="{FF2B5EF4-FFF2-40B4-BE49-F238E27FC236}">
                <a16:creationId xmlns:a16="http://schemas.microsoft.com/office/drawing/2014/main" id="{1BCB3D5E-EB52-C94F-ABEA-6B03FA5A5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656" y="3572373"/>
            <a:ext cx="1636757" cy="16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114</Words>
  <Application>Microsoft Macintosh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Sprint 3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cnkeng</dc:creator>
  <cp:lastModifiedBy>cnkeng</cp:lastModifiedBy>
  <cp:revision>3</cp:revision>
  <dcterms:created xsi:type="dcterms:W3CDTF">2020-11-02T18:58:45Z</dcterms:created>
  <dcterms:modified xsi:type="dcterms:W3CDTF">2020-11-02T19:30:06Z</dcterms:modified>
</cp:coreProperties>
</file>