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2" r:id="rId2"/>
    <p:sldId id="261" r:id="rId3"/>
    <p:sldId id="257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657" userDrawn="1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72" userDrawn="1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384" y="86"/>
      </p:cViewPr>
      <p:guideLst>
        <p:guide orient="horz" pos="3657"/>
        <p:guide orient="horz" pos="3792"/>
        <p:guide orient="horz" pos="336"/>
        <p:guide orient="horz" pos="2160"/>
        <p:guide orient="horz" pos="3984"/>
        <p:guide orient="horz" pos="1344"/>
        <p:guide pos="3839"/>
        <p:guide pos="671"/>
        <p:guide pos="7007"/>
        <p:guide pos="6143"/>
        <p:guide pos="3272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" descr="F:\Vorlagen\Bilder\300DPI\PAF167000002.JPG"/>
          <p:cNvPicPr/>
          <p:nvPr/>
        </p:nvPicPr>
        <p:blipFill>
          <a:blip r:embed="rId2"/>
          <a:srcRect t="35484" b="4195"/>
          <a:stretch>
            <a:fillRect/>
          </a:stretch>
        </p:blipFill>
        <p:spPr bwMode="auto">
          <a:xfrm>
            <a:off x="0" y="0"/>
            <a:ext cx="12188825" cy="5371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3811" y="533400"/>
            <a:ext cx="6024489" cy="251460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3810" y="3403600"/>
            <a:ext cx="6024490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62764" y="533400"/>
            <a:ext cx="223224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93811" y="533400"/>
            <a:ext cx="828092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811" y="533400"/>
            <a:ext cx="9058203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811" y="3124200"/>
            <a:ext cx="9058203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3E0FA9E5-6744-4841-888F-9E7CC0C2B7EC}" type="datetimeFigureOut">
              <a:rPr lang="de-DE" smtClean="0"/>
              <a:pPr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AAEAE4A8-A6E5-453E-B946-FB774B73F4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93810" y="1828800"/>
            <a:ext cx="522000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47020" y="1828800"/>
            <a:ext cx="522000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810" y="533400"/>
            <a:ext cx="10873209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810" y="1828799"/>
            <a:ext cx="522000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810" y="2590800"/>
            <a:ext cx="522000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47019" y="1828799"/>
            <a:ext cx="522000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47019" y="2590800"/>
            <a:ext cx="522000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811" y="533400"/>
            <a:ext cx="4486202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62364" y="533400"/>
            <a:ext cx="5629199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811" y="2209800"/>
            <a:ext cx="4486202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de-DE" smtClean="0"/>
              <a:t>25.04.2020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812" y="533400"/>
            <a:ext cx="4486201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62364" y="533400"/>
            <a:ext cx="5904657" cy="54864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812" y="2209800"/>
            <a:ext cx="4486201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3812" y="533400"/>
            <a:ext cx="1087320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812" y="1828800"/>
            <a:ext cx="1087320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E0FA9E5-6744-4841-888F-9E7CC0C2B7EC}" type="datetimeFigureOut">
              <a:rPr lang="de-DE" smtClean="0"/>
              <a:pPr/>
              <a:t>25.04.2020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93811" y="6155267"/>
            <a:ext cx="602448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EAE4A8-A6E5-453E-B946-FB774B73F48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34" y="6129913"/>
            <a:ext cx="1474886" cy="3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72BCA415-36CD-41E4-AD00-753672B1DAAF}"/>
              </a:ext>
            </a:extLst>
          </p:cNvPr>
          <p:cNvSpPr/>
          <p:nvPr/>
        </p:nvSpPr>
        <p:spPr>
          <a:xfrm>
            <a:off x="813497" y="3330729"/>
            <a:ext cx="10919716" cy="1361090"/>
          </a:xfrm>
          <a:prstGeom prst="flowChartProcess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6EEB74-26F6-4C63-B9F9-D63CC76BAEDC}"/>
              </a:ext>
            </a:extLst>
          </p:cNvPr>
          <p:cNvSpPr/>
          <p:nvPr/>
        </p:nvSpPr>
        <p:spPr>
          <a:xfrm>
            <a:off x="813497" y="1653701"/>
            <a:ext cx="10919716" cy="1675976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0A7E-F5E4-4D06-A87B-A825AF1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Umgebungen mit CI und CD Pipelines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5D07738-9910-4800-9C87-0D7113B5C64F}"/>
              </a:ext>
            </a:extLst>
          </p:cNvPr>
          <p:cNvSpPr/>
          <p:nvPr/>
        </p:nvSpPr>
        <p:spPr>
          <a:xfrm>
            <a:off x="1529352" y="1982251"/>
            <a:ext cx="1440000" cy="7200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Power Apps </a:t>
            </a:r>
            <a:r>
              <a:rPr lang="de-CH" sz="1400" dirty="0" err="1"/>
              <a:t>Dev</a:t>
            </a:r>
            <a:endParaRPr lang="de-CH" sz="1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C142550-11D4-48B7-BBF9-E709224D2EE3}"/>
              </a:ext>
            </a:extLst>
          </p:cNvPr>
          <p:cNvSpPr/>
          <p:nvPr/>
        </p:nvSpPr>
        <p:spPr>
          <a:xfrm>
            <a:off x="6812216" y="1982251"/>
            <a:ext cx="1440000" cy="7200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Test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A9AE490-9712-4495-BBEB-203B90298EF5}"/>
              </a:ext>
            </a:extLst>
          </p:cNvPr>
          <p:cNvSpPr/>
          <p:nvPr/>
        </p:nvSpPr>
        <p:spPr>
          <a:xfrm>
            <a:off x="9696769" y="1982251"/>
            <a:ext cx="1440000" cy="7200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Production</a:t>
            </a:r>
            <a:endParaRPr lang="de-CH" sz="14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C5845D9-CAC3-4535-AB1A-85DC0FA5FD4D}"/>
              </a:ext>
            </a:extLst>
          </p:cNvPr>
          <p:cNvSpPr/>
          <p:nvPr/>
        </p:nvSpPr>
        <p:spPr>
          <a:xfrm>
            <a:off x="3693681" y="3802605"/>
            <a:ext cx="1440000" cy="72000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Azure </a:t>
            </a:r>
            <a:r>
              <a:rPr lang="de-CH" sz="1400" dirty="0" err="1"/>
              <a:t>Repos</a:t>
            </a:r>
            <a:endParaRPr lang="de-CH" sz="1400" dirty="0"/>
          </a:p>
          <a:p>
            <a:pPr algn="ctr"/>
            <a:r>
              <a:rPr lang="de-CH" sz="1400" dirty="0" err="1"/>
              <a:t>Git</a:t>
            </a:r>
            <a:endParaRPr lang="de-CH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6BF2108-4EA0-4667-86AD-D38F0FE5659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969352" y="2342251"/>
            <a:ext cx="724329" cy="182035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F72B803-8923-4FC8-8C8D-010736AF613B}"/>
              </a:ext>
            </a:extLst>
          </p:cNvPr>
          <p:cNvSpPr/>
          <p:nvPr/>
        </p:nvSpPr>
        <p:spPr>
          <a:xfrm>
            <a:off x="1544481" y="4875749"/>
            <a:ext cx="1440000" cy="72000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Developer Workstation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F9FF6-E706-4DC2-BA4B-5B22FC63ECAE}"/>
              </a:ext>
            </a:extLst>
          </p:cNvPr>
          <p:cNvSpPr txBox="1"/>
          <p:nvPr/>
        </p:nvSpPr>
        <p:spPr>
          <a:xfrm rot="16200000">
            <a:off x="340340" y="2214690"/>
            <a:ext cx="1675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Power Plattform  Umgebungen </a:t>
            </a:r>
          </a:p>
          <a:p>
            <a:pPr algn="ctr"/>
            <a:r>
              <a:rPr lang="de-CH" sz="1000" dirty="0"/>
              <a:t>(Common Data Services)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71352CB-B5B8-435E-AF8D-C18184835AB8}"/>
              </a:ext>
            </a:extLst>
          </p:cNvPr>
          <p:cNvCxnSpPr>
            <a:cxnSpLocks/>
            <a:stCxn id="12" idx="2"/>
            <a:endCxn id="27" idx="3"/>
          </p:cNvCxnSpPr>
          <p:nvPr/>
        </p:nvCxnSpPr>
        <p:spPr>
          <a:xfrm rot="5400000">
            <a:off x="3342509" y="4164577"/>
            <a:ext cx="713144" cy="1429200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A8C70A-D050-463D-8986-2A00A5975DB4}"/>
              </a:ext>
            </a:extLst>
          </p:cNvPr>
          <p:cNvSpPr txBox="1"/>
          <p:nvPr/>
        </p:nvSpPr>
        <p:spPr>
          <a:xfrm>
            <a:off x="1544481" y="5608496"/>
            <a:ext cx="1424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Lokale Entwicklung mit Visual Studio und </a:t>
            </a:r>
            <a:r>
              <a:rPr lang="de-CH" sz="1000" dirty="0" err="1"/>
              <a:t>Git</a:t>
            </a:r>
            <a:r>
              <a:rPr lang="de-CH" sz="1000" dirty="0"/>
              <a:t> Repository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C7ACCC-9E31-4BC2-967F-F80BBB7027E3}"/>
              </a:ext>
            </a:extLst>
          </p:cNvPr>
          <p:cNvSpPr txBox="1"/>
          <p:nvPr/>
        </p:nvSpPr>
        <p:spPr>
          <a:xfrm>
            <a:off x="3038718" y="1783977"/>
            <a:ext cx="1526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DevOps Pipeline</a:t>
            </a:r>
          </a:p>
          <a:p>
            <a:r>
              <a:rPr lang="en-US" sz="1000" dirty="0"/>
              <a:t>Market Insights-CI-</a:t>
            </a:r>
          </a:p>
          <a:p>
            <a:r>
              <a:rPr lang="en-US" sz="1000" dirty="0"/>
              <a:t>Create Export from Dev</a:t>
            </a:r>
            <a:endParaRPr lang="de-CH" sz="10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C81B812-8EC1-4E93-9B3C-884681A5CE0F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4593681" y="3622605"/>
            <a:ext cx="360000" cy="720000"/>
          </a:xfrm>
          <a:prstGeom prst="bentConnector4">
            <a:avLst>
              <a:gd name="adj1" fmla="val -63500"/>
              <a:gd name="adj2" fmla="val 152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26FE0B-CFC4-4EF0-9781-4990F9C839AB}"/>
              </a:ext>
            </a:extLst>
          </p:cNvPr>
          <p:cNvSpPr txBox="1"/>
          <p:nvPr/>
        </p:nvSpPr>
        <p:spPr>
          <a:xfrm>
            <a:off x="5671622" y="3676951"/>
            <a:ext cx="1523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DevOps Pipeline</a:t>
            </a:r>
          </a:p>
          <a:p>
            <a:r>
              <a:rPr lang="en-US" sz="1000" dirty="0"/>
              <a:t>Market Insights-CI-Build Managed Solution</a:t>
            </a:r>
            <a:endParaRPr lang="de-CH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4494EF-82AF-4906-B236-E6F82588FCCB}"/>
              </a:ext>
            </a:extLst>
          </p:cNvPr>
          <p:cNvSpPr txBox="1"/>
          <p:nvPr/>
        </p:nvSpPr>
        <p:spPr>
          <a:xfrm>
            <a:off x="4621780" y="2565849"/>
            <a:ext cx="208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CH" dirty="0"/>
              <a:t>Azure </a:t>
            </a:r>
            <a:r>
              <a:rPr lang="de-CH" dirty="0" err="1"/>
              <a:t>DevOps</a:t>
            </a:r>
            <a:r>
              <a:rPr lang="de-CH" dirty="0"/>
              <a:t> Pipeline</a:t>
            </a:r>
          </a:p>
          <a:p>
            <a:r>
              <a:rPr lang="de-CH" dirty="0"/>
              <a:t>Market </a:t>
            </a:r>
            <a:r>
              <a:rPr lang="de-CH" dirty="0" err="1"/>
              <a:t>Insights</a:t>
            </a:r>
            <a:r>
              <a:rPr lang="de-CH" dirty="0"/>
              <a:t>-CD-New Release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F3844B8-A352-4DED-A0E0-1EE5E4E0D9AA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rot="5400000" flipH="1" flipV="1">
            <a:off x="4882771" y="1873161"/>
            <a:ext cx="1460354" cy="23985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5019C4-B308-4614-8AC6-24B04BAA2C0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252216" y="2342251"/>
            <a:ext cx="14445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65F82B3-A85A-4676-88F4-09DA0DC3F2AF}"/>
              </a:ext>
            </a:extLst>
          </p:cNvPr>
          <p:cNvSpPr/>
          <p:nvPr/>
        </p:nvSpPr>
        <p:spPr>
          <a:xfrm>
            <a:off x="2858481" y="1704149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EE42FEE-8C26-4859-8190-3A21005D3A4E}"/>
              </a:ext>
            </a:extLst>
          </p:cNvPr>
          <p:cNvSpPr/>
          <p:nvPr/>
        </p:nvSpPr>
        <p:spPr>
          <a:xfrm>
            <a:off x="5558585" y="349616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E8A65F-2A3B-444C-A46D-589256B00733}"/>
              </a:ext>
            </a:extLst>
          </p:cNvPr>
          <p:cNvSpPr/>
          <p:nvPr/>
        </p:nvSpPr>
        <p:spPr>
          <a:xfrm>
            <a:off x="4483377" y="242922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0C096E-AAF3-410C-B8D0-70702AE983EE}"/>
              </a:ext>
            </a:extLst>
          </p:cNvPr>
          <p:cNvSpPr txBox="1"/>
          <p:nvPr/>
        </p:nvSpPr>
        <p:spPr>
          <a:xfrm>
            <a:off x="3297811" y="5285067"/>
            <a:ext cx="110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Sync Repos</a:t>
            </a:r>
            <a:endParaRPr lang="de-CH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81299E-0970-4D3E-895C-C31515E17B1D}"/>
              </a:ext>
            </a:extLst>
          </p:cNvPr>
          <p:cNvSpPr txBox="1"/>
          <p:nvPr/>
        </p:nvSpPr>
        <p:spPr>
          <a:xfrm rot="16200000">
            <a:off x="493663" y="3810168"/>
            <a:ext cx="13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Azure </a:t>
            </a:r>
            <a:r>
              <a:rPr lang="de-CH" sz="1000" dirty="0" err="1"/>
              <a:t>DevOps</a:t>
            </a:r>
            <a:r>
              <a:rPr lang="de-CH" sz="1000" dirty="0"/>
              <a:t> </a:t>
            </a:r>
          </a:p>
          <a:p>
            <a:pPr algn="ctr"/>
            <a:r>
              <a:rPr lang="de-CH" sz="1000" dirty="0"/>
              <a:t>Umgebung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FF972C29-6766-414F-93D4-588F84AD96D3}"/>
              </a:ext>
            </a:extLst>
          </p:cNvPr>
          <p:cNvSpPr/>
          <p:nvPr/>
        </p:nvSpPr>
        <p:spPr>
          <a:xfrm>
            <a:off x="1529352" y="2715741"/>
            <a:ext cx="1440000" cy="360000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/>
              <a:t>Unmanaged</a:t>
            </a:r>
            <a:r>
              <a:rPr lang="de-CH" sz="1000" dirty="0"/>
              <a:t> Solution </a:t>
            </a:r>
          </a:p>
          <a:p>
            <a:pPr algn="ctr"/>
            <a:r>
              <a:rPr lang="de-CH" sz="1000" dirty="0"/>
              <a:t>«</a:t>
            </a:r>
            <a:r>
              <a:rPr lang="de-CH" sz="1000" dirty="0" err="1"/>
              <a:t>MarketInsights</a:t>
            </a:r>
            <a:r>
              <a:rPr lang="de-CH" sz="1000" dirty="0"/>
              <a:t>»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99BFE6A3-95EE-4236-81E2-778847905CF8}"/>
              </a:ext>
            </a:extLst>
          </p:cNvPr>
          <p:cNvSpPr/>
          <p:nvPr/>
        </p:nvSpPr>
        <p:spPr>
          <a:xfrm>
            <a:off x="5129145" y="4790362"/>
            <a:ext cx="2065963" cy="153423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dirty="0" err="1">
                <a:solidFill>
                  <a:schemeClr val="tx1"/>
                </a:solidFill>
              </a:rPr>
              <a:t>MarketInsights</a:t>
            </a:r>
            <a:endParaRPr lang="de-CH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DeploymentPackage</a:t>
            </a:r>
            <a:endParaRPr lang="de-CH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MasterData</a:t>
            </a:r>
            <a:endParaRPr lang="de-CH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SolutionPackage</a:t>
            </a:r>
            <a:endParaRPr lang="de-CH" sz="1000" dirty="0">
              <a:solidFill>
                <a:schemeClr val="tx1"/>
              </a:solidFill>
            </a:endParaRPr>
          </a:p>
          <a:p>
            <a:pPr marL="358775" lvl="1" indent="-182563">
              <a:buFontTx/>
              <a:buChar char="-"/>
            </a:pPr>
            <a:r>
              <a:rPr lang="de-CH" sz="1000" dirty="0">
                <a:solidFill>
                  <a:schemeClr val="tx1"/>
                </a:solidFill>
              </a:rPr>
              <a:t>Package</a:t>
            </a:r>
          </a:p>
          <a:p>
            <a:pPr marL="536575" lvl="2" indent="-17780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AppModules</a:t>
            </a:r>
            <a:endParaRPr lang="de-CH" sz="1000" dirty="0">
              <a:solidFill>
                <a:schemeClr val="tx1"/>
              </a:solidFill>
            </a:endParaRPr>
          </a:p>
          <a:p>
            <a:pPr marL="536575" lvl="2" indent="-17780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AppModuleSiteMaps</a:t>
            </a:r>
            <a:endParaRPr lang="de-CH" sz="1000" dirty="0">
              <a:solidFill>
                <a:schemeClr val="tx1"/>
              </a:solidFill>
            </a:endParaRPr>
          </a:p>
          <a:p>
            <a:pPr marL="536575" lvl="2" indent="-177800">
              <a:buFontTx/>
              <a:buChar char="-"/>
            </a:pPr>
            <a:r>
              <a:rPr lang="de-CH" sz="1000" dirty="0" err="1">
                <a:solidFill>
                  <a:schemeClr val="tx1"/>
                </a:solidFill>
              </a:rPr>
              <a:t>WebResources</a:t>
            </a:r>
            <a:endParaRPr lang="de-CH" sz="1000" dirty="0">
              <a:solidFill>
                <a:schemeClr val="tx1"/>
              </a:solidFill>
            </a:endParaRPr>
          </a:p>
          <a:p>
            <a:pPr marL="536575" lvl="2" indent="-177800">
              <a:buFontTx/>
              <a:buChar char="-"/>
            </a:pPr>
            <a:r>
              <a:rPr lang="de-CH" sz="10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6F5771-9F71-4D5F-9F5D-8C1205A4B707}"/>
              </a:ext>
            </a:extLst>
          </p:cNvPr>
          <p:cNvCxnSpPr/>
          <p:nvPr/>
        </p:nvCxnSpPr>
        <p:spPr>
          <a:xfrm>
            <a:off x="3693681" y="4522605"/>
            <a:ext cx="1435464" cy="18019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D6CE49D-C5A8-4ABA-92E4-00F77B9E27A7}"/>
              </a:ext>
            </a:extLst>
          </p:cNvPr>
          <p:cNvCxnSpPr>
            <a:cxnSpLocks/>
          </p:cNvCxnSpPr>
          <p:nvPr/>
        </p:nvCxnSpPr>
        <p:spPr>
          <a:xfrm>
            <a:off x="5129145" y="3802604"/>
            <a:ext cx="2065963" cy="9877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5ADCF123-A07A-4BC4-97D3-35ED8D66C55B}"/>
              </a:ext>
            </a:extLst>
          </p:cNvPr>
          <p:cNvSpPr/>
          <p:nvPr/>
        </p:nvSpPr>
        <p:spPr>
          <a:xfrm>
            <a:off x="6809540" y="2716860"/>
            <a:ext cx="1444553" cy="36000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/>
              <a:t>Managed</a:t>
            </a:r>
            <a:r>
              <a:rPr lang="de-CH" sz="1000" dirty="0"/>
              <a:t> Solution </a:t>
            </a:r>
          </a:p>
          <a:p>
            <a:pPr algn="ctr"/>
            <a:r>
              <a:rPr lang="de-CH" sz="1000" dirty="0"/>
              <a:t>«</a:t>
            </a:r>
            <a:r>
              <a:rPr lang="de-CH" sz="1000" dirty="0" err="1"/>
              <a:t>MarketInsights</a:t>
            </a:r>
            <a:r>
              <a:rPr lang="de-CH" sz="1000" dirty="0"/>
              <a:t>»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EAE64B92-4433-4738-A7A7-3871E61128B2}"/>
              </a:ext>
            </a:extLst>
          </p:cNvPr>
          <p:cNvSpPr/>
          <p:nvPr/>
        </p:nvSpPr>
        <p:spPr>
          <a:xfrm>
            <a:off x="9696769" y="2716860"/>
            <a:ext cx="1440000" cy="36000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/>
              <a:t>Managed</a:t>
            </a:r>
            <a:r>
              <a:rPr lang="de-CH" sz="1000" dirty="0"/>
              <a:t> Solution </a:t>
            </a:r>
          </a:p>
          <a:p>
            <a:pPr algn="ctr"/>
            <a:r>
              <a:rPr lang="de-CH" sz="1000" dirty="0"/>
              <a:t>«</a:t>
            </a:r>
            <a:r>
              <a:rPr lang="de-CH" sz="1000" dirty="0" err="1"/>
              <a:t>MarketInsights</a:t>
            </a:r>
            <a:r>
              <a:rPr lang="de-CH" sz="1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3423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A457-BC0A-4FEA-B7AA-C9AA7F92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Entwicklung Prozess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271A71C-1D6B-461C-BFED-D4EFB6B13026}"/>
              </a:ext>
            </a:extLst>
          </p:cNvPr>
          <p:cNvSpPr/>
          <p:nvPr/>
        </p:nvSpPr>
        <p:spPr>
          <a:xfrm>
            <a:off x="1141555" y="1971475"/>
            <a:ext cx="1080000" cy="360000"/>
          </a:xfrm>
          <a:prstGeom prst="flowChartTermina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F35654D-BCB7-4651-9B95-C5469FCB2F30}"/>
              </a:ext>
            </a:extLst>
          </p:cNvPr>
          <p:cNvSpPr/>
          <p:nvPr/>
        </p:nvSpPr>
        <p:spPr>
          <a:xfrm>
            <a:off x="1141555" y="5445488"/>
            <a:ext cx="1080000" cy="360000"/>
          </a:xfrm>
          <a:prstGeom prst="flowChartTermina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End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53A660B-8C93-47D4-8111-59E4FD20757E}"/>
              </a:ext>
            </a:extLst>
          </p:cNvPr>
          <p:cNvSpPr/>
          <p:nvPr/>
        </p:nvSpPr>
        <p:spPr>
          <a:xfrm>
            <a:off x="693812" y="2702750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Konfiguration und Code Änderungen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09C3805-4CBE-437E-8554-391ED664692C}"/>
              </a:ext>
            </a:extLst>
          </p:cNvPr>
          <p:cNvSpPr/>
          <p:nvPr/>
        </p:nvSpPr>
        <p:spPr>
          <a:xfrm>
            <a:off x="3514616" y="2702750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Export «Solution»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1D6419D-05A3-4A74-BFD1-EBAAA2C91ECF}"/>
              </a:ext>
            </a:extLst>
          </p:cNvPr>
          <p:cNvSpPr/>
          <p:nvPr/>
        </p:nvSpPr>
        <p:spPr>
          <a:xfrm>
            <a:off x="6335420" y="2702750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Unpack</a:t>
            </a:r>
            <a:r>
              <a:rPr lang="de-CH" sz="1400" dirty="0"/>
              <a:t> «Solution» und erstelle eine «</a:t>
            </a:r>
            <a:r>
              <a:rPr lang="de-CH" sz="1400" dirty="0" err="1"/>
              <a:t>changeset</a:t>
            </a:r>
            <a:r>
              <a:rPr lang="de-CH" sz="1400" dirty="0"/>
              <a:t>»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D513A8C-95DF-4213-B120-A990590EAB8A}"/>
              </a:ext>
            </a:extLst>
          </p:cNvPr>
          <p:cNvSpPr/>
          <p:nvPr/>
        </p:nvSpPr>
        <p:spPr>
          <a:xfrm>
            <a:off x="9156224" y="2702750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Übergebe «</a:t>
            </a:r>
            <a:r>
              <a:rPr lang="de-CH" sz="1400" dirty="0" err="1"/>
              <a:t>changeset</a:t>
            </a:r>
            <a:r>
              <a:rPr lang="de-CH" sz="1400" dirty="0"/>
              <a:t>»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BA6AB43-E209-4699-B658-F2064333543F}"/>
              </a:ext>
            </a:extLst>
          </p:cNvPr>
          <p:cNvSpPr/>
          <p:nvPr/>
        </p:nvSpPr>
        <p:spPr>
          <a:xfrm>
            <a:off x="693812" y="4074119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Bestätige «</a:t>
            </a:r>
            <a:r>
              <a:rPr lang="de-CH" sz="1400" dirty="0" err="1"/>
              <a:t>changeset</a:t>
            </a:r>
            <a:r>
              <a:rPr lang="de-CH" sz="1400" dirty="0"/>
              <a:t>» in der Versionskontrolle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04DEF07-B0E5-4989-B1AE-CCCE93180E83}"/>
              </a:ext>
            </a:extLst>
          </p:cNvPr>
          <p:cNvSpPr/>
          <p:nvPr/>
        </p:nvSpPr>
        <p:spPr>
          <a:xfrm>
            <a:off x="6335420" y="4074119"/>
            <a:ext cx="1980000" cy="90000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Build Prozess ausführen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0A57BCB-43A1-4C6B-89E6-6C778EEF34C7}"/>
              </a:ext>
            </a:extLst>
          </p:cNvPr>
          <p:cNvSpPr/>
          <p:nvPr/>
        </p:nvSpPr>
        <p:spPr>
          <a:xfrm>
            <a:off x="3514616" y="4074119"/>
            <a:ext cx="1980000" cy="90000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Build </a:t>
            </a:r>
            <a:r>
              <a:rPr lang="de-CH" sz="1400" dirty="0" err="1"/>
              <a:t>erfolg</a:t>
            </a:r>
            <a:r>
              <a:rPr lang="de-CH" sz="1400" dirty="0"/>
              <a:t>-reich?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DD47FE5-7A2A-47B4-AD24-208278CDB8C4}"/>
              </a:ext>
            </a:extLst>
          </p:cNvPr>
          <p:cNvSpPr/>
          <p:nvPr/>
        </p:nvSpPr>
        <p:spPr>
          <a:xfrm>
            <a:off x="9156225" y="4074119"/>
            <a:ext cx="1980000" cy="900000"/>
          </a:xfrm>
          <a:prstGeom prst="flowChartDecis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Checkin</a:t>
            </a:r>
            <a:r>
              <a:rPr lang="de-CH" sz="1400" dirty="0"/>
              <a:t> Gate?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93A3048-DCD8-46C7-9840-6AF693A9979E}"/>
              </a:ext>
            </a:extLst>
          </p:cNvPr>
          <p:cNvCxnSpPr>
            <a:cxnSpLocks/>
            <a:stCxn id="20" idx="2"/>
            <a:endCxn id="15" idx="3"/>
          </p:cNvCxnSpPr>
          <p:nvPr/>
        </p:nvCxnSpPr>
        <p:spPr>
          <a:xfrm rot="5400000" flipH="1">
            <a:off x="6185019" y="1012913"/>
            <a:ext cx="450000" cy="7472413"/>
          </a:xfrm>
          <a:prstGeom prst="bentConnector4">
            <a:avLst>
              <a:gd name="adj1" fmla="val -106855"/>
              <a:gd name="adj2" fmla="val 9266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CB141A-2FFD-48F7-88C5-3079A66308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673812" y="3152750"/>
            <a:ext cx="84080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74D974-AAE3-43F6-AA87-827F1C2980F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494616" y="3152750"/>
            <a:ext cx="84080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31C7C-320D-4BE4-A16F-D1281FB3FB4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315420" y="3152750"/>
            <a:ext cx="84080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171C9-9190-4C26-A46D-E340D0738D0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0146224" y="3602750"/>
            <a:ext cx="1" cy="4713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8BE6B-B421-4846-AA81-E4AF397161A5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8315420" y="4524119"/>
            <a:ext cx="84080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20E4E6-0465-4E69-959C-F95A79CC331A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5494616" y="4524119"/>
            <a:ext cx="84080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4EBC58-14E3-4451-90E6-C0C5F000A09C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2673812" y="4524119"/>
            <a:ext cx="84080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358552-CD4D-428E-BBB4-EFBE90A7596C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1681555" y="4974119"/>
            <a:ext cx="2257" cy="4713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A43EC2-3EB4-4447-9568-A8CD099391D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81555" y="2331475"/>
            <a:ext cx="2257" cy="37127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3CB31C-0A33-4EBF-81A4-858A0644114F}"/>
              </a:ext>
            </a:extLst>
          </p:cNvPr>
          <p:cNvSpPr txBox="1"/>
          <p:nvPr/>
        </p:nvSpPr>
        <p:spPr>
          <a:xfrm>
            <a:off x="8782404" y="422578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Ja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6ED65F-BD67-41C4-B4BE-BE02CDE0E058}"/>
              </a:ext>
            </a:extLst>
          </p:cNvPr>
          <p:cNvSpPr txBox="1"/>
          <p:nvPr/>
        </p:nvSpPr>
        <p:spPr>
          <a:xfrm>
            <a:off x="10146224" y="49954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Nein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E6E81F-86D1-40A6-9410-443523901FC6}"/>
              </a:ext>
            </a:extLst>
          </p:cNvPr>
          <p:cNvSpPr txBox="1"/>
          <p:nvPr/>
        </p:nvSpPr>
        <p:spPr>
          <a:xfrm>
            <a:off x="3187378" y="422106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7787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ABE5756-3A1D-42AF-95D8-2D27541B9F3B}"/>
              </a:ext>
            </a:extLst>
          </p:cNvPr>
          <p:cNvGrpSpPr/>
          <p:nvPr/>
        </p:nvGrpSpPr>
        <p:grpSpPr>
          <a:xfrm>
            <a:off x="5498028" y="2044412"/>
            <a:ext cx="3250390" cy="2880000"/>
            <a:chOff x="5498028" y="2044412"/>
            <a:chExt cx="3250390" cy="2880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BBD328F-14B0-4DF3-8862-73243AC5D0DE}"/>
                </a:ext>
              </a:extLst>
            </p:cNvPr>
            <p:cNvGrpSpPr/>
            <p:nvPr/>
          </p:nvGrpSpPr>
          <p:grpSpPr>
            <a:xfrm>
              <a:off x="5832176" y="2044412"/>
              <a:ext cx="2916242" cy="2880000"/>
              <a:chOff x="5832176" y="2044412"/>
              <a:chExt cx="2916242" cy="288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CF7162-925B-462C-83B1-8CEC5A83E0F7}"/>
                  </a:ext>
                </a:extLst>
              </p:cNvPr>
              <p:cNvSpPr/>
              <p:nvPr/>
            </p:nvSpPr>
            <p:spPr>
              <a:xfrm rot="2936728" flipH="1">
                <a:off x="5621608" y="3492868"/>
                <a:ext cx="1141136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1C6DB67A-DE92-4CB6-B814-116865EC44ED}"/>
                  </a:ext>
                </a:extLst>
              </p:cNvPr>
              <p:cNvSpPr/>
              <p:nvPr/>
            </p:nvSpPr>
            <p:spPr>
              <a:xfrm rot="5400000" flipH="1" flipV="1">
                <a:off x="5868418" y="2044412"/>
                <a:ext cx="2880000" cy="2880000"/>
              </a:xfrm>
              <a:prstGeom prst="blockArc">
                <a:avLst>
                  <a:gd name="adj1" fmla="val 10800000"/>
                  <a:gd name="adj2" fmla="val 13659870"/>
                  <a:gd name="adj3" fmla="val 246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7FB01D-12B0-464E-8284-0FB2DDE62BDA}"/>
                  </a:ext>
                </a:extLst>
              </p:cNvPr>
              <p:cNvSpPr txBox="1"/>
              <p:nvPr/>
            </p:nvSpPr>
            <p:spPr>
              <a:xfrm rot="2623063">
                <a:off x="6156122" y="394002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de-CH" dirty="0">
                    <a:solidFill>
                      <a:schemeClr val="bg1"/>
                    </a:solidFill>
                  </a:rPr>
                  <a:t>Plan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7FBB56A-44A0-439E-8F47-95D71AD98AFF}"/>
                </a:ext>
              </a:extLst>
            </p:cNvPr>
            <p:cNvSpPr/>
            <p:nvPr/>
          </p:nvSpPr>
          <p:spPr>
            <a:xfrm>
              <a:off x="5498028" y="3110559"/>
              <a:ext cx="720000" cy="72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58399-B557-4C51-9845-B7C0C0AF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Azure </a:t>
            </a:r>
            <a:r>
              <a:rPr lang="de-CH" dirty="0" err="1"/>
              <a:t>DevOps</a:t>
            </a:r>
            <a:endParaRPr lang="de-CH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E9653A9-BA15-41FD-92AD-44BD2C38CB10}"/>
              </a:ext>
            </a:extLst>
          </p:cNvPr>
          <p:cNvSpPr/>
          <p:nvPr/>
        </p:nvSpPr>
        <p:spPr>
          <a:xfrm rot="16200000">
            <a:off x="2985848" y="2037490"/>
            <a:ext cx="2880000" cy="2880000"/>
          </a:xfrm>
          <a:prstGeom prst="blockArc">
            <a:avLst>
              <a:gd name="adj1" fmla="val 10800000"/>
              <a:gd name="adj2" fmla="val 16264400"/>
              <a:gd name="adj3" fmla="val 245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F5BD4B5-2294-40AC-8A9A-5DAAED3F1190}"/>
              </a:ext>
            </a:extLst>
          </p:cNvPr>
          <p:cNvSpPr/>
          <p:nvPr/>
        </p:nvSpPr>
        <p:spPr>
          <a:xfrm>
            <a:off x="2985848" y="2037490"/>
            <a:ext cx="2880000" cy="2880000"/>
          </a:xfrm>
          <a:prstGeom prst="blockArc">
            <a:avLst>
              <a:gd name="adj1" fmla="val 10800000"/>
              <a:gd name="adj2" fmla="val 16264400"/>
              <a:gd name="adj3" fmla="val 245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65AB28F-28B8-4F40-B6C3-112576A92E50}"/>
              </a:ext>
            </a:extLst>
          </p:cNvPr>
          <p:cNvSpPr/>
          <p:nvPr/>
        </p:nvSpPr>
        <p:spPr>
          <a:xfrm rot="16200000" flipV="1">
            <a:off x="2985955" y="2037488"/>
            <a:ext cx="2880000" cy="2880000"/>
          </a:xfrm>
          <a:prstGeom prst="blockArc">
            <a:avLst>
              <a:gd name="adj1" fmla="val 10800000"/>
              <a:gd name="adj2" fmla="val 13659870"/>
              <a:gd name="adj3" fmla="val 246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AC342-3ED6-4C09-9AC2-41E212ACA23C}"/>
              </a:ext>
            </a:extLst>
          </p:cNvPr>
          <p:cNvSpPr/>
          <p:nvPr/>
        </p:nvSpPr>
        <p:spPr>
          <a:xfrm>
            <a:off x="2985848" y="3088690"/>
            <a:ext cx="718364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944E75-F044-45B4-903C-C01E54BB4272}"/>
              </a:ext>
            </a:extLst>
          </p:cNvPr>
          <p:cNvSpPr/>
          <p:nvPr/>
        </p:nvSpPr>
        <p:spPr>
          <a:xfrm>
            <a:off x="4065848" y="4204417"/>
            <a:ext cx="720000" cy="713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53C89B55-E888-4DE3-8BF5-3B09DE80EB64}"/>
              </a:ext>
            </a:extLst>
          </p:cNvPr>
          <p:cNvSpPr/>
          <p:nvPr/>
        </p:nvSpPr>
        <p:spPr>
          <a:xfrm rot="5400000" flipH="1">
            <a:off x="5824502" y="2037490"/>
            <a:ext cx="2880000" cy="2880000"/>
          </a:xfrm>
          <a:prstGeom prst="blockArc">
            <a:avLst>
              <a:gd name="adj1" fmla="val 10800000"/>
              <a:gd name="adj2" fmla="val 16264400"/>
              <a:gd name="adj3" fmla="val 245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E205AAA-7F59-4018-A774-F1C276E44200}"/>
              </a:ext>
            </a:extLst>
          </p:cNvPr>
          <p:cNvSpPr/>
          <p:nvPr/>
        </p:nvSpPr>
        <p:spPr>
          <a:xfrm flipH="1">
            <a:off x="5824499" y="2037490"/>
            <a:ext cx="2880000" cy="2880000"/>
          </a:xfrm>
          <a:prstGeom prst="blockArc">
            <a:avLst>
              <a:gd name="adj1" fmla="val 10800000"/>
              <a:gd name="adj2" fmla="val 16264400"/>
              <a:gd name="adj3" fmla="val 245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C58685-A5B5-49FD-82CB-0816929929AA}"/>
              </a:ext>
            </a:extLst>
          </p:cNvPr>
          <p:cNvSpPr/>
          <p:nvPr/>
        </p:nvSpPr>
        <p:spPr>
          <a:xfrm flipH="1">
            <a:off x="7995323" y="3117490"/>
            <a:ext cx="703719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326433-DD07-4FE1-9E06-12057AAF1161}"/>
              </a:ext>
            </a:extLst>
          </p:cNvPr>
          <p:cNvSpPr/>
          <p:nvPr/>
        </p:nvSpPr>
        <p:spPr>
          <a:xfrm flipH="1">
            <a:off x="6897574" y="4211344"/>
            <a:ext cx="720000" cy="7130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B04F5F-2A84-49A1-991D-E8742932855B}"/>
              </a:ext>
            </a:extLst>
          </p:cNvPr>
          <p:cNvSpPr/>
          <p:nvPr/>
        </p:nvSpPr>
        <p:spPr>
          <a:xfrm flipH="1">
            <a:off x="6890643" y="2037489"/>
            <a:ext cx="720000" cy="7130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F283C9C4-67FF-4747-A7A1-B8F2F42D1536}"/>
              </a:ext>
            </a:extLst>
          </p:cNvPr>
          <p:cNvSpPr/>
          <p:nvPr/>
        </p:nvSpPr>
        <p:spPr>
          <a:xfrm rot="16200000" flipH="1">
            <a:off x="5861490" y="2037485"/>
            <a:ext cx="2880000" cy="2880000"/>
          </a:xfrm>
          <a:prstGeom prst="blockArc">
            <a:avLst>
              <a:gd name="adj1" fmla="val 10800000"/>
              <a:gd name="adj2" fmla="val 13659870"/>
              <a:gd name="adj3" fmla="val 2462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EE0828-F0E7-4733-B595-4F4ECCD68362}"/>
              </a:ext>
            </a:extLst>
          </p:cNvPr>
          <p:cNvSpPr txBox="1"/>
          <p:nvPr/>
        </p:nvSpPr>
        <p:spPr>
          <a:xfrm rot="18048202">
            <a:off x="3173384" y="2734727"/>
            <a:ext cx="6976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F3BA6-BD92-4084-B853-72FE79158F11}"/>
              </a:ext>
            </a:extLst>
          </p:cNvPr>
          <p:cNvSpPr txBox="1"/>
          <p:nvPr/>
        </p:nvSpPr>
        <p:spPr>
          <a:xfrm rot="2123236">
            <a:off x="3503018" y="4170840"/>
            <a:ext cx="60792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Test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5A8323C-F9DD-496A-9008-4F6F943AE978}"/>
              </a:ext>
            </a:extLst>
          </p:cNvPr>
          <p:cNvGrpSpPr/>
          <p:nvPr/>
        </p:nvGrpSpPr>
        <p:grpSpPr>
          <a:xfrm>
            <a:off x="2983207" y="2037489"/>
            <a:ext cx="2904736" cy="2886928"/>
            <a:chOff x="2983207" y="2037489"/>
            <a:chExt cx="2904736" cy="28869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EAE505-BCAA-478C-8538-D15BB578DE22}"/>
                </a:ext>
              </a:extLst>
            </p:cNvPr>
            <p:cNvSpPr/>
            <p:nvPr/>
          </p:nvSpPr>
          <p:spPr>
            <a:xfrm rot="2936728" flipH="1">
              <a:off x="5050620" y="2735513"/>
              <a:ext cx="954646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3347E6-3FF3-47EE-8DC8-1EF48D53595F}"/>
                </a:ext>
              </a:extLst>
            </p:cNvPr>
            <p:cNvSpPr/>
            <p:nvPr/>
          </p:nvSpPr>
          <p:spPr>
            <a:xfrm>
              <a:off x="4065848" y="2037489"/>
              <a:ext cx="720000" cy="7130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2DC64E42-70BC-4698-AC8E-ED5A89D20475}"/>
                </a:ext>
              </a:extLst>
            </p:cNvPr>
            <p:cNvSpPr/>
            <p:nvPr/>
          </p:nvSpPr>
          <p:spPr>
            <a:xfrm rot="5400000">
              <a:off x="2983207" y="2044417"/>
              <a:ext cx="2880000" cy="2880000"/>
            </a:xfrm>
            <a:prstGeom prst="blockArc">
              <a:avLst>
                <a:gd name="adj1" fmla="val 10800000"/>
                <a:gd name="adj2" fmla="val 13659870"/>
                <a:gd name="adj3" fmla="val 24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65C05C-154A-48D5-AEEF-AA845BAB3616}"/>
                </a:ext>
              </a:extLst>
            </p:cNvPr>
            <p:cNvSpPr txBox="1"/>
            <p:nvPr/>
          </p:nvSpPr>
          <p:spPr>
            <a:xfrm rot="2068909">
              <a:off x="4610158" y="2426126"/>
              <a:ext cx="7360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CH" dirty="0">
                  <a:solidFill>
                    <a:schemeClr val="bg1"/>
                  </a:solidFill>
                </a:rPr>
                <a:t>Code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34E0EED-E1CC-4F3A-AD9F-511821B9CFCD}"/>
              </a:ext>
            </a:extLst>
          </p:cNvPr>
          <p:cNvSpPr txBox="1"/>
          <p:nvPr/>
        </p:nvSpPr>
        <p:spPr>
          <a:xfrm rot="19461209">
            <a:off x="7322303" y="4159583"/>
            <a:ext cx="9541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7E56CF-FE3B-4B74-AE63-3553DDD20687}"/>
              </a:ext>
            </a:extLst>
          </p:cNvPr>
          <p:cNvSpPr txBox="1"/>
          <p:nvPr/>
        </p:nvSpPr>
        <p:spPr>
          <a:xfrm rot="3215647">
            <a:off x="7594718" y="2719557"/>
            <a:ext cx="101822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de-CH" dirty="0" err="1">
                <a:solidFill>
                  <a:schemeClr val="bg1"/>
                </a:solidFill>
              </a:rPr>
              <a:t>Operate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E6B629-2FFE-4760-826C-9194EB3F8ADA}"/>
              </a:ext>
            </a:extLst>
          </p:cNvPr>
          <p:cNvSpPr txBox="1"/>
          <p:nvPr/>
        </p:nvSpPr>
        <p:spPr>
          <a:xfrm>
            <a:off x="4055330" y="318737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/>
              <a:t>Dev</a:t>
            </a:r>
            <a:endParaRPr lang="de-CH" sz="2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7E3D08-278A-4722-B010-8F35126A1DEC}"/>
              </a:ext>
            </a:extLst>
          </p:cNvPr>
          <p:cNvSpPr txBox="1"/>
          <p:nvPr/>
        </p:nvSpPr>
        <p:spPr>
          <a:xfrm>
            <a:off x="6923454" y="318737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/>
              <a:t>Ops</a:t>
            </a:r>
            <a:endParaRPr lang="de-CH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3F27C-0C97-4FC1-97BC-B23311E77EE3}"/>
              </a:ext>
            </a:extLst>
          </p:cNvPr>
          <p:cNvSpPr/>
          <p:nvPr/>
        </p:nvSpPr>
        <p:spPr>
          <a:xfrm rot="18663272">
            <a:off x="4959010" y="3495289"/>
            <a:ext cx="1141136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5FF1E5-2118-4FCF-B8C7-D706CCA14DDD}"/>
              </a:ext>
            </a:extLst>
          </p:cNvPr>
          <p:cNvSpPr/>
          <p:nvPr/>
        </p:nvSpPr>
        <p:spPr>
          <a:xfrm rot="18663272">
            <a:off x="5717140" y="2739366"/>
            <a:ext cx="950846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2C1306B-4B0C-4262-B2F0-309758D25A77}"/>
              </a:ext>
            </a:extLst>
          </p:cNvPr>
          <p:cNvSpPr/>
          <p:nvPr/>
        </p:nvSpPr>
        <p:spPr>
          <a:xfrm>
            <a:off x="5504954" y="3117484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1A3EDD-B13D-4452-AD21-AB0E153A6E64}"/>
              </a:ext>
            </a:extLst>
          </p:cNvPr>
          <p:cNvSpPr txBox="1"/>
          <p:nvPr/>
        </p:nvSpPr>
        <p:spPr>
          <a:xfrm rot="18795888">
            <a:off x="6061414" y="2588991"/>
            <a:ext cx="9028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7CE9E7-60DA-4874-AF09-7E917A2E6045}"/>
              </a:ext>
            </a:extLst>
          </p:cNvPr>
          <p:cNvSpPr txBox="1"/>
          <p:nvPr/>
        </p:nvSpPr>
        <p:spPr>
          <a:xfrm rot="18666087">
            <a:off x="4894820" y="3784875"/>
            <a:ext cx="10310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8165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7939C2-DE6A-4CD4-BC9B-FB95DCF2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90" y="3436437"/>
            <a:ext cx="1798476" cy="1469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B7D90-FDD2-44B5-AA97-C2E0B3DE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90" y="1969434"/>
            <a:ext cx="1469263" cy="1774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CD0BA-1DDF-4407-A57F-EEF6EB974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582" y="1969434"/>
            <a:ext cx="2048434" cy="1658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36993-A71C-45C9-9E3F-50752A39D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3114" y="3081104"/>
            <a:ext cx="1810669" cy="1816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FC1AE9-44A4-42D3-84CC-162424A79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598" y="3430340"/>
            <a:ext cx="1810669" cy="1475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71C6F-68E2-4F9E-B198-83DE61E6F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004" y="2000534"/>
            <a:ext cx="1469263" cy="18045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89806B-FF7E-476C-8C44-9349E5ABE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5353" y="1995475"/>
            <a:ext cx="1999661" cy="16643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FC6DB5-D3CD-4160-BFA5-FB82BB39B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210" y="3106098"/>
            <a:ext cx="1798476" cy="180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D1F7A-7427-4309-91EC-D3A3B5F5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Azure </a:t>
            </a:r>
            <a:r>
              <a:rPr lang="de-CH" dirty="0" err="1"/>
              <a:t>DevOps</a:t>
            </a:r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1D634-8BDC-4C2F-B6F3-152E035F5D32}"/>
              </a:ext>
            </a:extLst>
          </p:cNvPr>
          <p:cNvSpPr txBox="1"/>
          <p:nvPr/>
        </p:nvSpPr>
        <p:spPr>
          <a:xfrm>
            <a:off x="4055330" y="318737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/>
              <a:t>Dev</a:t>
            </a:r>
            <a:endParaRPr lang="de-CH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25FAB-D0A3-410A-8061-DDA116ABAD3F}"/>
              </a:ext>
            </a:extLst>
          </p:cNvPr>
          <p:cNvSpPr txBox="1"/>
          <p:nvPr/>
        </p:nvSpPr>
        <p:spPr>
          <a:xfrm>
            <a:off x="6923454" y="318737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/>
              <a:t>Ops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17054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2043-B2C5-4C82-A3A1-80C6EB90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6A6A-6222-4579-AC71-2EB7055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2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amrüegg">
  <a:themeElements>
    <a:clrScheme name="teamrüegg">
      <a:dk1>
        <a:srgbClr val="181818"/>
      </a:dk1>
      <a:lt1>
        <a:srgbClr val="FFFFFF"/>
      </a:lt1>
      <a:dk2>
        <a:srgbClr val="181818"/>
      </a:dk2>
      <a:lt2>
        <a:srgbClr val="F4F4F4"/>
      </a:lt2>
      <a:accent1>
        <a:srgbClr val="0088CC"/>
      </a:accent1>
      <a:accent2>
        <a:srgbClr val="E36159"/>
      </a:accent2>
      <a:accent3>
        <a:srgbClr val="2BAAB1"/>
      </a:accent3>
      <a:accent4>
        <a:srgbClr val="383F34"/>
      </a:accent4>
      <a:accent5>
        <a:srgbClr val="F4F4F4"/>
      </a:accent5>
      <a:accent6>
        <a:srgbClr val="E3E3E3"/>
      </a:accent6>
      <a:hlink>
        <a:srgbClr val="0099E6"/>
      </a:hlink>
      <a:folHlink>
        <a:srgbClr val="0077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ür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rüegg" id="{E5DC672D-3AC3-487C-AD00-2D0AF3B45BCD}" vid="{3176C772-41E2-44A6-9694-A2E2650909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teamrüegg</Template>
  <TotalTime>0</TotalTime>
  <Words>148</Words>
  <Application>Microsoft Office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teamrüegg</vt:lpstr>
      <vt:lpstr>Umgebungen mit CI und CD Pipelines</vt:lpstr>
      <vt:lpstr>Entwicklung Prozess</vt:lpstr>
      <vt:lpstr>Azure DevOps</vt:lpstr>
      <vt:lpstr>Azure DevOps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2020-04-25T09:34:24Z</dcterms:created>
  <dcterms:modified xsi:type="dcterms:W3CDTF">2020-04-25T16:55:09Z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03f7a5-f076-4cd9-8614-87a67a527839_Enabled">
    <vt:lpwstr>true</vt:lpwstr>
  </property>
  <property fmtid="{D5CDD505-2E9C-101B-9397-08002B2CF9AE}" pid="3" name="MSIP_Label_ec03f7a5-f076-4cd9-8614-87a67a527839_SetDate">
    <vt:lpwstr>2020-04-25T09:34:27Z</vt:lpwstr>
  </property>
  <property fmtid="{D5CDD505-2E9C-101B-9397-08002B2CF9AE}" pid="4" name="MSIP_Label_ec03f7a5-f076-4cd9-8614-87a67a527839_Method">
    <vt:lpwstr>Standard</vt:lpwstr>
  </property>
  <property fmtid="{D5CDD505-2E9C-101B-9397-08002B2CF9AE}" pid="5" name="MSIP_Label_ec03f7a5-f076-4cd9-8614-87a67a527839_Name">
    <vt:lpwstr>Normal</vt:lpwstr>
  </property>
  <property fmtid="{D5CDD505-2E9C-101B-9397-08002B2CF9AE}" pid="6" name="MSIP_Label_ec03f7a5-f076-4cd9-8614-87a67a527839_SiteId">
    <vt:lpwstr>9183a0dc-b45d-4487-b246-54d6782d8f33</vt:lpwstr>
  </property>
  <property fmtid="{D5CDD505-2E9C-101B-9397-08002B2CF9AE}" pid="7" name="MSIP_Label_ec03f7a5-f076-4cd9-8614-87a67a527839_ActionId">
    <vt:lpwstr>90c50aad-a675-4fa1-83ec-0000ef309454</vt:lpwstr>
  </property>
  <property fmtid="{D5CDD505-2E9C-101B-9397-08002B2CF9AE}" pid="8" name="MSIP_Label_ec03f7a5-f076-4cd9-8614-87a67a527839_ContentBits">
    <vt:lpwstr>0</vt:lpwstr>
  </property>
</Properties>
</file>