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C31-4671-40D4-94D8-D516389A16DA}" type="datetimeFigureOut">
              <a:rPr kumimoji="1" lang="ja-JP" altLang="en-US" smtClean="0"/>
              <a:t>2014/10/25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B797-CCAE-4271-8540-19D4A5F9D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90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C31-4671-40D4-94D8-D516389A16DA}" type="datetimeFigureOut">
              <a:rPr kumimoji="1" lang="ja-JP" altLang="en-US" smtClean="0"/>
              <a:t>2014/10/25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B797-CCAE-4271-8540-19D4A5F9D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45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C31-4671-40D4-94D8-D516389A16DA}" type="datetimeFigureOut">
              <a:rPr kumimoji="1" lang="ja-JP" altLang="en-US" smtClean="0"/>
              <a:t>2014/10/25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B797-CCAE-4271-8540-19D4A5F9D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02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C31-4671-40D4-94D8-D516389A16DA}" type="datetimeFigureOut">
              <a:rPr kumimoji="1" lang="ja-JP" altLang="en-US" smtClean="0"/>
              <a:t>2014/10/25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B797-CCAE-4271-8540-19D4A5F9D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65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C31-4671-40D4-94D8-D516389A16DA}" type="datetimeFigureOut">
              <a:rPr kumimoji="1" lang="ja-JP" altLang="en-US" smtClean="0"/>
              <a:t>2014/10/25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B797-CCAE-4271-8540-19D4A5F9D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67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C31-4671-40D4-94D8-D516389A16DA}" type="datetimeFigureOut">
              <a:rPr kumimoji="1" lang="ja-JP" altLang="en-US" smtClean="0"/>
              <a:t>2014/10/25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B797-CCAE-4271-8540-19D4A5F9D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30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C31-4671-40D4-94D8-D516389A16DA}" type="datetimeFigureOut">
              <a:rPr kumimoji="1" lang="ja-JP" altLang="en-US" smtClean="0"/>
              <a:t>2014/10/25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B797-CCAE-4271-8540-19D4A5F9D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58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C31-4671-40D4-94D8-D516389A16DA}" type="datetimeFigureOut">
              <a:rPr kumimoji="1" lang="ja-JP" altLang="en-US" smtClean="0"/>
              <a:t>2014/10/25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B797-CCAE-4271-8540-19D4A5F9D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10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C31-4671-40D4-94D8-D516389A16DA}" type="datetimeFigureOut">
              <a:rPr kumimoji="1" lang="ja-JP" altLang="en-US" smtClean="0"/>
              <a:t>2014/10/25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B797-CCAE-4271-8540-19D4A5F9D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42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C31-4671-40D4-94D8-D516389A16DA}" type="datetimeFigureOut">
              <a:rPr kumimoji="1" lang="ja-JP" altLang="en-US" smtClean="0"/>
              <a:t>2014/10/25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B797-CCAE-4271-8540-19D4A5F9D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95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C31-4671-40D4-94D8-D516389A16DA}" type="datetimeFigureOut">
              <a:rPr kumimoji="1" lang="ja-JP" altLang="en-US" smtClean="0"/>
              <a:t>2014/10/25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B797-CCAE-4271-8540-19D4A5F9D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57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DAC31-4671-40D4-94D8-D516389A16DA}" type="datetimeFigureOut">
              <a:rPr kumimoji="1" lang="ja-JP" altLang="en-US" smtClean="0"/>
              <a:t>2014/10/25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AB797-CCAE-4271-8540-19D4A5F9D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28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俊輔\Google ドライブ\BIOMOD2014\本大会\Wiki\teamsendai2014.github.io\images\protocol\components enzyme origina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9" t="20000" r="16308" b="42022"/>
          <a:stretch/>
        </p:blipFill>
        <p:spPr bwMode="auto">
          <a:xfrm>
            <a:off x="-442642" y="-33050"/>
            <a:ext cx="9379197" cy="296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2642" y="3717031"/>
            <a:ext cx="9382126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73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462069" y="4869160"/>
            <a:ext cx="7639747" cy="1586596"/>
            <a:chOff x="462069" y="4509120"/>
            <a:chExt cx="7639747" cy="1586596"/>
          </a:xfrm>
        </p:grpSpPr>
        <p:pic>
          <p:nvPicPr>
            <p:cNvPr id="1026" name="Picture 2" descr="C:\Users\俊輔\Google ドライブ\BIOMOD2014\本大会\Wiki\teamsendai2014.github.io\images\protocol\design-principle0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43" t="30334" r="10838" b="46692"/>
            <a:stretch/>
          </p:blipFill>
          <p:spPr bwMode="auto">
            <a:xfrm>
              <a:off x="462069" y="4514627"/>
              <a:ext cx="3882685" cy="1575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俊輔\Google ドライブ\BIOMOD2014\本大会\Wiki\teamsendai2014.github.io\images\protocol\design-principle02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03" t="18506" r="6604" b="58359"/>
            <a:stretch/>
          </p:blipFill>
          <p:spPr bwMode="auto">
            <a:xfrm>
              <a:off x="4355976" y="4509120"/>
              <a:ext cx="3745840" cy="1586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C:\Users\俊輔\Google ドライブ\BIOMOD2014\本大会\Wiki\teamsendai2014.github.io\images\protocol\design-principle0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7" t="22543" r="18078" b="37252"/>
          <a:stretch/>
        </p:blipFill>
        <p:spPr bwMode="auto">
          <a:xfrm>
            <a:off x="4067944" y="1731428"/>
            <a:ext cx="3742008" cy="275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56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61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614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Office PowerPoint</Application>
  <PresentationFormat>画面に合わせる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俊輔</dc:creator>
  <cp:lastModifiedBy>俊輔</cp:lastModifiedBy>
  <cp:revision>8</cp:revision>
  <dcterms:created xsi:type="dcterms:W3CDTF">2014-10-16T15:22:50Z</dcterms:created>
  <dcterms:modified xsi:type="dcterms:W3CDTF">2014-10-25T14:37:31Z</dcterms:modified>
</cp:coreProperties>
</file>