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90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45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02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65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67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30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58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10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2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95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31-4671-40D4-94D8-D516389A16DA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57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AC31-4671-40D4-94D8-D516389A16DA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AB797-CCAE-4271-8540-19D4A5F9D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28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俊輔\Google ドライブ\BIOMOD2014\本大会\Wiki\teamsendai2014.github.io\images\protocol\components enzyme origina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9" t="20000" r="16308" b="42022"/>
          <a:stretch/>
        </p:blipFill>
        <p:spPr bwMode="auto">
          <a:xfrm>
            <a:off x="-442642" y="-33050"/>
            <a:ext cx="9379197" cy="296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2642" y="3717031"/>
            <a:ext cx="9382126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73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俊輔</dc:creator>
  <cp:lastModifiedBy>俊輔</cp:lastModifiedBy>
  <cp:revision>4</cp:revision>
  <dcterms:created xsi:type="dcterms:W3CDTF">2014-10-16T15:22:50Z</dcterms:created>
  <dcterms:modified xsi:type="dcterms:W3CDTF">2014-10-16T16:14:56Z</dcterms:modified>
</cp:coreProperties>
</file>