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7134042" y="3740730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73781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EA8CB4-0F67-4101-9BDA-4758F651FC4B}"/>
              </a:ext>
            </a:extLst>
          </p:cNvPr>
          <p:cNvGrpSpPr/>
          <p:nvPr/>
        </p:nvGrpSpPr>
        <p:grpSpPr>
          <a:xfrm>
            <a:off x="7134040" y="4572000"/>
            <a:ext cx="2951019" cy="2286000"/>
            <a:chOff x="8250380" y="3886200"/>
            <a:chExt cx="2951019" cy="228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BA640C-1D49-4565-A97E-C56D628B7E9E}"/>
                </a:ext>
              </a:extLst>
            </p:cNvPr>
            <p:cNvSpPr/>
            <p:nvPr/>
          </p:nvSpPr>
          <p:spPr>
            <a:xfrm>
              <a:off x="8250382" y="3886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2B66B7-CB9E-403B-8184-79B1808E7B3E}"/>
                </a:ext>
              </a:extLst>
            </p:cNvPr>
            <p:cNvSpPr/>
            <p:nvPr/>
          </p:nvSpPr>
          <p:spPr>
            <a:xfrm>
              <a:off x="8250381" y="4648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E799E8-9E24-4B50-A931-02EEA6B82147}"/>
                </a:ext>
              </a:extLst>
            </p:cNvPr>
            <p:cNvSpPr/>
            <p:nvPr/>
          </p:nvSpPr>
          <p:spPr>
            <a:xfrm>
              <a:off x="8250380" y="5410200"/>
              <a:ext cx="2951017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</a:t>
              </a:r>
              <a:r>
                <a:rPr lang="en-US" altLang="ko-KR" dirty="0"/>
                <a:t>3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5855958" y="748790"/>
            <a:ext cx="1978169" cy="3684666"/>
            <a:chOff x="2960543" y="1283916"/>
            <a:chExt cx="1978169" cy="3684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231327" y="128391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AC47F-5DD7-41FC-AEDD-C7D9A1E02C79}"/>
              </a:ext>
            </a:extLst>
          </p:cNvPr>
          <p:cNvSpPr/>
          <p:nvPr/>
        </p:nvSpPr>
        <p:spPr>
          <a:xfrm>
            <a:off x="8114362" y="1253837"/>
            <a:ext cx="2494312" cy="21751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대회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개인전 </a:t>
            </a:r>
            <a:r>
              <a:rPr lang="en-US" altLang="ko-KR" dirty="0"/>
              <a:t>/ </a:t>
            </a:r>
            <a:r>
              <a:rPr lang="ko-KR" altLang="en-US" dirty="0" err="1"/>
              <a:t>팀전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팀전</a:t>
            </a:r>
            <a:r>
              <a:rPr lang="ko-KR" altLang="en-US" dirty="0"/>
              <a:t> 인원 수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비밀 번호</a:t>
            </a:r>
            <a:r>
              <a:rPr lang="en-US" altLang="ko-KR" dirty="0"/>
              <a:t>: </a:t>
            </a:r>
          </a:p>
          <a:p>
            <a:pPr algn="ctr"/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B36051-1BD6-4524-AB35-E55FE334544A}"/>
              </a:ext>
            </a:extLst>
          </p:cNvPr>
          <p:cNvGrpSpPr/>
          <p:nvPr/>
        </p:nvGrpSpPr>
        <p:grpSpPr>
          <a:xfrm>
            <a:off x="9367524" y="4678811"/>
            <a:ext cx="548378" cy="548378"/>
            <a:chOff x="4775792" y="1746844"/>
            <a:chExt cx="548378" cy="54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B0F3596-A983-471D-8A2C-FB0DBBC76023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이미지">
              <a:extLst>
                <a:ext uri="{FF2B5EF4-FFF2-40B4-BE49-F238E27FC236}">
                  <a16:creationId xmlns:a16="http://schemas.microsoft.com/office/drawing/2014/main" id="{F4168045-0D85-4F12-A154-F3EA5B3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BFD94F-90F6-4F26-B743-58BA11DB0177}"/>
              </a:ext>
            </a:extLst>
          </p:cNvPr>
          <p:cNvGrpSpPr/>
          <p:nvPr/>
        </p:nvGrpSpPr>
        <p:grpSpPr>
          <a:xfrm>
            <a:off x="9367524" y="5440811"/>
            <a:ext cx="548378" cy="548378"/>
            <a:chOff x="4775792" y="1746844"/>
            <a:chExt cx="548378" cy="54837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ADCD04-3290-47E1-AF60-9CAEE928836D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이미지">
              <a:extLst>
                <a:ext uri="{FF2B5EF4-FFF2-40B4-BE49-F238E27FC236}">
                  <a16:creationId xmlns:a16="http://schemas.microsoft.com/office/drawing/2014/main" id="{ED02B8F7-6C38-44F5-AA76-61A34746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33B8E-E2FF-4843-9D3E-9822ED1F83DC}"/>
              </a:ext>
            </a:extLst>
          </p:cNvPr>
          <p:cNvGrpSpPr/>
          <p:nvPr/>
        </p:nvGrpSpPr>
        <p:grpSpPr>
          <a:xfrm>
            <a:off x="9361518" y="6202811"/>
            <a:ext cx="548378" cy="548378"/>
            <a:chOff x="4775792" y="1746844"/>
            <a:chExt cx="548378" cy="5483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FDAA5B7-019F-4D6C-8AC9-C0FAFC22BCCE}"/>
                </a:ext>
              </a:extLst>
            </p:cNvPr>
            <p:cNvSpPr/>
            <p:nvPr/>
          </p:nvSpPr>
          <p:spPr>
            <a:xfrm>
              <a:off x="4775792" y="1746844"/>
              <a:ext cx="548378" cy="54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래픽 33" descr="이미지">
              <a:extLst>
                <a:ext uri="{FF2B5EF4-FFF2-40B4-BE49-F238E27FC236}">
                  <a16:creationId xmlns:a16="http://schemas.microsoft.com/office/drawing/2014/main" id="{348FD110-6CA0-4913-B489-D5E44DE6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75792" y="1746844"/>
              <a:ext cx="548378" cy="548378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5560141" y="950342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696442" y="1193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4620491" y="-5864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7</cp:revision>
  <dcterms:created xsi:type="dcterms:W3CDTF">2020-04-07T12:06:37Z</dcterms:created>
  <dcterms:modified xsi:type="dcterms:W3CDTF">2020-04-07T16:14:45Z</dcterms:modified>
</cp:coreProperties>
</file>