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0AB1-78A8-4DA1-870C-DC9C04EA7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FF8A2-0A63-457B-B35F-A8F5B5E0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8B490-ADD6-4413-A0F8-95B7F9C3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02D90-66CD-4023-A518-4666EABD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FD4B2-A067-4680-8F34-36F4D457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1DE35-17C9-4A0C-A829-87380A17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89FA80-9D27-4FDE-8644-535FE26F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B8EE-A485-48BD-B79A-C189AE48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2DEE7-73E1-4DA8-835E-4609254A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54379-867F-461B-A5C1-61011906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5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09A9F-7DD5-4D5B-89D6-6660AB2FB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CAAAE-CB13-4C21-9A3E-1646F024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A97F1-451B-4E36-AD20-114D63BC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2A582-16FD-45DB-B42B-D248643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8C4D0-CC73-4A41-B3A4-6A4F02D1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547-C8BB-4AB8-BEA1-F6162ED2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8B3BB-C2AF-4191-9A91-42729CFB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B1DC5-FA4C-4BEC-B000-2F9D87DA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EBE81-175E-4CD1-800C-6493DB41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2A935-9F90-427A-8310-744A7F22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1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5B05-D846-4F7E-9F63-9325811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0CB0C-1AAA-45D5-8C04-BAE716EA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16F04-C2C8-477C-9CB2-77190236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4969C-5473-4F42-8BFF-8034CFFE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93730-8539-4192-874A-3B6A39B6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C9CFE-73FD-4194-B8FB-84AA097F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E47B6-7344-4569-952B-145805D00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03868-C263-4099-91C1-6C2F2534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159FE-FD99-401E-9D16-DEDB2A8D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94B4E-D5A3-4248-AB53-D36B387C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A8CAD-C10F-4315-8481-BD0D44C3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8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0160A-F421-4392-85B2-06A930AC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815DD-F093-4EFE-AD17-E171A2FD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61681-0F35-470F-8E4C-6B9759E3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88DACB-9DEC-417B-9ED0-BE1BF732B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8C81C1-3E4E-4F70-8B81-2B08E9A6A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4EEFDE-E987-4F37-879F-45EC340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2E4C5-3A4C-41B0-A9C4-6D33C380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D2698-F55C-4E67-B9A1-4DD9DA7A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2B80-372A-4797-AD1F-7BFA36A3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F21390-8960-48FB-BD4A-32860B98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5FF15-278F-4348-A354-93B454E8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93F79-0A1C-4AF9-ACE9-5A6F4068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BD58C-F63A-4F21-8900-5FE7E1D2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3F1AD8-8218-4CC5-8558-82EFCB1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82446-6509-41EA-AA00-7B528B64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2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BF55-AD31-41C9-B204-5956D28E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B9814-C9B6-467F-8D25-F48D5FAC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8EC06-3742-4A6E-9CB9-2333FC7F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E4FAB-A998-4D19-8056-6ED86851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D5013-D41B-42F5-A711-6628AEE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8364B-BD17-4997-89D2-6A5672AB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9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D65F0-9E7A-4D9B-9C49-6B7803B7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F31AFE-FAD7-4B4D-853D-5F7386280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73EB2-9667-421C-BDDF-3FBC2407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AA6A5-F145-4247-936A-09F973E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D1B1-8293-48A2-AB8B-C692B9E585D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E7F50-741D-40DF-9720-CED63F2B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999E0-BB56-4E91-86FB-E4CF5CFC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ADC653-48FB-4D54-8ECE-70EFB861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F7BA2-8BEA-4FC9-A1BD-26B8C82C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E6EE0-A748-4C25-8921-1574A7C3B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D1B1-8293-48A2-AB8B-C692B9E585D3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DF244-0610-42EF-A18B-435B8B017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3A9E4-B86D-4C35-B2BA-6C6C3331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678F3-259F-465C-B674-815F2052C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9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1A1350-3274-4D9B-AD01-C63301844C8D}"/>
              </a:ext>
            </a:extLst>
          </p:cNvPr>
          <p:cNvGrpSpPr/>
          <p:nvPr/>
        </p:nvGrpSpPr>
        <p:grpSpPr>
          <a:xfrm>
            <a:off x="1006512" y="1112551"/>
            <a:ext cx="2951017" cy="554181"/>
            <a:chOff x="2466110" y="955964"/>
            <a:chExt cx="2951017" cy="5541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3FC66F-E8DE-4087-9ACF-1085E60FFBD1}"/>
                </a:ext>
              </a:extLst>
            </p:cNvPr>
            <p:cNvSpPr/>
            <p:nvPr/>
          </p:nvSpPr>
          <p:spPr>
            <a:xfrm>
              <a:off x="2466110" y="955964"/>
              <a:ext cx="2951017" cy="5541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퀴즈 목록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AF64B6-69BF-487D-8BAF-0CFBA2C7CBD9}"/>
                </a:ext>
              </a:extLst>
            </p:cNvPr>
            <p:cNvSpPr/>
            <p:nvPr/>
          </p:nvSpPr>
          <p:spPr>
            <a:xfrm>
              <a:off x="4957003" y="1018309"/>
              <a:ext cx="443346" cy="429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B752B2-3BE8-4997-AE66-6BAA9D8DEA5F}"/>
              </a:ext>
            </a:extLst>
          </p:cNvPr>
          <p:cNvGrpSpPr/>
          <p:nvPr/>
        </p:nvGrpSpPr>
        <p:grpSpPr>
          <a:xfrm>
            <a:off x="6986096" y="2739480"/>
            <a:ext cx="1978169" cy="3684801"/>
            <a:chOff x="2960543" y="1283781"/>
            <a:chExt cx="1978169" cy="368480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0E9939C-98F9-46E7-ADBF-83B4FB47AD15}"/>
                </a:ext>
              </a:extLst>
            </p:cNvPr>
            <p:cNvSpPr/>
            <p:nvPr/>
          </p:nvSpPr>
          <p:spPr>
            <a:xfrm>
              <a:off x="2960543" y="1981200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비밀번호 변경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24034C8-4661-4712-87A6-0CB75287005C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대회 정보 수정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FB48FB3-EB39-4734-9FDA-389DD56E7B9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모드 변경</a:t>
              </a:r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E1F4500-9CD5-489F-889F-9DCD71948845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대회 폐쇄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0EDCA-6673-416C-B4A8-BC29346C1366}"/>
                </a:ext>
              </a:extLst>
            </p:cNvPr>
            <p:cNvSpPr txBox="1"/>
            <p:nvPr/>
          </p:nvSpPr>
          <p:spPr>
            <a:xfrm>
              <a:off x="3346743" y="128378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설정</a:t>
              </a:r>
              <a:endParaRPr lang="en-US" altLang="ko-KR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A5F62E-F53E-4B79-BA29-77970E07A811}"/>
              </a:ext>
            </a:extLst>
          </p:cNvPr>
          <p:cNvGrpSpPr/>
          <p:nvPr/>
        </p:nvGrpSpPr>
        <p:grpSpPr>
          <a:xfrm>
            <a:off x="1004980" y="1829985"/>
            <a:ext cx="2951019" cy="2286000"/>
            <a:chOff x="9074977" y="2181138"/>
            <a:chExt cx="2951019" cy="22860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6EA8CB4-0F67-4101-9BDA-4758F651FC4B}"/>
                </a:ext>
              </a:extLst>
            </p:cNvPr>
            <p:cNvGrpSpPr/>
            <p:nvPr/>
          </p:nvGrpSpPr>
          <p:grpSpPr>
            <a:xfrm>
              <a:off x="9074977" y="2181138"/>
              <a:ext cx="2951019" cy="2286000"/>
              <a:chOff x="8250380" y="3886200"/>
              <a:chExt cx="2951019" cy="2286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4BA640C-1D49-4565-A97E-C56D628B7E9E}"/>
                  </a:ext>
                </a:extLst>
              </p:cNvPr>
              <p:cNvSpPr/>
              <p:nvPr/>
            </p:nvSpPr>
            <p:spPr>
              <a:xfrm>
                <a:off x="8250382" y="3886200"/>
                <a:ext cx="2951017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퀴즈 </a:t>
                </a:r>
                <a:r>
                  <a:rPr lang="en-US" altLang="ko-KR" dirty="0"/>
                  <a:t>1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52B66B7-CB9E-403B-8184-79B1808E7B3E}"/>
                  </a:ext>
                </a:extLst>
              </p:cNvPr>
              <p:cNvSpPr/>
              <p:nvPr/>
            </p:nvSpPr>
            <p:spPr>
              <a:xfrm>
                <a:off x="8250381" y="4648200"/>
                <a:ext cx="2951017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퀴즈 </a:t>
                </a:r>
                <a:r>
                  <a:rPr lang="en-US" altLang="ko-KR" dirty="0"/>
                  <a:t>2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7E799E8-9E24-4B50-A931-02EEA6B82147}"/>
                  </a:ext>
                </a:extLst>
              </p:cNvPr>
              <p:cNvSpPr/>
              <p:nvPr/>
            </p:nvSpPr>
            <p:spPr>
              <a:xfrm>
                <a:off x="8250380" y="5410200"/>
                <a:ext cx="2951017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퀴즈 </a:t>
                </a:r>
                <a:r>
                  <a:rPr lang="en-US" altLang="ko-KR" dirty="0"/>
                  <a:t>3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1B36051-1BD6-4524-AB35-E55FE334544A}"/>
                </a:ext>
              </a:extLst>
            </p:cNvPr>
            <p:cNvGrpSpPr/>
            <p:nvPr/>
          </p:nvGrpSpPr>
          <p:grpSpPr>
            <a:xfrm>
              <a:off x="11308461" y="2287949"/>
              <a:ext cx="548378" cy="548378"/>
              <a:chOff x="4775792" y="1746844"/>
              <a:chExt cx="548378" cy="548378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B0F3596-A983-471D-8A2C-FB0DBBC76023}"/>
                  </a:ext>
                </a:extLst>
              </p:cNvPr>
              <p:cNvSpPr/>
              <p:nvPr/>
            </p:nvSpPr>
            <p:spPr>
              <a:xfrm>
                <a:off x="4775792" y="1746844"/>
                <a:ext cx="548378" cy="5483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래픽 20" descr="이미지">
                <a:extLst>
                  <a:ext uri="{FF2B5EF4-FFF2-40B4-BE49-F238E27FC236}">
                    <a16:creationId xmlns:a16="http://schemas.microsoft.com/office/drawing/2014/main" id="{F4168045-0D85-4F12-A154-F3EA5B3BF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75792" y="1746844"/>
                <a:ext cx="548378" cy="548378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5BFD94F-90F6-4F26-B743-58BA11DB0177}"/>
                </a:ext>
              </a:extLst>
            </p:cNvPr>
            <p:cNvGrpSpPr/>
            <p:nvPr/>
          </p:nvGrpSpPr>
          <p:grpSpPr>
            <a:xfrm>
              <a:off x="11308461" y="3049949"/>
              <a:ext cx="548378" cy="548378"/>
              <a:chOff x="4775792" y="1746844"/>
              <a:chExt cx="548378" cy="548378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5ADCD04-3290-47E1-AF60-9CAEE928836D}"/>
                  </a:ext>
                </a:extLst>
              </p:cNvPr>
              <p:cNvSpPr/>
              <p:nvPr/>
            </p:nvSpPr>
            <p:spPr>
              <a:xfrm>
                <a:off x="4775792" y="1746844"/>
                <a:ext cx="548378" cy="5483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그래픽 30" descr="이미지">
                <a:extLst>
                  <a:ext uri="{FF2B5EF4-FFF2-40B4-BE49-F238E27FC236}">
                    <a16:creationId xmlns:a16="http://schemas.microsoft.com/office/drawing/2014/main" id="{ED02B8F7-6C38-44F5-AA76-61A347465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75792" y="1746844"/>
                <a:ext cx="548378" cy="548378"/>
              </a:xfrm>
              <a:prstGeom prst="rect">
                <a:avLst/>
              </a:prstGeom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833B8E-E2FF-4843-9D3E-9822ED1F83DC}"/>
                </a:ext>
              </a:extLst>
            </p:cNvPr>
            <p:cNvGrpSpPr/>
            <p:nvPr/>
          </p:nvGrpSpPr>
          <p:grpSpPr>
            <a:xfrm>
              <a:off x="11302455" y="3811949"/>
              <a:ext cx="548378" cy="548378"/>
              <a:chOff x="4775792" y="1746844"/>
              <a:chExt cx="548378" cy="5483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FDAA5B7-019F-4D6C-8AC9-C0FAFC22BCCE}"/>
                  </a:ext>
                </a:extLst>
              </p:cNvPr>
              <p:cNvSpPr/>
              <p:nvPr/>
            </p:nvSpPr>
            <p:spPr>
              <a:xfrm>
                <a:off x="4775792" y="1746844"/>
                <a:ext cx="548378" cy="5483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그래픽 33" descr="이미지">
                <a:extLst>
                  <a:ext uri="{FF2B5EF4-FFF2-40B4-BE49-F238E27FC236}">
                    <a16:creationId xmlns:a16="http://schemas.microsoft.com/office/drawing/2014/main" id="{348FD110-6CA0-4913-B489-D5E44DE65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75792" y="1746844"/>
                <a:ext cx="548378" cy="548378"/>
              </a:xfrm>
              <a:prstGeom prst="rect">
                <a:avLst/>
              </a:prstGeom>
            </p:spPr>
          </p:pic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3DB9E6C-405B-4C3B-906C-4171851D6A89}"/>
              </a:ext>
            </a:extLst>
          </p:cNvPr>
          <p:cNvGrpSpPr/>
          <p:nvPr/>
        </p:nvGrpSpPr>
        <p:grpSpPr>
          <a:xfrm>
            <a:off x="4158392" y="131016"/>
            <a:ext cx="2544955" cy="3821251"/>
            <a:chOff x="1134254" y="1446074"/>
            <a:chExt cx="2544955" cy="382125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DD18A-F55E-4E42-8C32-B7B48758BD12}"/>
                </a:ext>
              </a:extLst>
            </p:cNvPr>
            <p:cNvSpPr txBox="1"/>
            <p:nvPr/>
          </p:nvSpPr>
          <p:spPr>
            <a:xfrm>
              <a:off x="1535340" y="1446074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대회 시작</a:t>
              </a:r>
              <a:r>
                <a:rPr lang="en-US" altLang="ko-KR" dirty="0"/>
                <a:t>/</a:t>
              </a:r>
              <a:r>
                <a:rPr lang="ko-KR" altLang="en-US" dirty="0"/>
                <a:t>종료</a:t>
              </a:r>
              <a:endParaRPr lang="en-US" altLang="ko-KR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5460CE-1FA6-4F83-AB10-D9FFC057C082}"/>
                </a:ext>
              </a:extLst>
            </p:cNvPr>
            <p:cNvSpPr/>
            <p:nvPr/>
          </p:nvSpPr>
          <p:spPr>
            <a:xfrm>
              <a:off x="1281875" y="2074724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시작 예정 시간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1F5BD2-D337-4229-AF4E-E1E471DDFEA2}"/>
                </a:ext>
              </a:extLst>
            </p:cNvPr>
            <p:cNvSpPr/>
            <p:nvPr/>
          </p:nvSpPr>
          <p:spPr>
            <a:xfrm>
              <a:off x="1281875" y="3831653"/>
              <a:ext cx="2249714" cy="6286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종료 예정 시간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17B48A4-A6F2-4F46-A485-DE62FABF1E93}"/>
                </a:ext>
              </a:extLst>
            </p:cNvPr>
            <p:cNvGrpSpPr/>
            <p:nvPr/>
          </p:nvGrpSpPr>
          <p:grpSpPr>
            <a:xfrm>
              <a:off x="1134254" y="4638675"/>
              <a:ext cx="2544955" cy="628650"/>
              <a:chOff x="1112515" y="4676765"/>
              <a:chExt cx="2544955" cy="62865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D3DED0EF-199E-47E7-99B7-79981D7DDE5A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예약종료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9706E15D-F770-4033-A133-76C23C6C7AE0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종료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39352BD-C97B-4942-8BBA-1BD0318F949D}"/>
                </a:ext>
              </a:extLst>
            </p:cNvPr>
            <p:cNvGrpSpPr/>
            <p:nvPr/>
          </p:nvGrpSpPr>
          <p:grpSpPr>
            <a:xfrm>
              <a:off x="1134254" y="2881746"/>
              <a:ext cx="2544955" cy="628650"/>
              <a:chOff x="1112515" y="4676765"/>
              <a:chExt cx="2544955" cy="62865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05530BD-DB36-4036-AE56-79286C96CB20}"/>
                  </a:ext>
                </a:extLst>
              </p:cNvPr>
              <p:cNvSpPr/>
              <p:nvPr/>
            </p:nvSpPr>
            <p:spPr>
              <a:xfrm>
                <a:off x="1112515" y="4676765"/>
                <a:ext cx="1297538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예약시작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DD77E6F-28DB-47F1-ADEB-906830C852B7}"/>
                  </a:ext>
                </a:extLst>
              </p:cNvPr>
              <p:cNvSpPr/>
              <p:nvPr/>
            </p:nvSpPr>
            <p:spPr>
              <a:xfrm>
                <a:off x="2579413" y="4676765"/>
                <a:ext cx="1078057" cy="6286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시작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3BE3819-CE22-4543-AB00-DE03723CF07D}"/>
              </a:ext>
            </a:extLst>
          </p:cNvPr>
          <p:cNvSpPr txBox="1"/>
          <p:nvPr/>
        </p:nvSpPr>
        <p:spPr>
          <a:xfrm>
            <a:off x="1715747" y="4619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랭킹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24C00AA-2F45-4ECD-856A-2FA6D47DECA4}"/>
              </a:ext>
            </a:extLst>
          </p:cNvPr>
          <p:cNvGrpSpPr/>
          <p:nvPr/>
        </p:nvGrpSpPr>
        <p:grpSpPr>
          <a:xfrm>
            <a:off x="9074978" y="131016"/>
            <a:ext cx="2951018" cy="1066568"/>
            <a:chOff x="931224" y="1823019"/>
            <a:chExt cx="2951018" cy="106656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A2378FB-EA05-46D5-8FE6-A1A577D541CE}"/>
                </a:ext>
              </a:extLst>
            </p:cNvPr>
            <p:cNvGrpSpPr/>
            <p:nvPr/>
          </p:nvGrpSpPr>
          <p:grpSpPr>
            <a:xfrm>
              <a:off x="931225" y="1823019"/>
              <a:ext cx="2951017" cy="497340"/>
              <a:chOff x="931225" y="1823019"/>
              <a:chExt cx="2951017" cy="49734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2E4623F-1EB7-45E5-ACD5-06CE971DB965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1</a:t>
                </a:r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09B8D20-C465-4FE7-9C8B-82E39DE9F478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56C5DAE-B820-4C1B-BEFD-1E8684A5AA0B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</a:t>
                </a:r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48170AD-2725-4562-A5CC-6B661C7E98CD}"/>
                </a:ext>
              </a:extLst>
            </p:cNvPr>
            <p:cNvGrpSpPr/>
            <p:nvPr/>
          </p:nvGrpSpPr>
          <p:grpSpPr>
            <a:xfrm>
              <a:off x="931224" y="2392247"/>
              <a:ext cx="2951017" cy="497340"/>
              <a:chOff x="931225" y="1823019"/>
              <a:chExt cx="2951017" cy="49734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79E1985-349B-4D31-96FE-0D78E40AEE0B}"/>
                  </a:ext>
                </a:extLst>
              </p:cNvPr>
              <p:cNvSpPr/>
              <p:nvPr/>
            </p:nvSpPr>
            <p:spPr>
              <a:xfrm>
                <a:off x="1306286" y="1823019"/>
                <a:ext cx="173890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Player 5</a:t>
                </a:r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5523698-FA7F-4BC3-8226-2366C30ED905}"/>
                  </a:ext>
                </a:extLst>
              </p:cNvPr>
              <p:cNvSpPr/>
              <p:nvPr/>
            </p:nvSpPr>
            <p:spPr>
              <a:xfrm>
                <a:off x="931225" y="1823019"/>
                <a:ext cx="375061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A0AF20C-6779-450E-98FE-D5BADB36BED4}"/>
                  </a:ext>
                </a:extLst>
              </p:cNvPr>
              <p:cNvSpPr/>
              <p:nvPr/>
            </p:nvSpPr>
            <p:spPr>
              <a:xfrm>
                <a:off x="3045194" y="1823019"/>
                <a:ext cx="837048" cy="497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99</a:t>
                </a:r>
                <a:endParaRPr lang="ko-KR" altLang="en-US" dirty="0"/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74EDB29-8507-4A9A-84CA-6013C09F0CEC}"/>
              </a:ext>
            </a:extLst>
          </p:cNvPr>
          <p:cNvGrpSpPr/>
          <p:nvPr/>
        </p:nvGrpSpPr>
        <p:grpSpPr>
          <a:xfrm>
            <a:off x="4917162" y="3445685"/>
            <a:ext cx="2494312" cy="2907075"/>
            <a:chOff x="2334014" y="1779225"/>
            <a:chExt cx="2494312" cy="290707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6006400-1AE1-4DBE-84F9-8E1B1F7B6FF3}"/>
                </a:ext>
              </a:extLst>
            </p:cNvPr>
            <p:cNvSpPr/>
            <p:nvPr/>
          </p:nvSpPr>
          <p:spPr>
            <a:xfrm>
              <a:off x="2334014" y="1779225"/>
              <a:ext cx="2494312" cy="290707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대회 설정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이름</a:t>
              </a:r>
              <a:r>
                <a:rPr lang="en-US" altLang="ko-KR" dirty="0"/>
                <a:t>: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/>
                <a:t>개인전 </a:t>
              </a:r>
              <a:r>
                <a:rPr lang="en-US" altLang="ko-KR" dirty="0"/>
                <a:t>/ </a:t>
              </a:r>
              <a:r>
                <a:rPr lang="ko-KR" altLang="en-US" dirty="0" err="1"/>
                <a:t>팀전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err="1"/>
                <a:t>팀전</a:t>
              </a:r>
              <a:r>
                <a:rPr lang="ko-KR" altLang="en-US" dirty="0"/>
                <a:t> 인원 수</a:t>
              </a:r>
              <a:r>
                <a:rPr lang="en-US" altLang="ko-KR" dirty="0"/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비밀 번호</a:t>
              </a:r>
              <a:r>
                <a:rPr lang="en-US" altLang="ko-KR" dirty="0"/>
                <a:t>: </a:t>
              </a:r>
            </a:p>
            <a:p>
              <a:pPr algn="ctr"/>
              <a:endParaRPr lang="en-US" altLang="ko-KR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A87FCB4-CD63-4554-B1E6-37D168734352}"/>
                </a:ext>
              </a:extLst>
            </p:cNvPr>
            <p:cNvGrpSpPr/>
            <p:nvPr/>
          </p:nvGrpSpPr>
          <p:grpSpPr>
            <a:xfrm>
              <a:off x="2567940" y="4091940"/>
              <a:ext cx="2027018" cy="358140"/>
              <a:chOff x="2567940" y="4091940"/>
              <a:chExt cx="2027018" cy="358140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666B3E9C-46EF-4C9B-9CA6-3A700AF568A6}"/>
                  </a:ext>
                </a:extLst>
              </p:cNvPr>
              <p:cNvSpPr/>
              <p:nvPr/>
            </p:nvSpPr>
            <p:spPr>
              <a:xfrm>
                <a:off x="2567940" y="4091940"/>
                <a:ext cx="723900" cy="3581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생성</a:t>
                </a: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4D5EE107-4FE4-400B-8623-83F3755A3ED7}"/>
                  </a:ext>
                </a:extLst>
              </p:cNvPr>
              <p:cNvSpPr/>
              <p:nvPr/>
            </p:nvSpPr>
            <p:spPr>
              <a:xfrm>
                <a:off x="3871058" y="4091940"/>
                <a:ext cx="723900" cy="3581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취소</a:t>
                </a: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5E058-027F-4504-A1E7-97E996FA7821}"/>
              </a:ext>
            </a:extLst>
          </p:cNvPr>
          <p:cNvSpPr/>
          <p:nvPr/>
        </p:nvSpPr>
        <p:spPr>
          <a:xfrm>
            <a:off x="1004982" y="1118122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2DC0883-4A7F-4F5B-8CE4-B3AE888E8853}"/>
              </a:ext>
            </a:extLst>
          </p:cNvPr>
          <p:cNvGrpSpPr/>
          <p:nvPr/>
        </p:nvGrpSpPr>
        <p:grpSpPr>
          <a:xfrm>
            <a:off x="1178882" y="2066361"/>
            <a:ext cx="2494312" cy="2382005"/>
            <a:chOff x="1235713" y="2575548"/>
            <a:chExt cx="2494312" cy="2382005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E4BA40F-05ED-43D7-BD72-87CFF7543448}"/>
                </a:ext>
              </a:extLst>
            </p:cNvPr>
            <p:cNvGrpSpPr/>
            <p:nvPr/>
          </p:nvGrpSpPr>
          <p:grpSpPr>
            <a:xfrm>
              <a:off x="1235713" y="2575548"/>
              <a:ext cx="2494312" cy="2382005"/>
              <a:chOff x="1235713" y="2575548"/>
              <a:chExt cx="2494312" cy="238200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D06E3CD-7F77-4D11-96FF-8A364A519518}"/>
                  </a:ext>
                </a:extLst>
              </p:cNvPr>
              <p:cNvSpPr/>
              <p:nvPr/>
            </p:nvSpPr>
            <p:spPr>
              <a:xfrm>
                <a:off x="1235713" y="2575548"/>
                <a:ext cx="2494312" cy="238200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902582-F4E3-4F15-8B42-7DFDCC139161}"/>
                  </a:ext>
                </a:extLst>
              </p:cNvPr>
              <p:cNvSpPr txBox="1"/>
              <p:nvPr/>
            </p:nvSpPr>
            <p:spPr>
              <a:xfrm>
                <a:off x="2208618" y="2601349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타입</a:t>
                </a:r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0F8855-C386-4C3D-8A51-BA4E2F44F059}"/>
                  </a:ext>
                </a:extLst>
              </p:cNvPr>
              <p:cNvSpPr txBox="1"/>
              <p:nvPr/>
            </p:nvSpPr>
            <p:spPr>
              <a:xfrm>
                <a:off x="1323753" y="2981868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Root:</a:t>
                </a:r>
                <a:endParaRPr lang="ko-KR" altLang="en-US" sz="1000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91AA30-6D24-4DAD-B7B8-EBCE64F6B3A4}"/>
                  </a:ext>
                </a:extLst>
              </p:cNvPr>
              <p:cNvSpPr/>
              <p:nvPr/>
            </p:nvSpPr>
            <p:spPr>
              <a:xfrm>
                <a:off x="1845322" y="2955723"/>
                <a:ext cx="1676400" cy="30659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64448E5-3173-4DFE-B9DC-D7B6C39C8FFD}"/>
                  </a:ext>
                </a:extLst>
              </p:cNvPr>
              <p:cNvGrpSpPr/>
              <p:nvPr/>
            </p:nvGrpSpPr>
            <p:grpSpPr>
              <a:xfrm>
                <a:off x="1577120" y="3562383"/>
                <a:ext cx="629222" cy="230832"/>
                <a:chOff x="1445490" y="3560729"/>
                <a:chExt cx="629222" cy="230832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68058A-7138-4086-86C0-85ECF424A12E}"/>
                    </a:ext>
                  </a:extLst>
                </p:cNvPr>
                <p:cNvSpPr txBox="1"/>
                <p:nvPr/>
              </p:nvSpPr>
              <p:spPr>
                <a:xfrm>
                  <a:off x="1615932" y="3560729"/>
                  <a:ext cx="45878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OX</a:t>
                  </a:r>
                  <a:r>
                    <a:rPr lang="ko-KR" altLang="en-US" sz="900" dirty="0"/>
                    <a:t>형</a:t>
                  </a:r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A1667C35-7CC7-4312-9E5E-3B812FF9B149}"/>
                    </a:ext>
                  </a:extLst>
                </p:cNvPr>
                <p:cNvSpPr/>
                <p:nvPr/>
              </p:nvSpPr>
              <p:spPr>
                <a:xfrm>
                  <a:off x="1445490" y="3617307"/>
                  <a:ext cx="117677" cy="11767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C91BEC6B-C3E1-4C3A-BF2B-B59DBCAF1D5F}"/>
                  </a:ext>
                </a:extLst>
              </p:cNvPr>
              <p:cNvGrpSpPr/>
              <p:nvPr/>
            </p:nvGrpSpPr>
            <p:grpSpPr>
              <a:xfrm>
                <a:off x="2748929" y="3562383"/>
                <a:ext cx="701357" cy="230832"/>
                <a:chOff x="1445490" y="3560729"/>
                <a:chExt cx="701357" cy="230832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8E8B40E-4B59-436D-AECB-CF380626121E}"/>
                    </a:ext>
                  </a:extLst>
                </p:cNvPr>
                <p:cNvSpPr txBox="1"/>
                <p:nvPr/>
              </p:nvSpPr>
              <p:spPr>
                <a:xfrm>
                  <a:off x="1615932" y="3560729"/>
                  <a:ext cx="5309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/>
                    <a:t>단답형</a:t>
                  </a:r>
                  <a:endParaRPr lang="ko-KR" altLang="en-US" sz="900" dirty="0"/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F5343B02-DB61-426F-A614-946CB5A9CF5E}"/>
                    </a:ext>
                  </a:extLst>
                </p:cNvPr>
                <p:cNvSpPr/>
                <p:nvPr/>
              </p:nvSpPr>
              <p:spPr>
                <a:xfrm>
                  <a:off x="1445490" y="3617307"/>
                  <a:ext cx="117677" cy="11767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29E9997E-CE33-4FD7-94DB-424666DECB4E}"/>
                  </a:ext>
                </a:extLst>
              </p:cNvPr>
              <p:cNvGrpSpPr/>
              <p:nvPr/>
            </p:nvGrpSpPr>
            <p:grpSpPr>
              <a:xfrm>
                <a:off x="1575460" y="3852490"/>
                <a:ext cx="816773" cy="230832"/>
                <a:chOff x="1445490" y="3560729"/>
                <a:chExt cx="816773" cy="230832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D0800F5-FFA1-41A5-BE01-C8F856CBF1FE}"/>
                    </a:ext>
                  </a:extLst>
                </p:cNvPr>
                <p:cNvSpPr txBox="1"/>
                <p:nvPr/>
              </p:nvSpPr>
              <p:spPr>
                <a:xfrm>
                  <a:off x="1615932" y="3560729"/>
                  <a:ext cx="64633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/>
                    <a:t>주관식형</a:t>
                  </a:r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27270B35-6480-4537-8FDF-51AB6C152B59}"/>
                    </a:ext>
                  </a:extLst>
                </p:cNvPr>
                <p:cNvSpPr/>
                <p:nvPr/>
              </p:nvSpPr>
              <p:spPr>
                <a:xfrm>
                  <a:off x="1445490" y="3617307"/>
                  <a:ext cx="117677" cy="11767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41B93732-FF44-43DD-B4FA-1832B9E58C8D}"/>
                  </a:ext>
                </a:extLst>
              </p:cNvPr>
              <p:cNvGrpSpPr/>
              <p:nvPr/>
            </p:nvGrpSpPr>
            <p:grpSpPr>
              <a:xfrm>
                <a:off x="2748929" y="3855873"/>
                <a:ext cx="744638" cy="230832"/>
                <a:chOff x="1445490" y="3560729"/>
                <a:chExt cx="744638" cy="230832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6A7E501-7658-48C0-832E-7C630611729B}"/>
                    </a:ext>
                  </a:extLst>
                </p:cNvPr>
                <p:cNvSpPr txBox="1"/>
                <p:nvPr/>
              </p:nvSpPr>
              <p:spPr>
                <a:xfrm>
                  <a:off x="1615932" y="3560729"/>
                  <a:ext cx="57419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Head</a:t>
                  </a:r>
                  <a:r>
                    <a:rPr lang="ko-KR" altLang="en-US" sz="900" dirty="0"/>
                    <a:t>형</a:t>
                  </a: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6122466-C3B1-46E9-8AAF-C80603CC0044}"/>
                    </a:ext>
                  </a:extLst>
                </p:cNvPr>
                <p:cNvSpPr/>
                <p:nvPr/>
              </p:nvSpPr>
              <p:spPr>
                <a:xfrm>
                  <a:off x="1445490" y="3617307"/>
                  <a:ext cx="117677" cy="11767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E19951EF-5AE6-4163-8FC3-6424A3A3B46D}"/>
                  </a:ext>
                </a:extLst>
              </p:cNvPr>
              <p:cNvGrpSpPr/>
              <p:nvPr/>
            </p:nvGrpSpPr>
            <p:grpSpPr>
              <a:xfrm>
                <a:off x="1577120" y="4172427"/>
                <a:ext cx="731814" cy="230832"/>
                <a:chOff x="1445490" y="3560729"/>
                <a:chExt cx="731814" cy="230832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A592B17-22D9-4695-A3AC-6E5AFA1B0C49}"/>
                    </a:ext>
                  </a:extLst>
                </p:cNvPr>
                <p:cNvSpPr txBox="1"/>
                <p:nvPr/>
              </p:nvSpPr>
              <p:spPr>
                <a:xfrm>
                  <a:off x="1615932" y="3560729"/>
                  <a:ext cx="5613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Body</a:t>
                  </a:r>
                  <a:r>
                    <a:rPr lang="ko-KR" altLang="en-US" sz="900" dirty="0"/>
                    <a:t>형</a:t>
                  </a: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DC46F465-8554-482F-8416-8D24E7CC76D6}"/>
                    </a:ext>
                  </a:extLst>
                </p:cNvPr>
                <p:cNvSpPr/>
                <p:nvPr/>
              </p:nvSpPr>
              <p:spPr>
                <a:xfrm>
                  <a:off x="1445490" y="3617307"/>
                  <a:ext cx="117677" cy="117677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1C4FF72B-E9AF-4370-BB94-A9FDCC7D6D4A}"/>
                  </a:ext>
                </a:extLst>
              </p:cNvPr>
              <p:cNvGrpSpPr/>
              <p:nvPr/>
            </p:nvGrpSpPr>
            <p:grpSpPr>
              <a:xfrm>
                <a:off x="2752203" y="4172427"/>
                <a:ext cx="648458" cy="230832"/>
                <a:chOff x="1445490" y="3560729"/>
                <a:chExt cx="648458" cy="230832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B83ADBA-10FD-4224-866A-5CAC72462CB8}"/>
                    </a:ext>
                  </a:extLst>
                </p:cNvPr>
                <p:cNvSpPr txBox="1"/>
                <p:nvPr/>
              </p:nvSpPr>
              <p:spPr>
                <a:xfrm>
                  <a:off x="1615932" y="3560729"/>
                  <a:ext cx="47801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/>
                    <a:t>Tail</a:t>
                  </a:r>
                  <a:r>
                    <a:rPr lang="ko-KR" altLang="en-US" sz="900" dirty="0"/>
                    <a:t>형</a:t>
                  </a:r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1E441020-1AE8-4A4C-BC58-B87DCD0F38DE}"/>
                    </a:ext>
                  </a:extLst>
                </p:cNvPr>
                <p:cNvSpPr/>
                <p:nvPr/>
              </p:nvSpPr>
              <p:spPr>
                <a:xfrm>
                  <a:off x="1445490" y="3617307"/>
                  <a:ext cx="117677" cy="117677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C62D6D9-97F0-4FD2-8A13-D8FBD75A8A47}"/>
                </a:ext>
              </a:extLst>
            </p:cNvPr>
            <p:cNvSpPr/>
            <p:nvPr/>
          </p:nvSpPr>
          <p:spPr>
            <a:xfrm>
              <a:off x="2120146" y="4617306"/>
              <a:ext cx="720681" cy="259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9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039883-D615-4950-82CF-D44854A8FDE4}"/>
              </a:ext>
            </a:extLst>
          </p:cNvPr>
          <p:cNvGrpSpPr/>
          <p:nvPr/>
        </p:nvGrpSpPr>
        <p:grpSpPr>
          <a:xfrm>
            <a:off x="5047351" y="1770861"/>
            <a:ext cx="2951016" cy="4653478"/>
            <a:chOff x="660119" y="1473207"/>
            <a:chExt cx="2906280" cy="46534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39179AC-AD7F-47B0-B12D-0A7175ACDB39}"/>
                </a:ext>
              </a:extLst>
            </p:cNvPr>
            <p:cNvSpPr/>
            <p:nvPr/>
          </p:nvSpPr>
          <p:spPr>
            <a:xfrm>
              <a:off x="660119" y="1473207"/>
              <a:ext cx="2906280" cy="4653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dirty="0"/>
                <a:t>주관식 창</a:t>
              </a:r>
              <a:endParaRPr lang="en-US" altLang="ko-KR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9A56900-433E-4693-9906-8937F08ED606}"/>
                </a:ext>
              </a:extLst>
            </p:cNvPr>
            <p:cNvGrpSpPr/>
            <p:nvPr/>
          </p:nvGrpSpPr>
          <p:grpSpPr>
            <a:xfrm>
              <a:off x="917849" y="5462657"/>
              <a:ext cx="2489980" cy="433911"/>
              <a:chOff x="917849" y="5462657"/>
              <a:chExt cx="2489980" cy="43391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92789DE-7DC7-44C3-83E2-E0493EAAC800}"/>
                  </a:ext>
                </a:extLst>
              </p:cNvPr>
              <p:cNvSpPr/>
              <p:nvPr/>
            </p:nvSpPr>
            <p:spPr>
              <a:xfrm>
                <a:off x="917849" y="5462657"/>
                <a:ext cx="1900257" cy="43391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C9B4577-6CDB-48B4-B620-42E83AAB0FA0}"/>
                  </a:ext>
                </a:extLst>
              </p:cNvPr>
              <p:cNvSpPr/>
              <p:nvPr/>
            </p:nvSpPr>
            <p:spPr>
              <a:xfrm>
                <a:off x="2950808" y="5467435"/>
                <a:ext cx="457021" cy="429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A91A1FB-8847-468D-BD09-102B4E3E1624}"/>
              </a:ext>
            </a:extLst>
          </p:cNvPr>
          <p:cNvSpPr/>
          <p:nvPr/>
        </p:nvSpPr>
        <p:spPr>
          <a:xfrm>
            <a:off x="5914161" y="2057224"/>
            <a:ext cx="2941033" cy="4655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dirty="0"/>
              <a:t>AR </a:t>
            </a:r>
            <a:r>
              <a:rPr lang="ko-KR" altLang="en-US" dirty="0"/>
              <a:t>화면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BD73DA-DDDF-412C-B707-E688D61B6F85}"/>
              </a:ext>
            </a:extLst>
          </p:cNvPr>
          <p:cNvGrpSpPr/>
          <p:nvPr/>
        </p:nvGrpSpPr>
        <p:grpSpPr>
          <a:xfrm>
            <a:off x="8455313" y="2046143"/>
            <a:ext cx="2954271" cy="4654561"/>
            <a:chOff x="684212" y="1092824"/>
            <a:chExt cx="2954271" cy="4654561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F6E63F-8D35-4BB6-933E-A0E982AB85BD}"/>
                </a:ext>
              </a:extLst>
            </p:cNvPr>
            <p:cNvSpPr/>
            <p:nvPr/>
          </p:nvSpPr>
          <p:spPr>
            <a:xfrm>
              <a:off x="2152649" y="1092824"/>
              <a:ext cx="1481027" cy="3599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QR </a:t>
              </a:r>
              <a:r>
                <a:rPr lang="ko-KR" altLang="en-US" dirty="0"/>
                <a:t>코드</a:t>
              </a:r>
              <a:endParaRPr lang="en-US" altLang="ko-KR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98A68AE-831E-46F5-B319-25E697223B8C}"/>
                </a:ext>
              </a:extLst>
            </p:cNvPr>
            <p:cNvSpPr/>
            <p:nvPr/>
          </p:nvSpPr>
          <p:spPr>
            <a:xfrm>
              <a:off x="684212" y="1092824"/>
              <a:ext cx="1468437" cy="3599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B61AC8A-E292-4B3C-BBDF-2F60CD27D824}"/>
                </a:ext>
              </a:extLst>
            </p:cNvPr>
            <p:cNvSpPr/>
            <p:nvPr/>
          </p:nvSpPr>
          <p:spPr>
            <a:xfrm>
              <a:off x="689021" y="1452764"/>
              <a:ext cx="2949462" cy="4294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dirty="0"/>
                <a:t>AR </a:t>
              </a:r>
              <a:r>
                <a:rPr lang="ko-KR" altLang="en-US" dirty="0"/>
                <a:t>화면</a:t>
              </a:r>
              <a:endParaRPr lang="en-US" altLang="ko-KR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65FCF9E-83A8-4F97-8D30-66A3A83671C7}"/>
              </a:ext>
            </a:extLst>
          </p:cNvPr>
          <p:cNvSpPr txBox="1"/>
          <p:nvPr/>
        </p:nvSpPr>
        <p:spPr>
          <a:xfrm>
            <a:off x="7695142" y="19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메뉴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F9CD9A8-A082-42A0-9DB9-ED4E07A0D2DC}"/>
              </a:ext>
            </a:extLst>
          </p:cNvPr>
          <p:cNvGrpSpPr/>
          <p:nvPr/>
        </p:nvGrpSpPr>
        <p:grpSpPr>
          <a:xfrm>
            <a:off x="7561564" y="938137"/>
            <a:ext cx="1978169" cy="2201138"/>
            <a:chOff x="2960543" y="2767444"/>
            <a:chExt cx="1978169" cy="2201138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6D84546-1406-494B-94F5-67A1D6CDDB63}"/>
                </a:ext>
              </a:extLst>
            </p:cNvPr>
            <p:cNvSpPr/>
            <p:nvPr/>
          </p:nvSpPr>
          <p:spPr>
            <a:xfrm>
              <a:off x="2960543" y="2767444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설정 버튼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F082A84-8D20-4466-A8BB-2798118EE8FA}"/>
                </a:ext>
              </a:extLst>
            </p:cNvPr>
            <p:cNvSpPr/>
            <p:nvPr/>
          </p:nvSpPr>
          <p:spPr>
            <a:xfrm>
              <a:off x="2960543" y="3553688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대회 선택 버튼</a:t>
              </a:r>
              <a:endParaRPr lang="en-US" altLang="ko-KR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DC41770-AA0D-4058-A691-CD6623DE9D4F}"/>
                </a:ext>
              </a:extLst>
            </p:cNvPr>
            <p:cNvSpPr/>
            <p:nvPr/>
          </p:nvSpPr>
          <p:spPr>
            <a:xfrm>
              <a:off x="2976562" y="4339932"/>
              <a:ext cx="1962150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역대 기록 버튼</a:t>
              </a:r>
              <a:endParaRPr lang="en-US" altLang="ko-KR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76DBC2C-F75D-4261-8D5C-D8F016ECA465}"/>
              </a:ext>
            </a:extLst>
          </p:cNvPr>
          <p:cNvGrpSpPr/>
          <p:nvPr/>
        </p:nvGrpSpPr>
        <p:grpSpPr>
          <a:xfrm>
            <a:off x="9359466" y="129314"/>
            <a:ext cx="2620794" cy="2783523"/>
            <a:chOff x="8276065" y="3344282"/>
            <a:chExt cx="2620794" cy="2783523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DA438C9E-F0C7-459B-BAB7-E627164B30FF}"/>
                </a:ext>
              </a:extLst>
            </p:cNvPr>
            <p:cNvGrpSpPr/>
            <p:nvPr/>
          </p:nvGrpSpPr>
          <p:grpSpPr>
            <a:xfrm>
              <a:off x="8285326" y="3896062"/>
              <a:ext cx="2611533" cy="348875"/>
              <a:chOff x="4394978" y="2802636"/>
              <a:chExt cx="2611533" cy="348875"/>
            </a:xfrm>
          </p:grpSpPr>
          <p:sp>
            <p:nvSpPr>
              <p:cNvPr id="102" name="실행 단추: 소리 101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273984-7CB0-4D26-A668-F7AACC217C18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38A1889-591C-41B9-ABF4-91C56C002585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DF1A3630-AD69-40F8-A9A1-E6C1884F738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4B6159CD-B438-470F-AA22-EE0819F80ADF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56313474-B89C-4BEB-94FE-575AE35A5A13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2C72BB8D-C376-43F3-80BD-1E34BFC5C64C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4CC737FA-FE4A-4160-AB6C-495B4CB0FD8E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9C7C5F5D-1956-422D-91F4-C8AD7FD94D12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166ED4B6-3A78-457B-BC58-F991243E151F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실행 단추: 소리 78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60C25B85-4332-456F-B05B-B0AC9DB07D78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곱하기 기호 79">
                  <a:extLst>
                    <a:ext uri="{FF2B5EF4-FFF2-40B4-BE49-F238E27FC236}">
                      <a16:creationId xmlns:a16="http://schemas.microsoft.com/office/drawing/2014/main" id="{16B0283F-E48F-4669-9375-616F379385BF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4B6C84C-D9E9-4DC3-8CC4-D3ABC8575A91}"/>
                </a:ext>
              </a:extLst>
            </p:cNvPr>
            <p:cNvGrpSpPr/>
            <p:nvPr/>
          </p:nvGrpSpPr>
          <p:grpSpPr>
            <a:xfrm>
              <a:off x="8276065" y="4788691"/>
              <a:ext cx="2611533" cy="348875"/>
              <a:chOff x="4394978" y="2802636"/>
              <a:chExt cx="2611533" cy="348875"/>
            </a:xfrm>
          </p:grpSpPr>
          <p:sp>
            <p:nvSpPr>
              <p:cNvPr id="105" name="실행 단추: 소리 104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15ED7531-5151-43B6-AC35-A7C72B0DD920}"/>
                  </a:ext>
                </a:extLst>
              </p:cNvPr>
              <p:cNvSpPr/>
              <p:nvPr/>
            </p:nvSpPr>
            <p:spPr>
              <a:xfrm>
                <a:off x="4394978" y="2802636"/>
                <a:ext cx="291330" cy="348875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134DDC0E-8F55-4D20-B30E-2C6388582F0F}"/>
                  </a:ext>
                </a:extLst>
              </p:cNvPr>
              <p:cNvGrpSpPr/>
              <p:nvPr/>
            </p:nvGrpSpPr>
            <p:grpSpPr>
              <a:xfrm>
                <a:off x="4484355" y="2802636"/>
                <a:ext cx="2522156" cy="348875"/>
                <a:chOff x="4462232" y="2719495"/>
                <a:chExt cx="2522156" cy="348875"/>
              </a:xfrm>
            </p:grpSpPr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8113C5FD-32A1-4B5C-B3ED-753CC3D34E94}"/>
                    </a:ext>
                  </a:extLst>
                </p:cNvPr>
                <p:cNvSpPr/>
                <p:nvPr/>
              </p:nvSpPr>
              <p:spPr>
                <a:xfrm>
                  <a:off x="4742490" y="2773294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B3992A68-D92E-4CE6-AED5-5EABDDEE6497}"/>
                    </a:ext>
                  </a:extLst>
                </p:cNvPr>
                <p:cNvSpPr/>
                <p:nvPr/>
              </p:nvSpPr>
              <p:spPr>
                <a:xfrm>
                  <a:off x="5017174" y="2773426"/>
                  <a:ext cx="205639" cy="24328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7DB9B105-413D-4D69-B718-E61357949CCC}"/>
                    </a:ext>
                  </a:extLst>
                </p:cNvPr>
                <p:cNvSpPr/>
                <p:nvPr/>
              </p:nvSpPr>
              <p:spPr>
                <a:xfrm>
                  <a:off x="5291858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사각형: 둥근 모서리 109">
                  <a:extLst>
                    <a:ext uri="{FF2B5EF4-FFF2-40B4-BE49-F238E27FC236}">
                      <a16:creationId xmlns:a16="http://schemas.microsoft.com/office/drawing/2014/main" id="{7D9FBADE-3814-4266-ACB6-99F749344478}"/>
                    </a:ext>
                  </a:extLst>
                </p:cNvPr>
                <p:cNvSpPr/>
                <p:nvPr/>
              </p:nvSpPr>
              <p:spPr>
                <a:xfrm>
                  <a:off x="5566542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A197B940-DC7A-4ACE-8580-38B3CD8AC811}"/>
                    </a:ext>
                  </a:extLst>
                </p:cNvPr>
                <p:cNvSpPr/>
                <p:nvPr/>
              </p:nvSpPr>
              <p:spPr>
                <a:xfrm>
                  <a:off x="5841226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95DD6C00-26D1-407C-9E40-C766C9C47F6B}"/>
                    </a:ext>
                  </a:extLst>
                </p:cNvPr>
                <p:cNvSpPr/>
                <p:nvPr/>
              </p:nvSpPr>
              <p:spPr>
                <a:xfrm>
                  <a:off x="6125170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2EC7161C-46BC-4A26-A1E1-47D20AFBF80D}"/>
                    </a:ext>
                  </a:extLst>
                </p:cNvPr>
                <p:cNvSpPr/>
                <p:nvPr/>
              </p:nvSpPr>
              <p:spPr>
                <a:xfrm>
                  <a:off x="6409114" y="2773294"/>
                  <a:ext cx="205639" cy="24328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실행 단추: 소리 113">
                  <a:hlinkClick r:id="" action="ppaction://noaction" highlightClick="1">
                    <a:snd r:embed="rId2" name="applause.wav"/>
                  </a:hlinkClick>
                  <a:extLst>
                    <a:ext uri="{FF2B5EF4-FFF2-40B4-BE49-F238E27FC236}">
                      <a16:creationId xmlns:a16="http://schemas.microsoft.com/office/drawing/2014/main" id="{0C0943FE-F5B7-413A-85ED-B62C043EBA97}"/>
                    </a:ext>
                  </a:extLst>
                </p:cNvPr>
                <p:cNvSpPr/>
                <p:nvPr/>
              </p:nvSpPr>
              <p:spPr>
                <a:xfrm>
                  <a:off x="6693058" y="2719495"/>
                  <a:ext cx="291330" cy="348875"/>
                </a:xfrm>
                <a:prstGeom prst="actionButtonSound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5" name="곱하기 기호 114">
                  <a:extLst>
                    <a:ext uri="{FF2B5EF4-FFF2-40B4-BE49-F238E27FC236}">
                      <a16:creationId xmlns:a16="http://schemas.microsoft.com/office/drawing/2014/main" id="{6CC74F39-5B54-4320-B922-3B84E84EB1BE}"/>
                    </a:ext>
                  </a:extLst>
                </p:cNvPr>
                <p:cNvSpPr/>
                <p:nvPr/>
              </p:nvSpPr>
              <p:spPr>
                <a:xfrm>
                  <a:off x="4462232" y="2795424"/>
                  <a:ext cx="179747" cy="197016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9ED3164-7082-48F3-A33C-D80C1338D013}"/>
                </a:ext>
              </a:extLst>
            </p:cNvPr>
            <p:cNvSpPr txBox="1"/>
            <p:nvPr/>
          </p:nvSpPr>
          <p:spPr>
            <a:xfrm>
              <a:off x="8950711" y="3344282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배경 음</a:t>
              </a:r>
              <a:endParaRPr lang="en-US" altLang="ko-KR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E9982E-6DF2-488F-A3EC-8570B9373B57}"/>
                </a:ext>
              </a:extLst>
            </p:cNvPr>
            <p:cNvSpPr txBox="1"/>
            <p:nvPr/>
          </p:nvSpPr>
          <p:spPr>
            <a:xfrm>
              <a:off x="8950711" y="4362963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효과 음</a:t>
              </a:r>
              <a:endParaRPr lang="en-US" altLang="ko-KR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A3349817-A876-4CDE-AD4E-8E44FCFED2BC}"/>
                </a:ext>
              </a:extLst>
            </p:cNvPr>
            <p:cNvSpPr/>
            <p:nvPr/>
          </p:nvSpPr>
          <p:spPr>
            <a:xfrm>
              <a:off x="8860600" y="5499155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로그아웃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06A7710-853D-4B13-9DA6-138AEF315F48}"/>
              </a:ext>
            </a:extLst>
          </p:cNvPr>
          <p:cNvSpPr txBox="1"/>
          <p:nvPr/>
        </p:nvSpPr>
        <p:spPr>
          <a:xfrm>
            <a:off x="3407287" y="264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대회 목록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051E9DE-DDA2-491C-9CB0-61596A01F9C7}"/>
              </a:ext>
            </a:extLst>
          </p:cNvPr>
          <p:cNvGrpSpPr/>
          <p:nvPr/>
        </p:nvGrpSpPr>
        <p:grpSpPr>
          <a:xfrm>
            <a:off x="4336801" y="2225446"/>
            <a:ext cx="2544955" cy="628650"/>
            <a:chOff x="4310792" y="3476017"/>
            <a:chExt cx="2544955" cy="62865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04D1D0E-B149-4306-B970-2AA0CDA2C9FE}"/>
                </a:ext>
              </a:extLst>
            </p:cNvPr>
            <p:cNvSpPr/>
            <p:nvPr/>
          </p:nvSpPr>
          <p:spPr>
            <a:xfrm>
              <a:off x="4310792" y="3476017"/>
              <a:ext cx="1297538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AAE91C90-A689-415B-B894-07BC61414A73}"/>
                </a:ext>
              </a:extLst>
            </p:cNvPr>
            <p:cNvSpPr/>
            <p:nvPr/>
          </p:nvSpPr>
          <p:spPr>
            <a:xfrm>
              <a:off x="5777690" y="3476017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4A47F1E-6B8D-4640-BD04-A2696437CA6C}"/>
              </a:ext>
            </a:extLst>
          </p:cNvPr>
          <p:cNvSpPr txBox="1"/>
          <p:nvPr/>
        </p:nvSpPr>
        <p:spPr>
          <a:xfrm>
            <a:off x="5207300" y="1760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보물찾기</a:t>
            </a: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496BD35-2E34-4FE9-AB64-A5CFEEB69930}"/>
              </a:ext>
            </a:extLst>
          </p:cNvPr>
          <p:cNvGrpSpPr/>
          <p:nvPr/>
        </p:nvGrpSpPr>
        <p:grpSpPr>
          <a:xfrm>
            <a:off x="4353221" y="145649"/>
            <a:ext cx="2829166" cy="1502594"/>
            <a:chOff x="1083970" y="1262659"/>
            <a:chExt cx="2829166" cy="150259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8C01632-0128-4F4B-A14E-90CDD9895B13}"/>
                </a:ext>
              </a:extLst>
            </p:cNvPr>
            <p:cNvGrpSpPr/>
            <p:nvPr/>
          </p:nvGrpSpPr>
          <p:grpSpPr>
            <a:xfrm>
              <a:off x="1083970" y="1698186"/>
              <a:ext cx="2829166" cy="1067067"/>
              <a:chOff x="931224" y="1822520"/>
              <a:chExt cx="2829166" cy="1067067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19CF277F-18D2-4A2E-A5D7-AE8F1F8DC622}"/>
                  </a:ext>
                </a:extLst>
              </p:cNvPr>
              <p:cNvGrpSpPr/>
              <p:nvPr/>
            </p:nvGrpSpPr>
            <p:grpSpPr>
              <a:xfrm>
                <a:off x="931225" y="1822520"/>
                <a:ext cx="2822605" cy="497340"/>
                <a:chOff x="931225" y="1822520"/>
                <a:chExt cx="2822605" cy="497340"/>
              </a:xfrm>
            </p:grpSpPr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5FE042FD-0315-4846-ABC4-34F6CC4F6CA4}"/>
                    </a:ext>
                  </a:extLst>
                </p:cNvPr>
                <p:cNvSpPr/>
                <p:nvPr/>
              </p:nvSpPr>
              <p:spPr>
                <a:xfrm>
                  <a:off x="931225" y="1822520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새내기 대회</a:t>
                  </a: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154ED01A-76AB-458E-8357-32D68AC48EBF}"/>
                    </a:ext>
                  </a:extLst>
                </p:cNvPr>
                <p:cNvSpPr/>
                <p:nvPr/>
              </p:nvSpPr>
              <p:spPr>
                <a:xfrm>
                  <a:off x="2313502" y="1822520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100 / 03:00</a:t>
                  </a:r>
                  <a:endParaRPr lang="ko-KR" altLang="en-US" dirty="0"/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FFB07557-98B1-4685-9E33-82D9F4179F37}"/>
                  </a:ext>
                </a:extLst>
              </p:cNvPr>
              <p:cNvGrpSpPr/>
              <p:nvPr/>
            </p:nvGrpSpPr>
            <p:grpSpPr>
              <a:xfrm>
                <a:off x="931224" y="2392247"/>
                <a:ext cx="2829166" cy="497340"/>
                <a:chOff x="931225" y="1823019"/>
                <a:chExt cx="2829166" cy="497340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17E9756F-5668-438C-B688-08E8D0BABFD1}"/>
                    </a:ext>
                  </a:extLst>
                </p:cNvPr>
                <p:cNvSpPr/>
                <p:nvPr/>
              </p:nvSpPr>
              <p:spPr>
                <a:xfrm>
                  <a:off x="931225" y="1823019"/>
                  <a:ext cx="1412204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동아리 대회</a:t>
                  </a:r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E1FB4C9E-9FF4-46D4-8AAE-AA6613A1BD1B}"/>
                    </a:ext>
                  </a:extLst>
                </p:cNvPr>
                <p:cNvSpPr/>
                <p:nvPr/>
              </p:nvSpPr>
              <p:spPr>
                <a:xfrm>
                  <a:off x="2320063" y="1823019"/>
                  <a:ext cx="1440328" cy="4973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99 / 04:50</a:t>
                  </a:r>
                  <a:endParaRPr lang="ko-KR" altLang="en-US" dirty="0"/>
                </a:p>
              </p:txBody>
            </p:sp>
          </p:grp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C64712F-BDCE-4F34-BA5E-285D2CCEFC35}"/>
                </a:ext>
              </a:extLst>
            </p:cNvPr>
            <p:cNvSpPr txBox="1"/>
            <p:nvPr/>
          </p:nvSpPr>
          <p:spPr>
            <a:xfrm>
              <a:off x="1922660" y="126265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역대 순위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766D72-9F3B-4403-A93A-44E1407F86FD}"/>
              </a:ext>
            </a:extLst>
          </p:cNvPr>
          <p:cNvGrpSpPr/>
          <p:nvPr/>
        </p:nvGrpSpPr>
        <p:grpSpPr>
          <a:xfrm>
            <a:off x="11628407" y="4469522"/>
            <a:ext cx="393854" cy="1331574"/>
            <a:chOff x="11482886" y="3608030"/>
            <a:chExt cx="393854" cy="1331574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6648A834-4440-4348-ACCE-696BA0410E64}"/>
                </a:ext>
              </a:extLst>
            </p:cNvPr>
            <p:cNvGrpSpPr/>
            <p:nvPr/>
          </p:nvGrpSpPr>
          <p:grpSpPr>
            <a:xfrm>
              <a:off x="11482886" y="3608030"/>
              <a:ext cx="393566" cy="900856"/>
              <a:chOff x="724523" y="1506167"/>
              <a:chExt cx="393566" cy="900856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FF507317-3AD5-4D15-822C-84482898AC13}"/>
                  </a:ext>
                </a:extLst>
              </p:cNvPr>
              <p:cNvGrpSpPr/>
              <p:nvPr/>
            </p:nvGrpSpPr>
            <p:grpSpPr>
              <a:xfrm>
                <a:off x="724523" y="1506167"/>
                <a:ext cx="393566" cy="393566"/>
                <a:chOff x="3429577" y="1676530"/>
                <a:chExt cx="393566" cy="393566"/>
              </a:xfrm>
            </p:grpSpPr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A7FC173D-F1DB-4353-9ABD-196A8471F586}"/>
                    </a:ext>
                  </a:extLst>
                </p:cNvPr>
                <p:cNvSpPr/>
                <p:nvPr/>
              </p:nvSpPr>
              <p:spPr>
                <a:xfrm>
                  <a:off x="3437629" y="1686069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49" name="그래픽 148" descr="단일 톱니바퀴">
                  <a:extLst>
                    <a:ext uri="{FF2B5EF4-FFF2-40B4-BE49-F238E27FC236}">
                      <a16:creationId xmlns:a16="http://schemas.microsoft.com/office/drawing/2014/main" id="{DEE4B1BD-8A78-4840-8A8D-F1BCA149F7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29577" y="1676530"/>
                  <a:ext cx="393566" cy="393566"/>
                </a:xfrm>
                <a:prstGeom prst="rect">
                  <a:avLst/>
                </a:prstGeom>
              </p:spPr>
            </p:pic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A9482F0A-C91A-4BBE-98E7-D06E198F11D8}"/>
                  </a:ext>
                </a:extLst>
              </p:cNvPr>
              <p:cNvGrpSpPr/>
              <p:nvPr/>
            </p:nvGrpSpPr>
            <p:grpSpPr>
              <a:xfrm>
                <a:off x="732575" y="2037558"/>
                <a:ext cx="369465" cy="369465"/>
                <a:chOff x="3900106" y="3218788"/>
                <a:chExt cx="369465" cy="369465"/>
              </a:xfrm>
            </p:grpSpPr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35A65B97-2AE3-4070-8F8C-947C1D16D19E}"/>
                    </a:ext>
                  </a:extLst>
                </p:cNvPr>
                <p:cNvSpPr/>
                <p:nvPr/>
              </p:nvSpPr>
              <p:spPr>
                <a:xfrm>
                  <a:off x="3900106" y="3218788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40" name="그래픽 139" descr="RTL 목록">
                  <a:extLst>
                    <a:ext uri="{FF2B5EF4-FFF2-40B4-BE49-F238E27FC236}">
                      <a16:creationId xmlns:a16="http://schemas.microsoft.com/office/drawing/2014/main" id="{46E21433-1ADE-43FD-ADB8-23690E899D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1360" y="3280041"/>
                  <a:ext cx="246958" cy="2469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9C577F6-12D0-4DC5-8169-B1399D94C7AC}"/>
                </a:ext>
              </a:extLst>
            </p:cNvPr>
            <p:cNvGrpSpPr/>
            <p:nvPr/>
          </p:nvGrpSpPr>
          <p:grpSpPr>
            <a:xfrm>
              <a:off x="11507275" y="4570139"/>
              <a:ext cx="369465" cy="369465"/>
              <a:chOff x="11507275" y="4570139"/>
              <a:chExt cx="369465" cy="369465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177BF884-474B-4FD4-8BC0-E5DA3396ECEF}"/>
                  </a:ext>
                </a:extLst>
              </p:cNvPr>
              <p:cNvSpPr/>
              <p:nvPr/>
            </p:nvSpPr>
            <p:spPr>
              <a:xfrm>
                <a:off x="11507275" y="4570139"/>
                <a:ext cx="369465" cy="369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8" name="그래픽 7" descr="사용자">
                <a:extLst>
                  <a:ext uri="{FF2B5EF4-FFF2-40B4-BE49-F238E27FC236}">
                    <a16:creationId xmlns:a16="http://schemas.microsoft.com/office/drawing/2014/main" id="{7E141887-C989-42A3-B94B-93C048BEB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43004" y="4600440"/>
                <a:ext cx="308861" cy="308861"/>
              </a:xfrm>
              <a:prstGeom prst="rect">
                <a:avLst/>
              </a:prstGeom>
            </p:spPr>
          </p:pic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DEA6B1-F55D-41AC-95BB-C46A73D051D7}"/>
              </a:ext>
            </a:extLst>
          </p:cNvPr>
          <p:cNvGrpSpPr/>
          <p:nvPr/>
        </p:nvGrpSpPr>
        <p:grpSpPr>
          <a:xfrm>
            <a:off x="11027078" y="4542665"/>
            <a:ext cx="393566" cy="1844803"/>
            <a:chOff x="10861910" y="3514778"/>
            <a:chExt cx="393566" cy="184480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8908DF-39B3-4988-AE80-893476791ECE}"/>
                </a:ext>
              </a:extLst>
            </p:cNvPr>
            <p:cNvGrpSpPr/>
            <p:nvPr/>
          </p:nvGrpSpPr>
          <p:grpSpPr>
            <a:xfrm>
              <a:off x="10861910" y="3514778"/>
              <a:ext cx="393566" cy="1408146"/>
              <a:chOff x="853491" y="1228853"/>
              <a:chExt cx="393566" cy="140814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890ECDCE-BB93-4061-BA85-3AE58F9473F7}"/>
                  </a:ext>
                </a:extLst>
              </p:cNvPr>
              <p:cNvGrpSpPr/>
              <p:nvPr/>
            </p:nvGrpSpPr>
            <p:grpSpPr>
              <a:xfrm>
                <a:off x="853491" y="1228853"/>
                <a:ext cx="393566" cy="900856"/>
                <a:chOff x="724523" y="1506167"/>
                <a:chExt cx="393566" cy="900856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E17E7F37-BF39-41E2-B9CE-36247B5763DE}"/>
                    </a:ext>
                  </a:extLst>
                </p:cNvPr>
                <p:cNvGrpSpPr/>
                <p:nvPr/>
              </p:nvGrpSpPr>
              <p:grpSpPr>
                <a:xfrm>
                  <a:off x="724523" y="1506167"/>
                  <a:ext cx="393566" cy="393566"/>
                  <a:chOff x="3429577" y="1676530"/>
                  <a:chExt cx="393566" cy="393566"/>
                </a:xfrm>
              </p:grpSpPr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2C417D02-1DA1-4974-AF9D-DC8C1F08AD90}"/>
                      </a:ext>
                    </a:extLst>
                  </p:cNvPr>
                  <p:cNvSpPr/>
                  <p:nvPr/>
                </p:nvSpPr>
                <p:spPr>
                  <a:xfrm>
                    <a:off x="3437629" y="1686069"/>
                    <a:ext cx="369465" cy="36946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/>
                  </a:p>
                </p:txBody>
              </p:sp>
              <p:pic>
                <p:nvPicPr>
                  <p:cNvPr id="6" name="그래픽 5" descr="단일 톱니바퀴">
                    <a:extLst>
                      <a:ext uri="{FF2B5EF4-FFF2-40B4-BE49-F238E27FC236}">
                        <a16:creationId xmlns:a16="http://schemas.microsoft.com/office/drawing/2014/main" id="{E172061E-8C3D-46E8-803E-1F3617BF71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29577" y="1676530"/>
                    <a:ext cx="393566" cy="3935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DD7BFC9F-A8EC-4942-9481-34ABF84698B5}"/>
                    </a:ext>
                  </a:extLst>
                </p:cNvPr>
                <p:cNvGrpSpPr/>
                <p:nvPr/>
              </p:nvGrpSpPr>
              <p:grpSpPr>
                <a:xfrm>
                  <a:off x="732575" y="2037558"/>
                  <a:ext cx="369465" cy="369465"/>
                  <a:chOff x="3900106" y="3218788"/>
                  <a:chExt cx="369465" cy="369465"/>
                </a:xfrm>
              </p:grpSpPr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03DA23BC-7828-4A88-9775-7D88FC0FC1BA}"/>
                      </a:ext>
                    </a:extLst>
                  </p:cNvPr>
                  <p:cNvSpPr/>
                  <p:nvPr/>
                </p:nvSpPr>
                <p:spPr>
                  <a:xfrm>
                    <a:off x="3900106" y="3218788"/>
                    <a:ext cx="369465" cy="36946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/>
                  </a:p>
                </p:txBody>
              </p:sp>
              <p:pic>
                <p:nvPicPr>
                  <p:cNvPr id="9" name="그래픽 8" descr="RTL 목록">
                    <a:extLst>
                      <a:ext uri="{FF2B5EF4-FFF2-40B4-BE49-F238E27FC236}">
                        <a16:creationId xmlns:a16="http://schemas.microsoft.com/office/drawing/2014/main" id="{88542E78-326E-459B-ABBB-21165E21F6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61360" y="3280041"/>
                    <a:ext cx="246958" cy="24695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F7F744F-E3E7-4BF2-B6BD-975F8B8F6884}"/>
                  </a:ext>
                </a:extLst>
              </p:cNvPr>
              <p:cNvGrpSpPr/>
              <p:nvPr/>
            </p:nvGrpSpPr>
            <p:grpSpPr>
              <a:xfrm>
                <a:off x="861543" y="2267534"/>
                <a:ext cx="369465" cy="369465"/>
                <a:chOff x="4033313" y="3561186"/>
                <a:chExt cx="369465" cy="369465"/>
              </a:xfrm>
            </p:grpSpPr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F8142F1A-004F-4432-8C17-1F27F4B16594}"/>
                    </a:ext>
                  </a:extLst>
                </p:cNvPr>
                <p:cNvSpPr/>
                <p:nvPr/>
              </p:nvSpPr>
              <p:spPr>
                <a:xfrm>
                  <a:off x="4033313" y="3561186"/>
                  <a:ext cx="369465" cy="36946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pic>
              <p:nvPicPr>
                <p:cNvPr id="18" name="그래픽 17" descr="바코드">
                  <a:extLst>
                    <a:ext uri="{FF2B5EF4-FFF2-40B4-BE49-F238E27FC236}">
                      <a16:creationId xmlns:a16="http://schemas.microsoft.com/office/drawing/2014/main" id="{B22E59C9-586A-4757-8B68-F1F93213A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86824" y="3611351"/>
                  <a:ext cx="262441" cy="2624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4C88499D-1DB3-485C-8F46-EC78D7344F8E}"/>
                </a:ext>
              </a:extLst>
            </p:cNvPr>
            <p:cNvGrpSpPr/>
            <p:nvPr/>
          </p:nvGrpSpPr>
          <p:grpSpPr>
            <a:xfrm>
              <a:off x="10869962" y="4990116"/>
              <a:ext cx="369465" cy="369465"/>
              <a:chOff x="11507275" y="4570139"/>
              <a:chExt cx="369465" cy="369465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A6BB4662-7A21-4EB2-9772-1D46FF979103}"/>
                  </a:ext>
                </a:extLst>
              </p:cNvPr>
              <p:cNvSpPr/>
              <p:nvPr/>
            </p:nvSpPr>
            <p:spPr>
              <a:xfrm>
                <a:off x="11507275" y="4570139"/>
                <a:ext cx="369465" cy="3694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pic>
            <p:nvPicPr>
              <p:cNvPr id="99" name="그래픽 98" descr="사용자">
                <a:extLst>
                  <a:ext uri="{FF2B5EF4-FFF2-40B4-BE49-F238E27FC236}">
                    <a16:creationId xmlns:a16="http://schemas.microsoft.com/office/drawing/2014/main" id="{46135CDA-40DA-417A-AC4D-A9A08CCC7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543004" y="4600440"/>
                <a:ext cx="308861" cy="308861"/>
              </a:xfrm>
              <a:prstGeom prst="rect">
                <a:avLst/>
              </a:prstGeom>
            </p:spPr>
          </p:pic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B52D242-003A-43EA-87C4-DDB19D1B7C7A}"/>
              </a:ext>
            </a:extLst>
          </p:cNvPr>
          <p:cNvGrpSpPr/>
          <p:nvPr/>
        </p:nvGrpSpPr>
        <p:grpSpPr>
          <a:xfrm>
            <a:off x="4679964" y="2077334"/>
            <a:ext cx="2963365" cy="4210656"/>
            <a:chOff x="673473" y="1090215"/>
            <a:chExt cx="2963365" cy="421065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132FF3F-DB84-411D-8E4B-11B6A7884CEB}"/>
                </a:ext>
              </a:extLst>
            </p:cNvPr>
            <p:cNvGrpSpPr/>
            <p:nvPr/>
          </p:nvGrpSpPr>
          <p:grpSpPr>
            <a:xfrm>
              <a:off x="673473" y="1596893"/>
              <a:ext cx="2959225" cy="3645856"/>
              <a:chOff x="695346" y="1655333"/>
              <a:chExt cx="2959225" cy="3645856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CB4FF68-6D7B-49E7-8AF7-413C893FDD34}"/>
                  </a:ext>
                </a:extLst>
              </p:cNvPr>
              <p:cNvGrpSpPr/>
              <p:nvPr/>
            </p:nvGrpSpPr>
            <p:grpSpPr>
              <a:xfrm>
                <a:off x="695346" y="1655333"/>
                <a:ext cx="2955772" cy="944501"/>
                <a:chOff x="695346" y="1655333"/>
                <a:chExt cx="2955772" cy="1468774"/>
              </a:xfrm>
            </p:grpSpPr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2970E38B-594E-4634-85C4-AFCC0FA5D319}"/>
                    </a:ext>
                  </a:extLst>
                </p:cNvPr>
                <p:cNvGrpSpPr/>
                <p:nvPr/>
              </p:nvGrpSpPr>
              <p:grpSpPr>
                <a:xfrm>
                  <a:off x="700100" y="1655333"/>
                  <a:ext cx="2951018" cy="992739"/>
                  <a:chOff x="931224" y="1823019"/>
                  <a:chExt cx="2951018" cy="992739"/>
                </a:xfrm>
              </p:grpSpPr>
              <p:grpSp>
                <p:nvGrpSpPr>
                  <p:cNvPr id="152" name="그룹 151">
                    <a:extLst>
                      <a:ext uri="{FF2B5EF4-FFF2-40B4-BE49-F238E27FC236}">
                        <a16:creationId xmlns:a16="http://schemas.microsoft.com/office/drawing/2014/main" id="{96DFEE83-3D01-4731-B790-7536C0B26C04}"/>
                      </a:ext>
                    </a:extLst>
                  </p:cNvPr>
                  <p:cNvGrpSpPr/>
                  <p:nvPr/>
                </p:nvGrpSpPr>
                <p:grpSpPr>
                  <a:xfrm>
                    <a:off x="931225" y="1823019"/>
                    <a:ext cx="2951017" cy="497340"/>
                    <a:chOff x="931225" y="1823019"/>
                    <a:chExt cx="2951017" cy="497340"/>
                  </a:xfrm>
                </p:grpSpPr>
                <p:sp>
                  <p:nvSpPr>
                    <p:cNvPr id="158" name="직사각형 157">
                      <a:extLst>
                        <a:ext uri="{FF2B5EF4-FFF2-40B4-BE49-F238E27FC236}">
                          <a16:creationId xmlns:a16="http://schemas.microsoft.com/office/drawing/2014/main" id="{6ED73535-A9BB-4411-AFAD-EF9CEC9E9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823019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9" name="직사각형 158">
                      <a:extLst>
                        <a:ext uri="{FF2B5EF4-FFF2-40B4-BE49-F238E27FC236}">
                          <a16:creationId xmlns:a16="http://schemas.microsoft.com/office/drawing/2014/main" id="{68AEE856-01AD-43F0-81E3-4C139576B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225" y="1823019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61" name="직사각형 160">
                      <a:extLst>
                        <a:ext uri="{FF2B5EF4-FFF2-40B4-BE49-F238E27FC236}">
                          <a16:creationId xmlns:a16="http://schemas.microsoft.com/office/drawing/2014/main" id="{7F216FD5-A270-4A2C-817C-AC769E9C0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823019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53" name="그룹 152">
                    <a:extLst>
                      <a:ext uri="{FF2B5EF4-FFF2-40B4-BE49-F238E27FC236}">
                        <a16:creationId xmlns:a16="http://schemas.microsoft.com/office/drawing/2014/main" id="{46759121-0813-4339-AC5B-D057EE7E6A57}"/>
                      </a:ext>
                    </a:extLst>
                  </p:cNvPr>
                  <p:cNvGrpSpPr/>
                  <p:nvPr/>
                </p:nvGrpSpPr>
                <p:grpSpPr>
                  <a:xfrm>
                    <a:off x="931224" y="2318418"/>
                    <a:ext cx="2951017" cy="497340"/>
                    <a:chOff x="931225" y="1749190"/>
                    <a:chExt cx="2951017" cy="497340"/>
                  </a:xfrm>
                </p:grpSpPr>
                <p:sp>
                  <p:nvSpPr>
                    <p:cNvPr id="154" name="직사각형 153">
                      <a:extLst>
                        <a:ext uri="{FF2B5EF4-FFF2-40B4-BE49-F238E27FC236}">
                          <a16:creationId xmlns:a16="http://schemas.microsoft.com/office/drawing/2014/main" id="{12782363-5E72-403B-9BAB-C9E5D2CF2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749190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5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6" name="직사각형 155">
                      <a:extLst>
                        <a:ext uri="{FF2B5EF4-FFF2-40B4-BE49-F238E27FC236}">
                          <a16:creationId xmlns:a16="http://schemas.microsoft.com/office/drawing/2014/main" id="{ED499A25-403D-44E1-88C7-5BCFCC3A2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225" y="1749190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7" name="직사각형 156">
                      <a:extLst>
                        <a:ext uri="{FF2B5EF4-FFF2-40B4-BE49-F238E27FC236}">
                          <a16:creationId xmlns:a16="http://schemas.microsoft.com/office/drawing/2014/main" id="{52AB3EE1-A0DA-4418-8795-9AD147405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749190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84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802E4976-E6E7-4982-A1E4-4B0206FBD028}"/>
                    </a:ext>
                  </a:extLst>
                </p:cNvPr>
                <p:cNvGrpSpPr/>
                <p:nvPr/>
              </p:nvGrpSpPr>
              <p:grpSpPr>
                <a:xfrm>
                  <a:off x="695346" y="2626764"/>
                  <a:ext cx="2951017" cy="497343"/>
                  <a:chOff x="695346" y="2626764"/>
                  <a:chExt cx="2951017" cy="497343"/>
                </a:xfrm>
              </p:grpSpPr>
              <p:sp>
                <p:nvSpPr>
                  <p:cNvPr id="162" name="직사각형 161">
                    <a:extLst>
                      <a:ext uri="{FF2B5EF4-FFF2-40B4-BE49-F238E27FC236}">
                        <a16:creationId xmlns:a16="http://schemas.microsoft.com/office/drawing/2014/main" id="{FC97C7B5-7680-4832-904E-984D1AE4CF10}"/>
                      </a:ext>
                    </a:extLst>
                  </p:cNvPr>
                  <p:cNvSpPr/>
                  <p:nvPr/>
                </p:nvSpPr>
                <p:spPr>
                  <a:xfrm>
                    <a:off x="1070407" y="2626765"/>
                    <a:ext cx="173890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2</a:t>
                    </a:r>
                    <a:endParaRPr lang="ko-KR" altLang="en-US" dirty="0"/>
                  </a:p>
                </p:txBody>
              </p:sp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70D405B9-D8AF-4D42-9D1F-EF69F7389D3C}"/>
                      </a:ext>
                    </a:extLst>
                  </p:cNvPr>
                  <p:cNvSpPr/>
                  <p:nvPr/>
                </p:nvSpPr>
                <p:spPr>
                  <a:xfrm>
                    <a:off x="695346" y="2626767"/>
                    <a:ext cx="375061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164" name="직사각형 163">
                    <a:extLst>
                      <a:ext uri="{FF2B5EF4-FFF2-40B4-BE49-F238E27FC236}">
                        <a16:creationId xmlns:a16="http://schemas.microsoft.com/office/drawing/2014/main" id="{196619A9-06A0-4AD5-B38E-1060BEAF9E5A}"/>
                      </a:ext>
                    </a:extLst>
                  </p:cNvPr>
                  <p:cNvSpPr/>
                  <p:nvPr/>
                </p:nvSpPr>
                <p:spPr>
                  <a:xfrm>
                    <a:off x="2809315" y="2626764"/>
                    <a:ext cx="83704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82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D1F9F1C7-F236-4F21-B8A7-C31DF2260EAB}"/>
                  </a:ext>
                </a:extLst>
              </p:cNvPr>
              <p:cNvGrpSpPr/>
              <p:nvPr/>
            </p:nvGrpSpPr>
            <p:grpSpPr>
              <a:xfrm>
                <a:off x="698191" y="2993963"/>
                <a:ext cx="2956380" cy="939841"/>
                <a:chOff x="698191" y="1697627"/>
                <a:chExt cx="2956380" cy="1461528"/>
              </a:xfrm>
            </p:grpSpPr>
            <p:grpSp>
              <p:nvGrpSpPr>
                <p:cNvPr id="210" name="그룹 209">
                  <a:extLst>
                    <a:ext uri="{FF2B5EF4-FFF2-40B4-BE49-F238E27FC236}">
                      <a16:creationId xmlns:a16="http://schemas.microsoft.com/office/drawing/2014/main" id="{9B0E2BF9-B64F-470F-ADFB-307C37E36AF5}"/>
                    </a:ext>
                  </a:extLst>
                </p:cNvPr>
                <p:cNvGrpSpPr/>
                <p:nvPr/>
              </p:nvGrpSpPr>
              <p:grpSpPr>
                <a:xfrm>
                  <a:off x="703553" y="1697627"/>
                  <a:ext cx="2951018" cy="968812"/>
                  <a:chOff x="934677" y="1865313"/>
                  <a:chExt cx="2951018" cy="968812"/>
                </a:xfrm>
              </p:grpSpPr>
              <p:grpSp>
                <p:nvGrpSpPr>
                  <p:cNvPr id="215" name="그룹 214">
                    <a:extLst>
                      <a:ext uri="{FF2B5EF4-FFF2-40B4-BE49-F238E27FC236}">
                        <a16:creationId xmlns:a16="http://schemas.microsoft.com/office/drawing/2014/main" id="{A371D26A-1410-4F60-AB3D-F8AAA1F74693}"/>
                      </a:ext>
                    </a:extLst>
                  </p:cNvPr>
                  <p:cNvGrpSpPr/>
                  <p:nvPr/>
                </p:nvGrpSpPr>
                <p:grpSpPr>
                  <a:xfrm>
                    <a:off x="934678" y="1865313"/>
                    <a:ext cx="2951017" cy="497341"/>
                    <a:chOff x="934678" y="1865313"/>
                    <a:chExt cx="2951017" cy="497341"/>
                  </a:xfrm>
                </p:grpSpPr>
                <p:sp>
                  <p:nvSpPr>
                    <p:cNvPr id="220" name="직사각형 219">
                      <a:extLst>
                        <a:ext uri="{FF2B5EF4-FFF2-40B4-BE49-F238E27FC236}">
                          <a16:creationId xmlns:a16="http://schemas.microsoft.com/office/drawing/2014/main" id="{A6852805-93BA-4D9F-B8D7-77A0E0549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9739" y="1865313"/>
                      <a:ext cx="1738908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3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21" name="직사각형 220">
                      <a:extLst>
                        <a:ext uri="{FF2B5EF4-FFF2-40B4-BE49-F238E27FC236}">
                          <a16:creationId xmlns:a16="http://schemas.microsoft.com/office/drawing/2014/main" id="{BF54FEEF-8300-4A2B-9F26-02C5FE3A99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78" y="1865313"/>
                      <a:ext cx="375061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22" name="직사각형 221">
                      <a:extLst>
                        <a:ext uri="{FF2B5EF4-FFF2-40B4-BE49-F238E27FC236}">
                          <a16:creationId xmlns:a16="http://schemas.microsoft.com/office/drawing/2014/main" id="{B1AC5F0F-AC10-42C1-856E-2F658C310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647" y="1865313"/>
                      <a:ext cx="83704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216" name="그룹 215">
                    <a:extLst>
                      <a:ext uri="{FF2B5EF4-FFF2-40B4-BE49-F238E27FC236}">
                        <a16:creationId xmlns:a16="http://schemas.microsoft.com/office/drawing/2014/main" id="{453D30C0-B0E2-4C3C-ABBF-AB931D0AC4DA}"/>
                      </a:ext>
                    </a:extLst>
                  </p:cNvPr>
                  <p:cNvGrpSpPr/>
                  <p:nvPr/>
                </p:nvGrpSpPr>
                <p:grpSpPr>
                  <a:xfrm>
                    <a:off x="934677" y="2336782"/>
                    <a:ext cx="2947564" cy="497343"/>
                    <a:chOff x="934678" y="1767554"/>
                    <a:chExt cx="2947564" cy="497343"/>
                  </a:xfrm>
                </p:grpSpPr>
                <p:sp>
                  <p:nvSpPr>
                    <p:cNvPr id="217" name="직사각형 216">
                      <a:extLst>
                        <a:ext uri="{FF2B5EF4-FFF2-40B4-BE49-F238E27FC236}">
                          <a16:creationId xmlns:a16="http://schemas.microsoft.com/office/drawing/2014/main" id="{ECB60A42-AB68-4792-B746-78C987EE6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6286" y="1767554"/>
                      <a:ext cx="173890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9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18" name="직사각형 217">
                      <a:extLst>
                        <a:ext uri="{FF2B5EF4-FFF2-40B4-BE49-F238E27FC236}">
                          <a16:creationId xmlns:a16="http://schemas.microsoft.com/office/drawing/2014/main" id="{0994F0CB-A58E-4321-B116-BF4C4A046A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78" y="1767556"/>
                      <a:ext cx="375061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19" name="직사각형 218">
                      <a:extLst>
                        <a:ext uri="{FF2B5EF4-FFF2-40B4-BE49-F238E27FC236}">
                          <a16:creationId xmlns:a16="http://schemas.microsoft.com/office/drawing/2014/main" id="{8AA32F6A-A592-443E-B4C6-4308A25C9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5194" y="1767556"/>
                      <a:ext cx="837048" cy="4973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11" name="그룹 210">
                  <a:extLst>
                    <a:ext uri="{FF2B5EF4-FFF2-40B4-BE49-F238E27FC236}">
                      <a16:creationId xmlns:a16="http://schemas.microsoft.com/office/drawing/2014/main" id="{9DB9069C-F344-472E-8B25-96EBC2955B38}"/>
                    </a:ext>
                  </a:extLst>
                </p:cNvPr>
                <p:cNvGrpSpPr/>
                <p:nvPr/>
              </p:nvGrpSpPr>
              <p:grpSpPr>
                <a:xfrm>
                  <a:off x="698191" y="2661812"/>
                  <a:ext cx="2947564" cy="497343"/>
                  <a:chOff x="698191" y="2661812"/>
                  <a:chExt cx="2947564" cy="497343"/>
                </a:xfrm>
              </p:grpSpPr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D2C217B3-28B2-41E0-9EE0-E3101A9D2CB6}"/>
                      </a:ext>
                    </a:extLst>
                  </p:cNvPr>
                  <p:cNvSpPr/>
                  <p:nvPr/>
                </p:nvSpPr>
                <p:spPr>
                  <a:xfrm>
                    <a:off x="1069799" y="2661815"/>
                    <a:ext cx="173890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20</a:t>
                    </a:r>
                    <a:endParaRPr lang="ko-KR" altLang="en-US" dirty="0"/>
                  </a:p>
                </p:txBody>
              </p:sp>
              <p:sp>
                <p:nvSpPr>
                  <p:cNvPr id="213" name="직사각형 212">
                    <a:extLst>
                      <a:ext uri="{FF2B5EF4-FFF2-40B4-BE49-F238E27FC236}">
                        <a16:creationId xmlns:a16="http://schemas.microsoft.com/office/drawing/2014/main" id="{101A5461-C988-4D5B-8FA4-55110C479516}"/>
                      </a:ext>
                    </a:extLst>
                  </p:cNvPr>
                  <p:cNvSpPr/>
                  <p:nvPr/>
                </p:nvSpPr>
                <p:spPr>
                  <a:xfrm>
                    <a:off x="698191" y="2661814"/>
                    <a:ext cx="375061" cy="4973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9</a:t>
                    </a:r>
                    <a:endParaRPr lang="ko-KR" altLang="en-US" dirty="0"/>
                  </a:p>
                </p:txBody>
              </p:sp>
              <p:sp>
                <p:nvSpPr>
                  <p:cNvPr id="214" name="직사각형 213">
                    <a:extLst>
                      <a:ext uri="{FF2B5EF4-FFF2-40B4-BE49-F238E27FC236}">
                        <a16:creationId xmlns:a16="http://schemas.microsoft.com/office/drawing/2014/main" id="{8E2C6655-5E7E-481A-8CE6-D6465C9A9828}"/>
                      </a:ext>
                    </a:extLst>
                  </p:cNvPr>
                  <p:cNvSpPr/>
                  <p:nvPr/>
                </p:nvSpPr>
                <p:spPr>
                  <a:xfrm>
                    <a:off x="2808707" y="2661812"/>
                    <a:ext cx="837048" cy="497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50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00CAEDAA-336C-4223-B014-8864B27CC7E0}"/>
                  </a:ext>
                </a:extLst>
              </p:cNvPr>
              <p:cNvGrpSpPr/>
              <p:nvPr/>
            </p:nvGrpSpPr>
            <p:grpSpPr>
              <a:xfrm>
                <a:off x="702318" y="4344711"/>
                <a:ext cx="2951150" cy="956478"/>
                <a:chOff x="705771" y="1330049"/>
                <a:chExt cx="2951150" cy="1487400"/>
              </a:xfrm>
            </p:grpSpPr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5A57A127-D659-41CD-A945-FCE2B035735A}"/>
                    </a:ext>
                  </a:extLst>
                </p:cNvPr>
                <p:cNvGrpSpPr/>
                <p:nvPr/>
              </p:nvGrpSpPr>
              <p:grpSpPr>
                <a:xfrm>
                  <a:off x="709356" y="1330049"/>
                  <a:ext cx="2947565" cy="990066"/>
                  <a:chOff x="940480" y="1497735"/>
                  <a:chExt cx="2947565" cy="990066"/>
                </a:xfrm>
              </p:grpSpPr>
              <p:grpSp>
                <p:nvGrpSpPr>
                  <p:cNvPr id="229" name="그룹 228">
                    <a:extLst>
                      <a:ext uri="{FF2B5EF4-FFF2-40B4-BE49-F238E27FC236}">
                        <a16:creationId xmlns:a16="http://schemas.microsoft.com/office/drawing/2014/main" id="{4059EA68-E974-4C29-B629-46D6C442FE94}"/>
                      </a:ext>
                    </a:extLst>
                  </p:cNvPr>
                  <p:cNvGrpSpPr/>
                  <p:nvPr/>
                </p:nvGrpSpPr>
                <p:grpSpPr>
                  <a:xfrm>
                    <a:off x="940481" y="1497735"/>
                    <a:ext cx="2947564" cy="497343"/>
                    <a:chOff x="940481" y="1497735"/>
                    <a:chExt cx="2947564" cy="497343"/>
                  </a:xfrm>
                </p:grpSpPr>
                <p:sp>
                  <p:nvSpPr>
                    <p:cNvPr id="234" name="직사각형 233">
                      <a:extLst>
                        <a:ext uri="{FF2B5EF4-FFF2-40B4-BE49-F238E27FC236}">
                          <a16:creationId xmlns:a16="http://schemas.microsoft.com/office/drawing/2014/main" id="{1336AF32-7877-4B4B-BA00-D6EA8731B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2089" y="1497735"/>
                      <a:ext cx="173890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13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5" name="직사각형 234">
                      <a:extLst>
                        <a:ext uri="{FF2B5EF4-FFF2-40B4-BE49-F238E27FC236}">
                          <a16:creationId xmlns:a16="http://schemas.microsoft.com/office/drawing/2014/main" id="{59C6204A-1C9A-477B-A7A4-84D27590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481" y="1497738"/>
                      <a:ext cx="442393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6" name="직사각형 235">
                      <a:extLst>
                        <a:ext uri="{FF2B5EF4-FFF2-40B4-BE49-F238E27FC236}">
                          <a16:creationId xmlns:a16="http://schemas.microsoft.com/office/drawing/2014/main" id="{1F521386-018E-49DB-B4C7-D56CA02FB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0997" y="1497738"/>
                      <a:ext cx="837048" cy="497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230" name="그룹 229">
                    <a:extLst>
                      <a:ext uri="{FF2B5EF4-FFF2-40B4-BE49-F238E27FC236}">
                        <a16:creationId xmlns:a16="http://schemas.microsoft.com/office/drawing/2014/main" id="{D4374E4C-EC9A-44DD-91DA-08BB18F815CB}"/>
                      </a:ext>
                    </a:extLst>
                  </p:cNvPr>
                  <p:cNvGrpSpPr/>
                  <p:nvPr/>
                </p:nvGrpSpPr>
                <p:grpSpPr>
                  <a:xfrm>
                    <a:off x="940480" y="1990460"/>
                    <a:ext cx="2947564" cy="497341"/>
                    <a:chOff x="940481" y="1421232"/>
                    <a:chExt cx="2947564" cy="497341"/>
                  </a:xfrm>
                </p:grpSpPr>
                <p:sp>
                  <p:nvSpPr>
                    <p:cNvPr id="231" name="직사각형 230">
                      <a:extLst>
                        <a:ext uri="{FF2B5EF4-FFF2-40B4-BE49-F238E27FC236}">
                          <a16:creationId xmlns:a16="http://schemas.microsoft.com/office/drawing/2014/main" id="{B2D49AD9-D783-4940-8814-83B44CF72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2089" y="1421232"/>
                      <a:ext cx="1738908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Player 15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2" name="직사각형 231">
                      <a:extLst>
                        <a:ext uri="{FF2B5EF4-FFF2-40B4-BE49-F238E27FC236}">
                          <a16:creationId xmlns:a16="http://schemas.microsoft.com/office/drawing/2014/main" id="{0BC000FA-E32C-40D2-89B3-F7ED7BA2F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481" y="1421234"/>
                      <a:ext cx="442393" cy="49733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33" name="직사각형 232">
                      <a:extLst>
                        <a:ext uri="{FF2B5EF4-FFF2-40B4-BE49-F238E27FC236}">
                          <a16:creationId xmlns:a16="http://schemas.microsoft.com/office/drawing/2014/main" id="{DA7823A1-E6D6-4426-A0AC-A57D5F888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0997" y="1421232"/>
                      <a:ext cx="837048" cy="49733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1B12C434-8DB7-4ECA-8F68-A035FF225F51}"/>
                    </a:ext>
                  </a:extLst>
                </p:cNvPr>
                <p:cNvGrpSpPr/>
                <p:nvPr/>
              </p:nvGrpSpPr>
              <p:grpSpPr>
                <a:xfrm>
                  <a:off x="705771" y="2320110"/>
                  <a:ext cx="2951017" cy="497339"/>
                  <a:chOff x="705771" y="2320110"/>
                  <a:chExt cx="2951017" cy="497339"/>
                </a:xfrm>
              </p:grpSpPr>
              <p:sp>
                <p:nvSpPr>
                  <p:cNvPr id="226" name="직사각형 225">
                    <a:extLst>
                      <a:ext uri="{FF2B5EF4-FFF2-40B4-BE49-F238E27FC236}">
                        <a16:creationId xmlns:a16="http://schemas.microsoft.com/office/drawing/2014/main" id="{E3D8945B-3430-4145-9D9B-A67FF9D05807}"/>
                      </a:ext>
                    </a:extLst>
                  </p:cNvPr>
                  <p:cNvSpPr/>
                  <p:nvPr/>
                </p:nvSpPr>
                <p:spPr>
                  <a:xfrm>
                    <a:off x="1080832" y="2320110"/>
                    <a:ext cx="1738908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Player 7</a:t>
                    </a:r>
                    <a:endParaRPr lang="ko-KR" altLang="en-US" dirty="0"/>
                  </a:p>
                </p:txBody>
              </p:sp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id="{C0D0E45B-122D-4658-9D43-55B687A524E8}"/>
                      </a:ext>
                    </a:extLst>
                  </p:cNvPr>
                  <p:cNvSpPr/>
                  <p:nvPr/>
                </p:nvSpPr>
                <p:spPr>
                  <a:xfrm>
                    <a:off x="705771" y="2320110"/>
                    <a:ext cx="442393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13</a:t>
                    </a:r>
                    <a:endParaRPr lang="ko-KR" altLang="en-US" dirty="0"/>
                  </a:p>
                </p:txBody>
              </p:sp>
              <p:sp>
                <p:nvSpPr>
                  <p:cNvPr id="228" name="직사각형 227">
                    <a:extLst>
                      <a:ext uri="{FF2B5EF4-FFF2-40B4-BE49-F238E27FC236}">
                        <a16:creationId xmlns:a16="http://schemas.microsoft.com/office/drawing/2014/main" id="{60189C4C-B2AB-43C9-8738-DDD14C8612B0}"/>
                      </a:ext>
                    </a:extLst>
                  </p:cNvPr>
                  <p:cNvSpPr/>
                  <p:nvPr/>
                </p:nvSpPr>
                <p:spPr>
                  <a:xfrm>
                    <a:off x="2819740" y="2320110"/>
                    <a:ext cx="837048" cy="49733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30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CD84B81-3BE8-4FCB-AADF-C52FAA38F7BB}"/>
                  </a:ext>
                </a:extLst>
              </p:cNvPr>
              <p:cNvGrpSpPr/>
              <p:nvPr/>
            </p:nvGrpSpPr>
            <p:grpSpPr>
              <a:xfrm>
                <a:off x="702866" y="3912741"/>
                <a:ext cx="2947564" cy="448607"/>
                <a:chOff x="702866" y="3912741"/>
                <a:chExt cx="2947564" cy="448607"/>
              </a:xfrm>
            </p:grpSpPr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7F84E4DC-4D5B-454A-BEA0-F1D9ECC5B3FF}"/>
                    </a:ext>
                  </a:extLst>
                </p:cNvPr>
                <p:cNvSpPr/>
                <p:nvPr/>
              </p:nvSpPr>
              <p:spPr>
                <a:xfrm>
                  <a:off x="1074474" y="3912741"/>
                  <a:ext cx="1738908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Player 4</a:t>
                  </a:r>
                  <a:endParaRPr lang="ko-KR" altLang="en-US" dirty="0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29DB03CE-44C3-4A84-BE28-766C744613B7}"/>
                    </a:ext>
                  </a:extLst>
                </p:cNvPr>
                <p:cNvSpPr/>
                <p:nvPr/>
              </p:nvSpPr>
              <p:spPr>
                <a:xfrm>
                  <a:off x="702866" y="3912741"/>
                  <a:ext cx="442526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10</a:t>
                  </a:r>
                  <a:endParaRPr lang="ko-KR" altLang="en-US" dirty="0"/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0D062A9C-7C21-4993-9C3C-44609D33E960}"/>
                    </a:ext>
                  </a:extLst>
                </p:cNvPr>
                <p:cNvSpPr/>
                <p:nvPr/>
              </p:nvSpPr>
              <p:spPr>
                <a:xfrm>
                  <a:off x="2813382" y="3912741"/>
                  <a:ext cx="837048" cy="4486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47</a:t>
                  </a:r>
                  <a:endParaRPr lang="ko-KR" altLang="en-US" dirty="0"/>
                </a:p>
              </p:txBody>
            </p:sp>
          </p:grp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828DBAFC-39C5-4E92-A5FE-D1DE1527863E}"/>
                </a:ext>
              </a:extLst>
            </p:cNvPr>
            <p:cNvSpPr/>
            <p:nvPr/>
          </p:nvSpPr>
          <p:spPr>
            <a:xfrm>
              <a:off x="685821" y="1090215"/>
              <a:ext cx="2951017" cy="530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실시간 순위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3A388C8-6A2B-4EB5-9F31-5E1935433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836" y="2767831"/>
              <a:ext cx="259133" cy="0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3313B103-18F6-403B-A5E2-C67A99562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5836" y="5300871"/>
              <a:ext cx="280398" cy="0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4877C1-5629-4D45-9254-0DBDFF6253FB}"/>
              </a:ext>
            </a:extLst>
          </p:cNvPr>
          <p:cNvGrpSpPr/>
          <p:nvPr/>
        </p:nvGrpSpPr>
        <p:grpSpPr>
          <a:xfrm>
            <a:off x="7792738" y="3253640"/>
            <a:ext cx="2949784" cy="3469792"/>
            <a:chOff x="442345" y="1292548"/>
            <a:chExt cx="2949784" cy="34697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25CEA98-4A32-49C3-AF09-E26EAC6B1C6C}"/>
                </a:ext>
              </a:extLst>
            </p:cNvPr>
            <p:cNvSpPr/>
            <p:nvPr/>
          </p:nvSpPr>
          <p:spPr>
            <a:xfrm>
              <a:off x="442345" y="1292548"/>
              <a:ext cx="2949784" cy="5301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학과</a:t>
              </a:r>
              <a:r>
                <a:rPr lang="en-US" altLang="ko-KR" dirty="0"/>
                <a:t>/</a:t>
              </a:r>
              <a:r>
                <a:rPr lang="ko-KR" altLang="en-US" dirty="0"/>
                <a:t>학부 대회 목록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E7AD92-2929-4106-B22F-9CFAADED0889}"/>
                </a:ext>
              </a:extLst>
            </p:cNvPr>
            <p:cNvGrpSpPr/>
            <p:nvPr/>
          </p:nvGrpSpPr>
          <p:grpSpPr>
            <a:xfrm>
              <a:off x="447108" y="2431871"/>
              <a:ext cx="2945021" cy="2330469"/>
              <a:chOff x="447108" y="2431871"/>
              <a:chExt cx="2945021" cy="2330469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44DB481A-101A-4349-A1F0-B0D57AB4E857}"/>
                  </a:ext>
                </a:extLst>
              </p:cNvPr>
              <p:cNvGrpSpPr/>
              <p:nvPr/>
            </p:nvGrpSpPr>
            <p:grpSpPr>
              <a:xfrm>
                <a:off x="447441" y="2431871"/>
                <a:ext cx="2944688" cy="1553645"/>
                <a:chOff x="4487829" y="2378316"/>
                <a:chExt cx="2494312" cy="1741010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34AC872F-BC83-4CE2-BA11-9B7705F493FD}"/>
                    </a:ext>
                  </a:extLst>
                </p:cNvPr>
                <p:cNvSpPr/>
                <p:nvPr/>
              </p:nvSpPr>
              <p:spPr>
                <a:xfrm>
                  <a:off x="4487829" y="2378316"/>
                  <a:ext cx="2494312" cy="870505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ko-KR" sz="1600" dirty="0"/>
                    <a:t>IT</a:t>
                  </a:r>
                  <a:r>
                    <a:rPr lang="ko-KR" altLang="en-US" sz="1600" dirty="0"/>
                    <a:t>학부 새내기 캠퍼스 투어</a:t>
                  </a:r>
                  <a:endParaRPr lang="en-US" altLang="ko-KR" sz="1600" dirty="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6AFEF97F-925B-4AEC-ADEC-ECD8A1BD27EC}"/>
                    </a:ext>
                  </a:extLst>
                </p:cNvPr>
                <p:cNvSpPr/>
                <p:nvPr/>
              </p:nvSpPr>
              <p:spPr>
                <a:xfrm>
                  <a:off x="4487829" y="3248821"/>
                  <a:ext cx="2494312" cy="870505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ko-KR" altLang="en-US" sz="1600" dirty="0"/>
                    <a:t>인문학부 새내기 캠퍼스 투어</a:t>
                  </a:r>
                  <a:endParaRPr lang="en-US" altLang="ko-KR" sz="1600" dirty="0"/>
                </a:p>
              </p:txBody>
            </p:sp>
          </p:grp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7C127B1-A93F-44AC-9902-8D77AF5D5025}"/>
                  </a:ext>
                </a:extLst>
              </p:cNvPr>
              <p:cNvSpPr/>
              <p:nvPr/>
            </p:nvSpPr>
            <p:spPr>
              <a:xfrm>
                <a:off x="447108" y="3985517"/>
                <a:ext cx="2944688" cy="77682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sz="1600" dirty="0" err="1"/>
                  <a:t>대동제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‘</a:t>
                </a:r>
                <a:r>
                  <a:rPr lang="ko-KR" altLang="en-US" sz="1600" dirty="0"/>
                  <a:t>보물찾기</a:t>
                </a:r>
                <a:r>
                  <a:rPr lang="en-US" altLang="ko-KR" sz="1600" dirty="0"/>
                  <a:t>’</a:t>
                </a: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8405CA-1778-4B92-AC52-F64354B60E8A}"/>
              </a:ext>
            </a:extLst>
          </p:cNvPr>
          <p:cNvSpPr/>
          <p:nvPr/>
        </p:nvSpPr>
        <p:spPr>
          <a:xfrm>
            <a:off x="441112" y="1292548"/>
            <a:ext cx="2951017" cy="4655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2186BF3-45F8-4F24-A841-30404E88FE8A}"/>
              </a:ext>
            </a:extLst>
          </p:cNvPr>
          <p:cNvGrpSpPr/>
          <p:nvPr/>
        </p:nvGrpSpPr>
        <p:grpSpPr>
          <a:xfrm>
            <a:off x="722342" y="1846668"/>
            <a:ext cx="2487818" cy="3459669"/>
            <a:chOff x="722342" y="1846668"/>
            <a:chExt cx="2487818" cy="3459669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4941CBA-DC07-4127-9323-D176DFA08DA6}"/>
                </a:ext>
              </a:extLst>
            </p:cNvPr>
            <p:cNvSpPr/>
            <p:nvPr/>
          </p:nvSpPr>
          <p:spPr>
            <a:xfrm>
              <a:off x="789565" y="1846668"/>
              <a:ext cx="2356270" cy="345966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8DED83F3-E809-46F7-8C89-18A7E9D2A8B4}"/>
                </a:ext>
              </a:extLst>
            </p:cNvPr>
            <p:cNvSpPr/>
            <p:nvPr/>
          </p:nvSpPr>
          <p:spPr>
            <a:xfrm>
              <a:off x="1377591" y="4388248"/>
              <a:ext cx="1078057" cy="628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5BA6F57-73F9-4D46-B4CA-757F607413B6}"/>
                </a:ext>
              </a:extLst>
            </p:cNvPr>
            <p:cNvSpPr/>
            <p:nvPr/>
          </p:nvSpPr>
          <p:spPr>
            <a:xfrm>
              <a:off x="1089508" y="2057224"/>
              <a:ext cx="1748325" cy="52451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IT</a:t>
              </a:r>
              <a:r>
                <a:rPr lang="ko-KR" altLang="en-US" sz="1400" dirty="0"/>
                <a:t>학부 새내기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캠퍼스 투어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FAF833-278D-43BA-A82E-98DF4609A1AC}"/>
                </a:ext>
              </a:extLst>
            </p:cNvPr>
            <p:cNvSpPr txBox="1"/>
            <p:nvPr/>
          </p:nvSpPr>
          <p:spPr>
            <a:xfrm>
              <a:off x="722342" y="2803612"/>
              <a:ext cx="2487818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/>
                <a:t>애정듬뿍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별명</a:t>
              </a:r>
              <a:r>
                <a:rPr lang="en-US" altLang="ko-KR" sz="1400" dirty="0"/>
                <a:t>)</a:t>
              </a:r>
              <a:r>
                <a:rPr lang="ko-KR" altLang="en-US" sz="1400" dirty="0"/>
                <a:t> 팀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점수</a:t>
              </a:r>
              <a:r>
                <a:rPr lang="en-US" altLang="ko-KR" sz="1400" dirty="0"/>
                <a:t>: 85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클리어 시간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20.02.14 17:30:45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03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9E491A2-F786-4B5E-A898-58B5D2D2C2D0}"/>
              </a:ext>
            </a:extLst>
          </p:cNvPr>
          <p:cNvGrpSpPr/>
          <p:nvPr/>
        </p:nvGrpSpPr>
        <p:grpSpPr>
          <a:xfrm>
            <a:off x="659769" y="273620"/>
            <a:ext cx="2494312" cy="2907075"/>
            <a:chOff x="1238120" y="2050478"/>
            <a:chExt cx="2494312" cy="29070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89DC5D-CFA9-4FAB-B1D9-4B3DF374A33E}"/>
                </a:ext>
              </a:extLst>
            </p:cNvPr>
            <p:cNvSpPr/>
            <p:nvPr/>
          </p:nvSpPr>
          <p:spPr>
            <a:xfrm>
              <a:off x="1238120" y="2050478"/>
              <a:ext cx="2494312" cy="290707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OX </a:t>
              </a:r>
              <a:r>
                <a:rPr lang="ko-KR" altLang="en-US" dirty="0"/>
                <a:t>퀴즈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Title: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내용</a:t>
              </a:r>
              <a:r>
                <a:rPr lang="en-US" altLang="ko-KR" sz="1200" dirty="0"/>
                <a:t>: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답</a:t>
              </a:r>
              <a:r>
                <a:rPr lang="en-US" altLang="ko-KR" sz="1200" dirty="0"/>
                <a:t>: True/False / </a:t>
              </a:r>
              <a:r>
                <a:rPr lang="ko-KR" altLang="en-US" sz="1200" dirty="0"/>
                <a:t>점수</a:t>
              </a:r>
              <a:r>
                <a:rPr lang="en-US" altLang="ko-KR" sz="1200" dirty="0"/>
                <a:t>(4</a:t>
              </a:r>
              <a:r>
                <a:rPr lang="ko-KR" altLang="en-US" sz="1200" dirty="0"/>
                <a:t>점</a:t>
              </a:r>
              <a:r>
                <a:rPr lang="en-US" altLang="ko-KR" sz="1200" dirty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endParaRPr lang="en-US" altLang="ko-KR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FA77FAB-5EB4-4509-AA04-491612A2F08B}"/>
                </a:ext>
              </a:extLst>
            </p:cNvPr>
            <p:cNvGrpSpPr/>
            <p:nvPr/>
          </p:nvGrpSpPr>
          <p:grpSpPr>
            <a:xfrm>
              <a:off x="2829513" y="2551099"/>
              <a:ext cx="819428" cy="819428"/>
              <a:chOff x="10593334" y="1801271"/>
              <a:chExt cx="819428" cy="81942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B1AFA66-EE2B-439C-B499-0B7C056AD709}"/>
                  </a:ext>
                </a:extLst>
              </p:cNvPr>
              <p:cNvSpPr/>
              <p:nvPr/>
            </p:nvSpPr>
            <p:spPr>
              <a:xfrm>
                <a:off x="10593334" y="1801271"/>
                <a:ext cx="819428" cy="81942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" name="그래픽 8" descr="카메라">
                <a:extLst>
                  <a:ext uri="{FF2B5EF4-FFF2-40B4-BE49-F238E27FC236}">
                    <a16:creationId xmlns:a16="http://schemas.microsoft.com/office/drawing/2014/main" id="{0B8BD8AD-EEB0-4563-9AD2-C9B666084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28627" y="1920917"/>
                <a:ext cx="548842" cy="548842"/>
              </a:xfrm>
              <a:prstGeom prst="rect">
                <a:avLst/>
              </a:prstGeom>
            </p:spPr>
          </p:pic>
        </p:grp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3C5197F-77F1-4894-B7E4-5573E8C2DDD1}"/>
              </a:ext>
            </a:extLst>
          </p:cNvPr>
          <p:cNvSpPr/>
          <p:nvPr/>
        </p:nvSpPr>
        <p:spPr>
          <a:xfrm>
            <a:off x="1312092" y="2653131"/>
            <a:ext cx="1189665" cy="402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 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A16641-7645-4EA1-9277-581FCD56881F}"/>
              </a:ext>
            </a:extLst>
          </p:cNvPr>
          <p:cNvGrpSpPr/>
          <p:nvPr/>
        </p:nvGrpSpPr>
        <p:grpSpPr>
          <a:xfrm>
            <a:off x="3681204" y="273620"/>
            <a:ext cx="2494312" cy="2907075"/>
            <a:chOff x="1238120" y="2050478"/>
            <a:chExt cx="2494312" cy="29070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39D175-6F83-4C0A-B98B-E1102F6C21A2}"/>
                </a:ext>
              </a:extLst>
            </p:cNvPr>
            <p:cNvSpPr/>
            <p:nvPr/>
          </p:nvSpPr>
          <p:spPr>
            <a:xfrm>
              <a:off x="1238120" y="2050478"/>
              <a:ext cx="2494312" cy="290707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객관식</a:t>
              </a:r>
              <a:r>
                <a:rPr lang="en-US" altLang="ko-KR" dirty="0"/>
                <a:t> </a:t>
              </a:r>
              <a:r>
                <a:rPr lang="ko-KR" altLang="en-US" dirty="0"/>
                <a:t>퀴즈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Title: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내용</a:t>
              </a:r>
              <a:r>
                <a:rPr lang="en-US" altLang="ko-KR" sz="1200" dirty="0"/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①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②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③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④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답</a:t>
              </a:r>
              <a:r>
                <a:rPr lang="en-US" altLang="ko-KR" sz="1200" dirty="0"/>
                <a:t>: ③ / </a:t>
              </a:r>
              <a:r>
                <a:rPr lang="ko-KR" altLang="en-US" sz="1200" dirty="0"/>
                <a:t>점수</a:t>
              </a:r>
              <a:r>
                <a:rPr lang="en-US" altLang="ko-KR" sz="1200" dirty="0"/>
                <a:t>(4</a:t>
              </a:r>
              <a:r>
                <a:rPr lang="ko-KR" altLang="en-US" sz="1200" dirty="0"/>
                <a:t>점</a:t>
              </a:r>
              <a:r>
                <a:rPr lang="en-US" altLang="ko-KR" sz="1200" dirty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endParaRPr lang="en-US" altLang="ko-KR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A4B97C1-140D-4C49-BE4D-069B6DD1E095}"/>
                </a:ext>
              </a:extLst>
            </p:cNvPr>
            <p:cNvGrpSpPr/>
            <p:nvPr/>
          </p:nvGrpSpPr>
          <p:grpSpPr>
            <a:xfrm>
              <a:off x="2829513" y="2551099"/>
              <a:ext cx="819428" cy="819428"/>
              <a:chOff x="10593334" y="1801271"/>
              <a:chExt cx="819428" cy="819428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7F6A165-4DDD-46FF-A656-73766235EC15}"/>
                  </a:ext>
                </a:extLst>
              </p:cNvPr>
              <p:cNvSpPr/>
              <p:nvPr/>
            </p:nvSpPr>
            <p:spPr>
              <a:xfrm>
                <a:off x="10593334" y="1801271"/>
                <a:ext cx="819428" cy="81942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래픽 15" descr="카메라">
                <a:extLst>
                  <a:ext uri="{FF2B5EF4-FFF2-40B4-BE49-F238E27FC236}">
                    <a16:creationId xmlns:a16="http://schemas.microsoft.com/office/drawing/2014/main" id="{4DBC8A5E-12D4-4221-9AB4-58FB792F8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28627" y="1920917"/>
                <a:ext cx="548842" cy="548842"/>
              </a:xfrm>
              <a:prstGeom prst="rect">
                <a:avLst/>
              </a:prstGeom>
            </p:spPr>
          </p:pic>
        </p:grp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6D15A87-7BC1-41A6-ACB4-A7BB1FD65DC7}"/>
              </a:ext>
            </a:extLst>
          </p:cNvPr>
          <p:cNvSpPr/>
          <p:nvPr/>
        </p:nvSpPr>
        <p:spPr>
          <a:xfrm>
            <a:off x="4333527" y="2653131"/>
            <a:ext cx="1189665" cy="402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 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EBA0ED5-AA8D-437B-921F-021596F33725}"/>
              </a:ext>
            </a:extLst>
          </p:cNvPr>
          <p:cNvGrpSpPr/>
          <p:nvPr/>
        </p:nvGrpSpPr>
        <p:grpSpPr>
          <a:xfrm>
            <a:off x="6787113" y="273620"/>
            <a:ext cx="2494312" cy="2907075"/>
            <a:chOff x="1238120" y="2050478"/>
            <a:chExt cx="2494312" cy="29070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8979C0F-506B-4A0C-9863-53940FF65348}"/>
                </a:ext>
              </a:extLst>
            </p:cNvPr>
            <p:cNvSpPr/>
            <p:nvPr/>
          </p:nvSpPr>
          <p:spPr>
            <a:xfrm>
              <a:off x="1238120" y="2050478"/>
              <a:ext cx="2494312" cy="290707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/>
                <a:t>주관식</a:t>
              </a:r>
              <a:r>
                <a:rPr lang="en-US" altLang="ko-KR" dirty="0"/>
                <a:t> </a:t>
              </a:r>
              <a:r>
                <a:rPr lang="ko-KR" altLang="en-US" dirty="0"/>
                <a:t>퀴즈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Title: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내용</a:t>
              </a:r>
              <a:r>
                <a:rPr lang="en-US" altLang="ko-KR" sz="1200" dirty="0"/>
                <a:t>: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답</a:t>
              </a:r>
              <a:r>
                <a:rPr lang="en-US" altLang="ko-KR" sz="1200" dirty="0"/>
                <a:t>:        / </a:t>
              </a:r>
              <a:r>
                <a:rPr lang="ko-KR" altLang="en-US" sz="1200" dirty="0"/>
                <a:t>점수</a:t>
              </a:r>
              <a:r>
                <a:rPr lang="en-US" altLang="ko-KR" sz="1200" dirty="0"/>
                <a:t>(4</a:t>
              </a:r>
              <a:r>
                <a:rPr lang="ko-KR" altLang="en-US" sz="1200" dirty="0"/>
                <a:t>점</a:t>
              </a:r>
              <a:r>
                <a:rPr lang="en-US" altLang="ko-KR" sz="1200" dirty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endParaRPr lang="en-US" altLang="ko-KR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30854E-BC6A-451A-BD7B-78A4A6A143FB}"/>
                </a:ext>
              </a:extLst>
            </p:cNvPr>
            <p:cNvGrpSpPr/>
            <p:nvPr/>
          </p:nvGrpSpPr>
          <p:grpSpPr>
            <a:xfrm>
              <a:off x="2829513" y="2551099"/>
              <a:ext cx="819428" cy="819428"/>
              <a:chOff x="10593334" y="1801271"/>
              <a:chExt cx="819428" cy="81942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B8EE53F-14B8-4DB3-87E9-C78D99C71A31}"/>
                  </a:ext>
                </a:extLst>
              </p:cNvPr>
              <p:cNvSpPr/>
              <p:nvPr/>
            </p:nvSpPr>
            <p:spPr>
              <a:xfrm>
                <a:off x="10593334" y="1801271"/>
                <a:ext cx="819428" cy="81942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래픽 21" descr="카메라">
                <a:extLst>
                  <a:ext uri="{FF2B5EF4-FFF2-40B4-BE49-F238E27FC236}">
                    <a16:creationId xmlns:a16="http://schemas.microsoft.com/office/drawing/2014/main" id="{B724B84E-46E8-4E67-822C-0AF027449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28627" y="1920917"/>
                <a:ext cx="548842" cy="548842"/>
              </a:xfrm>
              <a:prstGeom prst="rect">
                <a:avLst/>
              </a:prstGeom>
            </p:spPr>
          </p:pic>
        </p:grp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4B5F61D-265C-4677-A81A-63996E4900D7}"/>
              </a:ext>
            </a:extLst>
          </p:cNvPr>
          <p:cNvSpPr/>
          <p:nvPr/>
        </p:nvSpPr>
        <p:spPr>
          <a:xfrm>
            <a:off x="7439436" y="2653131"/>
            <a:ext cx="1189665" cy="402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 인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15EA46D-D5A1-4DF1-A0B6-D82851AEA126}"/>
              </a:ext>
            </a:extLst>
          </p:cNvPr>
          <p:cNvGrpSpPr/>
          <p:nvPr/>
        </p:nvGrpSpPr>
        <p:grpSpPr>
          <a:xfrm>
            <a:off x="659769" y="3677306"/>
            <a:ext cx="2494312" cy="2907075"/>
            <a:chOff x="1238120" y="2050478"/>
            <a:chExt cx="2494312" cy="290707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8B4C5B7-8F8F-4DFC-9758-23D904A14487}"/>
                </a:ext>
              </a:extLst>
            </p:cNvPr>
            <p:cNvSpPr/>
            <p:nvPr/>
          </p:nvSpPr>
          <p:spPr>
            <a:xfrm>
              <a:off x="1238120" y="2050478"/>
              <a:ext cx="2494312" cy="290707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Head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Title: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내용</a:t>
              </a:r>
              <a:r>
                <a:rPr lang="en-US" altLang="ko-KR" sz="1200" dirty="0"/>
                <a:t>: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endParaRPr lang="en-US" altLang="ko-KR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8DD693-295E-44FC-A892-2B0735A501FE}"/>
                </a:ext>
              </a:extLst>
            </p:cNvPr>
            <p:cNvGrpSpPr/>
            <p:nvPr/>
          </p:nvGrpSpPr>
          <p:grpSpPr>
            <a:xfrm>
              <a:off x="2829513" y="2551099"/>
              <a:ext cx="819428" cy="819428"/>
              <a:chOff x="10593334" y="1801271"/>
              <a:chExt cx="819428" cy="81942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78B1E5C-D064-4B4D-B03A-08646C97F6D7}"/>
                  </a:ext>
                </a:extLst>
              </p:cNvPr>
              <p:cNvSpPr/>
              <p:nvPr/>
            </p:nvSpPr>
            <p:spPr>
              <a:xfrm>
                <a:off x="10593334" y="1801271"/>
                <a:ext cx="819428" cy="81942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그래픽 33" descr="카메라">
                <a:extLst>
                  <a:ext uri="{FF2B5EF4-FFF2-40B4-BE49-F238E27FC236}">
                    <a16:creationId xmlns:a16="http://schemas.microsoft.com/office/drawing/2014/main" id="{40FE30C9-AB81-4FD3-9625-27FC86BB0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28627" y="1920917"/>
                <a:ext cx="548842" cy="548842"/>
              </a:xfrm>
              <a:prstGeom prst="rect">
                <a:avLst/>
              </a:prstGeom>
            </p:spPr>
          </p:pic>
        </p:grp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64B8692-FC8C-4594-83CC-C8667306272C}"/>
              </a:ext>
            </a:extLst>
          </p:cNvPr>
          <p:cNvSpPr/>
          <p:nvPr/>
        </p:nvSpPr>
        <p:spPr>
          <a:xfrm>
            <a:off x="1312092" y="6056817"/>
            <a:ext cx="1189665" cy="402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 인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42D369B-C8B5-40C4-B877-D86B435A01CF}"/>
              </a:ext>
            </a:extLst>
          </p:cNvPr>
          <p:cNvGrpSpPr/>
          <p:nvPr/>
        </p:nvGrpSpPr>
        <p:grpSpPr>
          <a:xfrm>
            <a:off x="3681203" y="3677305"/>
            <a:ext cx="2494312" cy="2907075"/>
            <a:chOff x="1238120" y="2050478"/>
            <a:chExt cx="2494312" cy="290707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913530F-F012-4FAF-AE02-F3CE63845A8A}"/>
                </a:ext>
              </a:extLst>
            </p:cNvPr>
            <p:cNvSpPr/>
            <p:nvPr/>
          </p:nvSpPr>
          <p:spPr>
            <a:xfrm>
              <a:off x="1238120" y="2050478"/>
              <a:ext cx="2494312" cy="290707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Body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Before: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내용</a:t>
              </a:r>
              <a:r>
                <a:rPr lang="en-US" altLang="ko-KR" sz="1200" dirty="0"/>
                <a:t>: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200" dirty="0"/>
            </a:p>
            <a:p>
              <a:pPr>
                <a:lnSpc>
                  <a:spcPct val="150000"/>
                </a:lnSpc>
              </a:pPr>
              <a:endParaRPr lang="en-US" altLang="ko-KR" sz="1600" dirty="0"/>
            </a:p>
            <a:p>
              <a:endParaRPr lang="en-US" altLang="ko-KR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73A2833-F0CD-4775-969E-D50302F8AD1B}"/>
                </a:ext>
              </a:extLst>
            </p:cNvPr>
            <p:cNvGrpSpPr/>
            <p:nvPr/>
          </p:nvGrpSpPr>
          <p:grpSpPr>
            <a:xfrm>
              <a:off x="2829513" y="2551099"/>
              <a:ext cx="819428" cy="819428"/>
              <a:chOff x="10593334" y="1801271"/>
              <a:chExt cx="819428" cy="819428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A98B3D3-C567-4FE9-B957-7FBC1D22A2E7}"/>
                  </a:ext>
                </a:extLst>
              </p:cNvPr>
              <p:cNvSpPr/>
              <p:nvPr/>
            </p:nvSpPr>
            <p:spPr>
              <a:xfrm>
                <a:off x="10593334" y="1801271"/>
                <a:ext cx="819428" cy="81942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래픽 39" descr="카메라">
                <a:extLst>
                  <a:ext uri="{FF2B5EF4-FFF2-40B4-BE49-F238E27FC236}">
                    <a16:creationId xmlns:a16="http://schemas.microsoft.com/office/drawing/2014/main" id="{FB7F94CE-D1EF-4B18-AFF5-3AE09F6F5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28627" y="1920917"/>
                <a:ext cx="548842" cy="548842"/>
              </a:xfrm>
              <a:prstGeom prst="rect">
                <a:avLst/>
              </a:prstGeom>
            </p:spPr>
          </p:pic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BDA8A38-4212-4525-989C-15DF7963FD9B}"/>
              </a:ext>
            </a:extLst>
          </p:cNvPr>
          <p:cNvSpPr/>
          <p:nvPr/>
        </p:nvSpPr>
        <p:spPr>
          <a:xfrm>
            <a:off x="4333527" y="6047294"/>
            <a:ext cx="1189665" cy="402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 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5F7F37-8F99-4B29-B24E-39DAEA5B5B23}"/>
              </a:ext>
            </a:extLst>
          </p:cNvPr>
          <p:cNvSpPr/>
          <p:nvPr/>
        </p:nvSpPr>
        <p:spPr>
          <a:xfrm>
            <a:off x="6787113" y="3677305"/>
            <a:ext cx="2494312" cy="29070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Tail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선택</a:t>
            </a:r>
            <a:r>
              <a:rPr lang="en-US" altLang="ko-KR" sz="12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80CE1D4-6817-4C10-BED2-3FB72DA6DC6C}"/>
              </a:ext>
            </a:extLst>
          </p:cNvPr>
          <p:cNvSpPr/>
          <p:nvPr/>
        </p:nvSpPr>
        <p:spPr>
          <a:xfrm>
            <a:off x="7439437" y="6047294"/>
            <a:ext cx="1189665" cy="402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 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C1B1F5-BAFF-4BE7-9E77-EFB8C371A102}"/>
              </a:ext>
            </a:extLst>
          </p:cNvPr>
          <p:cNvSpPr/>
          <p:nvPr/>
        </p:nvSpPr>
        <p:spPr>
          <a:xfrm>
            <a:off x="7323589" y="4177926"/>
            <a:ext cx="1739052" cy="2011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병합 54">
            <a:extLst>
              <a:ext uri="{FF2B5EF4-FFF2-40B4-BE49-F238E27FC236}">
                <a16:creationId xmlns:a16="http://schemas.microsoft.com/office/drawing/2014/main" id="{517ACBC8-C507-499E-98CC-8C01A8C1B6C4}"/>
              </a:ext>
            </a:extLst>
          </p:cNvPr>
          <p:cNvSpPr/>
          <p:nvPr/>
        </p:nvSpPr>
        <p:spPr>
          <a:xfrm>
            <a:off x="8874513" y="4231423"/>
            <a:ext cx="110096" cy="7715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7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271</Words>
  <Application>Microsoft Office PowerPoint</Application>
  <PresentationFormat>와이드스크린</PresentationFormat>
  <Paragraphs>149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박이준</dc:creator>
  <cp:lastModifiedBy>박이준</cp:lastModifiedBy>
  <cp:revision>33</cp:revision>
  <dcterms:created xsi:type="dcterms:W3CDTF">2020-04-07T12:06:37Z</dcterms:created>
  <dcterms:modified xsi:type="dcterms:W3CDTF">2020-04-15T10:15:48Z</dcterms:modified>
</cp:coreProperties>
</file>