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14B54-60A1-485C-A0AC-73FDE06A2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F28B3F-D59E-4172-86EA-2E5016C72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4EA1F-C237-4B28-A674-2CE5557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0E4-1E58-48FB-8876-3515CB90FE7F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E0FCF-8561-42DC-8134-F8F556D5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E9957-1AD9-4C54-A385-AF52F14F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9CEE-0A7B-430B-8643-F83E48E9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85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6D9CA-CA12-414D-B265-F163E229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06C718-7A9B-4A6F-B69B-BB796D9D5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242A7-D2F0-450F-8569-1AAF4DAA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0E4-1E58-48FB-8876-3515CB90FE7F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EB698-E4F0-4B1A-BECF-F15254EF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9C93B-10C4-424E-907D-505F5FD6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9CEE-0A7B-430B-8643-F83E48E9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FD52B3-6AA1-4689-A49F-E24013D0F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1EF85F-E256-4FD1-8638-6CDFAFC4C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97098-5638-42EC-BA26-5DD64225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0E4-1E58-48FB-8876-3515CB90FE7F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47FE4-8BD5-47B7-BFE1-9133FB543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02616-958E-4AB8-B067-09ADC36C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9CEE-0A7B-430B-8643-F83E48E9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4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BF645-FB14-4058-A734-5E166431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973F7-D53E-4E79-AC03-9D38B68B5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DFBC0-BD47-440E-BEBF-D1301BBE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0E4-1E58-48FB-8876-3515CB90FE7F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519E5-2576-4C19-8A35-D9F6560D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51B9E-F878-4136-B26F-93566721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9CEE-0A7B-430B-8643-F83E48E9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95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6DE39-908E-47AC-B8FA-C1B2F5DD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98F4A0-8820-454A-B39C-901C4CA29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E282F-896F-4282-A2E5-31528002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0E4-1E58-48FB-8876-3515CB90FE7F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004E3-609F-4565-A4A5-CE0AB1BF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926E5-8906-4D71-BF06-AB9C6329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9CEE-0A7B-430B-8643-F83E48E9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7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43408-490F-43A9-A902-8301B083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B3D63-0D29-47D3-B943-697522286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E49EC8-8CAF-4467-89D5-64AF9E3A2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579C12-FEB5-470E-A493-74320B18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0E4-1E58-48FB-8876-3515CB90FE7F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CCF4D9-7300-4359-83D5-1EADEEDF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39445D-4536-493B-8792-E3C88B67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9CEE-0A7B-430B-8643-F83E48E9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08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85D4A-86CB-451D-BD6D-8C57091A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3E269-7066-462D-96C4-F11C1921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79E6AC-88C8-416E-9F91-896E57EE3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FE5100-C396-4A71-84E4-6A3C91A51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5555E5-1C0B-46E8-8824-7460655F8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014C3E-3383-4880-B3EF-C4E3FA93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0E4-1E58-48FB-8876-3515CB90FE7F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BB1A95-357B-42E5-BD52-E045D51D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E17E55-5B81-4475-9D6B-954D7481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9CEE-0A7B-430B-8643-F83E48E9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3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32451-0AFA-4343-BB49-860DBE02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FB7943-50C3-4ACC-A8EA-B6EBE8C4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0E4-1E58-48FB-8876-3515CB90FE7F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EBF32A-6CB1-4405-A9EB-446EAC6A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AF5351-9A4D-403B-BEDD-5FA2FDCB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9CEE-0A7B-430B-8643-F83E48E9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7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995270-9CFB-4DF8-B501-63FF7920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0E4-1E58-48FB-8876-3515CB90FE7F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7B4ACB-529D-4139-AF01-96C44391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8614F8-E333-44F7-9018-64ACB79D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9CEE-0A7B-430B-8643-F83E48E9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7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40619-C991-4011-9FD3-697856FF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DEE32-7F80-444F-A47F-EEBF62357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BF8522-6D45-458D-A64A-68A4BD981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DD6BCB-88C2-4C8F-A1B0-24D22F38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0E4-1E58-48FB-8876-3515CB90FE7F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88F5F-8969-4635-B0B5-A88AC130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F9D016-1179-453D-BBA9-384CA7F3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9CEE-0A7B-430B-8643-F83E48E9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1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3CDCA-05FC-4DEF-9BA7-AD174905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F86DB0-CC87-4D36-ADCB-B1003F75C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71D154-164D-4FE8-9764-7C2205A76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A15924-01DE-493E-B6A0-48C7F029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0E4-1E58-48FB-8876-3515CB90FE7F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519F82-D8A6-426F-897B-33B2C498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4E4E14-5ED2-4AD9-8D93-EB70BA6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9CEE-0A7B-430B-8643-F83E48E9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8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0F6CF5-4F7E-4336-89AA-0AA21568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B773DE-2223-4BA9-AB1C-4500416D1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9B396-F39B-4E52-940A-A94583E9D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940E4-1E58-48FB-8876-3515CB90FE7F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3BE0E-939F-413A-BEB6-764582344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2D9B2-D095-4E63-AC55-14F1DE65F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A9CEE-0A7B-430B-8643-F83E48E9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35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21730" r="14495" b="26242"/>
          <a:stretch/>
        </p:blipFill>
        <p:spPr>
          <a:xfrm rot="5400000">
            <a:off x="3825378" y="1912692"/>
            <a:ext cx="4915952" cy="2676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D1DB795-70A7-42E1-AF33-AC2A15B03C8D}"/>
              </a:ext>
            </a:extLst>
          </p:cNvPr>
          <p:cNvSpPr/>
          <p:nvPr/>
        </p:nvSpPr>
        <p:spPr>
          <a:xfrm>
            <a:off x="4945310" y="768350"/>
            <a:ext cx="2693740" cy="4964772"/>
          </a:xfrm>
          <a:prstGeom prst="roundRect">
            <a:avLst>
              <a:gd name="adj" fmla="val 41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5BC834-00D9-4A81-B170-23D72382CF79}"/>
              </a:ext>
            </a:extLst>
          </p:cNvPr>
          <p:cNvSpPr/>
          <p:nvPr/>
        </p:nvSpPr>
        <p:spPr>
          <a:xfrm>
            <a:off x="4945310" y="768350"/>
            <a:ext cx="2693740" cy="5695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퀴즈 추가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10118-90E2-41CC-8A9C-2E41FC98BF88}"/>
              </a:ext>
            </a:extLst>
          </p:cNvPr>
          <p:cNvSpPr/>
          <p:nvPr/>
        </p:nvSpPr>
        <p:spPr>
          <a:xfrm>
            <a:off x="5052302" y="1917854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OX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C76DEC-E5E1-421D-89A3-E42866229659}"/>
              </a:ext>
            </a:extLst>
          </p:cNvPr>
          <p:cNvSpPr/>
          <p:nvPr/>
        </p:nvSpPr>
        <p:spPr>
          <a:xfrm>
            <a:off x="4945310" y="1553447"/>
            <a:ext cx="2693740" cy="256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퀴즈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B906D1-E8A2-4B5D-9940-E21D7EB636D7}"/>
              </a:ext>
            </a:extLst>
          </p:cNvPr>
          <p:cNvSpPr/>
          <p:nvPr/>
        </p:nvSpPr>
        <p:spPr>
          <a:xfrm>
            <a:off x="5896412" y="1917852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객관식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90A02F-8A7C-4AB2-BE4C-DC98C2FF79B7}"/>
              </a:ext>
            </a:extLst>
          </p:cNvPr>
          <p:cNvSpPr/>
          <p:nvPr/>
        </p:nvSpPr>
        <p:spPr>
          <a:xfrm>
            <a:off x="6740294" y="1917852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주관식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3ADE05-2CBF-445C-A866-1A7BD7D5D673}"/>
              </a:ext>
            </a:extLst>
          </p:cNvPr>
          <p:cNvSpPr/>
          <p:nvPr/>
        </p:nvSpPr>
        <p:spPr>
          <a:xfrm>
            <a:off x="4946008" y="2728118"/>
            <a:ext cx="2693740" cy="256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연계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F34392-24B8-4CC4-94FF-D83CF19F0481}"/>
              </a:ext>
            </a:extLst>
          </p:cNvPr>
          <p:cNvSpPr/>
          <p:nvPr/>
        </p:nvSpPr>
        <p:spPr>
          <a:xfrm>
            <a:off x="5052302" y="3085209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연계</a:t>
            </a:r>
            <a:endParaRPr lang="en-US" altLang="ko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DC421D-F547-4539-A1A2-04928DEC93B5}"/>
              </a:ext>
            </a:extLst>
          </p:cNvPr>
          <p:cNvSpPr/>
          <p:nvPr/>
        </p:nvSpPr>
        <p:spPr>
          <a:xfrm>
            <a:off x="4945310" y="3895475"/>
            <a:ext cx="2693740" cy="256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배치형 힌트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FFAEB8-15AC-4EB0-80ED-E3D155EDC7DE}"/>
              </a:ext>
            </a:extLst>
          </p:cNvPr>
          <p:cNvSpPr/>
          <p:nvPr/>
        </p:nvSpPr>
        <p:spPr>
          <a:xfrm>
            <a:off x="5051604" y="4252566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캐릭터</a:t>
            </a:r>
            <a:endParaRPr lang="en-US" altLang="ko-KR" sz="1400" dirty="0"/>
          </a:p>
        </p:txBody>
      </p:sp>
      <p:sp>
        <p:nvSpPr>
          <p:cNvPr id="24" name="폭발: 8pt 23">
            <a:extLst>
              <a:ext uri="{FF2B5EF4-FFF2-40B4-BE49-F238E27FC236}">
                <a16:creationId xmlns:a16="http://schemas.microsoft.com/office/drawing/2014/main" id="{4027247E-A8E3-4DC9-8DA7-5D58B3F339C9}"/>
              </a:ext>
            </a:extLst>
          </p:cNvPr>
          <p:cNvSpPr/>
          <p:nvPr/>
        </p:nvSpPr>
        <p:spPr>
          <a:xfrm>
            <a:off x="5420948" y="2203153"/>
            <a:ext cx="474766" cy="47476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3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21730" r="14495" b="26242"/>
          <a:stretch/>
        </p:blipFill>
        <p:spPr>
          <a:xfrm rot="5400000">
            <a:off x="3825378" y="1912692"/>
            <a:ext cx="4915952" cy="2676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D1DB795-70A7-42E1-AF33-AC2A15B03C8D}"/>
              </a:ext>
            </a:extLst>
          </p:cNvPr>
          <p:cNvSpPr/>
          <p:nvPr/>
        </p:nvSpPr>
        <p:spPr>
          <a:xfrm>
            <a:off x="4945310" y="768350"/>
            <a:ext cx="2693740" cy="4964772"/>
          </a:xfrm>
          <a:prstGeom prst="roundRect">
            <a:avLst>
              <a:gd name="adj" fmla="val 41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5BC834-00D9-4A81-B170-23D72382CF79}"/>
              </a:ext>
            </a:extLst>
          </p:cNvPr>
          <p:cNvSpPr/>
          <p:nvPr/>
        </p:nvSpPr>
        <p:spPr>
          <a:xfrm>
            <a:off x="4945310" y="768350"/>
            <a:ext cx="2693740" cy="5695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퀴즈 추가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10118-90E2-41CC-8A9C-2E41FC98BF88}"/>
              </a:ext>
            </a:extLst>
          </p:cNvPr>
          <p:cNvSpPr/>
          <p:nvPr/>
        </p:nvSpPr>
        <p:spPr>
          <a:xfrm>
            <a:off x="5052302" y="1917854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OX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C76DEC-E5E1-421D-89A3-E42866229659}"/>
              </a:ext>
            </a:extLst>
          </p:cNvPr>
          <p:cNvSpPr/>
          <p:nvPr/>
        </p:nvSpPr>
        <p:spPr>
          <a:xfrm>
            <a:off x="4945310" y="1553447"/>
            <a:ext cx="2693740" cy="256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퀴즈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B906D1-E8A2-4B5D-9940-E21D7EB636D7}"/>
              </a:ext>
            </a:extLst>
          </p:cNvPr>
          <p:cNvSpPr/>
          <p:nvPr/>
        </p:nvSpPr>
        <p:spPr>
          <a:xfrm>
            <a:off x="5896412" y="1917852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객관식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90A02F-8A7C-4AB2-BE4C-DC98C2FF79B7}"/>
              </a:ext>
            </a:extLst>
          </p:cNvPr>
          <p:cNvSpPr/>
          <p:nvPr/>
        </p:nvSpPr>
        <p:spPr>
          <a:xfrm>
            <a:off x="6740294" y="1917852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주관식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3ADE05-2CBF-445C-A866-1A7BD7D5D673}"/>
              </a:ext>
            </a:extLst>
          </p:cNvPr>
          <p:cNvSpPr/>
          <p:nvPr/>
        </p:nvSpPr>
        <p:spPr>
          <a:xfrm>
            <a:off x="4946008" y="2728118"/>
            <a:ext cx="2693740" cy="256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연계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F34392-24B8-4CC4-94FF-D83CF19F0481}"/>
              </a:ext>
            </a:extLst>
          </p:cNvPr>
          <p:cNvSpPr/>
          <p:nvPr/>
        </p:nvSpPr>
        <p:spPr>
          <a:xfrm>
            <a:off x="5052302" y="3085209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연계</a:t>
            </a:r>
            <a:endParaRPr lang="en-US" altLang="ko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DC421D-F547-4539-A1A2-04928DEC93B5}"/>
              </a:ext>
            </a:extLst>
          </p:cNvPr>
          <p:cNvSpPr/>
          <p:nvPr/>
        </p:nvSpPr>
        <p:spPr>
          <a:xfrm>
            <a:off x="4945310" y="3895475"/>
            <a:ext cx="2693740" cy="256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배치형 힌트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FFAEB8-15AC-4EB0-80ED-E3D155EDC7DE}"/>
              </a:ext>
            </a:extLst>
          </p:cNvPr>
          <p:cNvSpPr/>
          <p:nvPr/>
        </p:nvSpPr>
        <p:spPr>
          <a:xfrm>
            <a:off x="5051604" y="4252566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캐릭터</a:t>
            </a:r>
            <a:endParaRPr lang="en-US" altLang="ko-KR" sz="1400" dirty="0"/>
          </a:p>
        </p:txBody>
      </p:sp>
      <p:sp>
        <p:nvSpPr>
          <p:cNvPr id="24" name="폭발: 8pt 23">
            <a:extLst>
              <a:ext uri="{FF2B5EF4-FFF2-40B4-BE49-F238E27FC236}">
                <a16:creationId xmlns:a16="http://schemas.microsoft.com/office/drawing/2014/main" id="{4027247E-A8E3-4DC9-8DA7-5D58B3F339C9}"/>
              </a:ext>
            </a:extLst>
          </p:cNvPr>
          <p:cNvSpPr/>
          <p:nvPr/>
        </p:nvSpPr>
        <p:spPr>
          <a:xfrm>
            <a:off x="5323480" y="3392367"/>
            <a:ext cx="474766" cy="47476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92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21730" r="14495" b="26242"/>
          <a:stretch/>
        </p:blipFill>
        <p:spPr>
          <a:xfrm rot="5400000">
            <a:off x="3825378" y="1912692"/>
            <a:ext cx="4915952" cy="2676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AD696D8-9C21-46A0-8990-CBB8EEC3595C}"/>
              </a:ext>
            </a:extLst>
          </p:cNvPr>
          <p:cNvSpPr/>
          <p:nvPr/>
        </p:nvSpPr>
        <p:spPr>
          <a:xfrm>
            <a:off x="4945310" y="792760"/>
            <a:ext cx="2676088" cy="387350"/>
          </a:xfrm>
          <a:prstGeom prst="roundRect">
            <a:avLst>
              <a:gd name="adj" fmla="val 26062"/>
            </a:avLst>
          </a:prstGeom>
          <a:solidFill>
            <a:schemeClr val="bg1">
              <a:lumMod val="8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시작하는 위치를 찍어주세요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1DFA11B-EDB5-4951-A302-FDD0A00783F6}"/>
              </a:ext>
            </a:extLst>
          </p:cNvPr>
          <p:cNvSpPr/>
          <p:nvPr/>
        </p:nvSpPr>
        <p:spPr>
          <a:xfrm>
            <a:off x="5205124" y="1783259"/>
            <a:ext cx="2156460" cy="2865120"/>
          </a:xfrm>
          <a:prstGeom prst="roundRect">
            <a:avLst>
              <a:gd name="adj" fmla="val 4861"/>
            </a:avLst>
          </a:prstGeom>
          <a:solidFill>
            <a:schemeClr val="bg1">
              <a:lumMod val="85000"/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4F3ECC-CD89-4406-BAA5-D50D0A48111E}"/>
              </a:ext>
            </a:extLst>
          </p:cNvPr>
          <p:cNvSpPr/>
          <p:nvPr/>
        </p:nvSpPr>
        <p:spPr>
          <a:xfrm>
            <a:off x="5356475" y="1982263"/>
            <a:ext cx="792480" cy="91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OX</a:t>
            </a:r>
            <a:endParaRPr lang="ko-KR" altLang="en-US" sz="1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EB1D5F5-5ABA-4A66-AAF1-AE5544CB11AF}"/>
              </a:ext>
            </a:extLst>
          </p:cNvPr>
          <p:cNvSpPr/>
          <p:nvPr/>
        </p:nvSpPr>
        <p:spPr>
          <a:xfrm>
            <a:off x="6408769" y="1982263"/>
            <a:ext cx="792480" cy="91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객관식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9266BED-0FE3-4FB0-8B33-00CB80B3CB13}"/>
              </a:ext>
            </a:extLst>
          </p:cNvPr>
          <p:cNvSpPr/>
          <p:nvPr/>
        </p:nvSpPr>
        <p:spPr>
          <a:xfrm>
            <a:off x="5356475" y="3102403"/>
            <a:ext cx="792480" cy="91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주관식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441AB2B-46C3-4904-9FAE-478B91A972AA}"/>
              </a:ext>
            </a:extLst>
          </p:cNvPr>
          <p:cNvSpPr/>
          <p:nvPr/>
        </p:nvSpPr>
        <p:spPr>
          <a:xfrm>
            <a:off x="6408769" y="3110024"/>
            <a:ext cx="792480" cy="91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지문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B5AE329-DAE8-4DA2-A330-44519FB6B500}"/>
              </a:ext>
            </a:extLst>
          </p:cNvPr>
          <p:cNvSpPr/>
          <p:nvPr/>
        </p:nvSpPr>
        <p:spPr>
          <a:xfrm>
            <a:off x="5551467" y="4187361"/>
            <a:ext cx="1463774" cy="23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 </a:t>
            </a:r>
            <a:r>
              <a:rPr lang="ko-KR" altLang="en-US" sz="9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05675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21730" r="14495" b="26242"/>
          <a:stretch/>
        </p:blipFill>
        <p:spPr>
          <a:xfrm rot="5400000">
            <a:off x="3825378" y="1912692"/>
            <a:ext cx="4915952" cy="2676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AD696D8-9C21-46A0-8990-CBB8EEC3595C}"/>
              </a:ext>
            </a:extLst>
          </p:cNvPr>
          <p:cNvSpPr/>
          <p:nvPr/>
        </p:nvSpPr>
        <p:spPr>
          <a:xfrm>
            <a:off x="4945310" y="792760"/>
            <a:ext cx="2676088" cy="387350"/>
          </a:xfrm>
          <a:prstGeom prst="roundRect">
            <a:avLst>
              <a:gd name="adj" fmla="val 26062"/>
            </a:avLst>
          </a:prstGeom>
          <a:solidFill>
            <a:schemeClr val="bg1">
              <a:lumMod val="8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다음 장소로 이동하세요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8879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21730" r="14495" b="26242"/>
          <a:stretch/>
        </p:blipFill>
        <p:spPr>
          <a:xfrm rot="5400000">
            <a:off x="3825378" y="1912692"/>
            <a:ext cx="4915952" cy="2676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AD696D8-9C21-46A0-8990-CBB8EEC3595C}"/>
              </a:ext>
            </a:extLst>
          </p:cNvPr>
          <p:cNvSpPr/>
          <p:nvPr/>
        </p:nvSpPr>
        <p:spPr>
          <a:xfrm>
            <a:off x="4945310" y="792760"/>
            <a:ext cx="2676088" cy="387350"/>
          </a:xfrm>
          <a:prstGeom prst="roundRect">
            <a:avLst>
              <a:gd name="adj" fmla="val 26062"/>
            </a:avLst>
          </a:prstGeom>
          <a:solidFill>
            <a:schemeClr val="bg1">
              <a:lumMod val="8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시작하는 위치를 찍어주세요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1DFA11B-EDB5-4951-A302-FDD0A00783F6}"/>
              </a:ext>
            </a:extLst>
          </p:cNvPr>
          <p:cNvSpPr/>
          <p:nvPr/>
        </p:nvSpPr>
        <p:spPr>
          <a:xfrm>
            <a:off x="5205124" y="1783259"/>
            <a:ext cx="2156460" cy="2865120"/>
          </a:xfrm>
          <a:prstGeom prst="roundRect">
            <a:avLst>
              <a:gd name="adj" fmla="val 4861"/>
            </a:avLst>
          </a:prstGeom>
          <a:solidFill>
            <a:schemeClr val="bg1">
              <a:lumMod val="85000"/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4F3ECC-CD89-4406-BAA5-D50D0A48111E}"/>
              </a:ext>
            </a:extLst>
          </p:cNvPr>
          <p:cNvSpPr/>
          <p:nvPr/>
        </p:nvSpPr>
        <p:spPr>
          <a:xfrm>
            <a:off x="5356475" y="1982263"/>
            <a:ext cx="792480" cy="91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OX</a:t>
            </a:r>
            <a:endParaRPr lang="ko-KR" altLang="en-US" sz="1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EB1D5F5-5ABA-4A66-AAF1-AE5544CB11AF}"/>
              </a:ext>
            </a:extLst>
          </p:cNvPr>
          <p:cNvSpPr/>
          <p:nvPr/>
        </p:nvSpPr>
        <p:spPr>
          <a:xfrm>
            <a:off x="6408769" y="1982263"/>
            <a:ext cx="792480" cy="91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객관식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9266BED-0FE3-4FB0-8B33-00CB80B3CB13}"/>
              </a:ext>
            </a:extLst>
          </p:cNvPr>
          <p:cNvSpPr/>
          <p:nvPr/>
        </p:nvSpPr>
        <p:spPr>
          <a:xfrm>
            <a:off x="5356475" y="3102403"/>
            <a:ext cx="792480" cy="91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주관식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441AB2B-46C3-4904-9FAE-478B91A972AA}"/>
              </a:ext>
            </a:extLst>
          </p:cNvPr>
          <p:cNvSpPr/>
          <p:nvPr/>
        </p:nvSpPr>
        <p:spPr>
          <a:xfrm>
            <a:off x="6408769" y="3110024"/>
            <a:ext cx="792480" cy="91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지문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B5AE329-DAE8-4DA2-A330-44519FB6B500}"/>
              </a:ext>
            </a:extLst>
          </p:cNvPr>
          <p:cNvSpPr/>
          <p:nvPr/>
        </p:nvSpPr>
        <p:spPr>
          <a:xfrm>
            <a:off x="5551467" y="4187361"/>
            <a:ext cx="1463774" cy="23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 </a:t>
            </a:r>
            <a:r>
              <a:rPr lang="ko-KR" altLang="en-US" sz="900" dirty="0"/>
              <a:t>저장</a:t>
            </a:r>
          </a:p>
        </p:txBody>
      </p:sp>
      <p:sp>
        <p:nvSpPr>
          <p:cNvPr id="13" name="폭발: 8pt 12">
            <a:extLst>
              <a:ext uri="{FF2B5EF4-FFF2-40B4-BE49-F238E27FC236}">
                <a16:creationId xmlns:a16="http://schemas.microsoft.com/office/drawing/2014/main" id="{41B09E8D-6440-4798-AA9D-2BBB592CDE87}"/>
              </a:ext>
            </a:extLst>
          </p:cNvPr>
          <p:cNvSpPr/>
          <p:nvPr/>
        </p:nvSpPr>
        <p:spPr>
          <a:xfrm>
            <a:off x="6540475" y="4124211"/>
            <a:ext cx="474766" cy="47476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2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21730" r="14495" b="26242"/>
          <a:stretch/>
        </p:blipFill>
        <p:spPr>
          <a:xfrm rot="5400000">
            <a:off x="3825378" y="1912692"/>
            <a:ext cx="4915952" cy="2676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D1DB795-70A7-42E1-AF33-AC2A15B03C8D}"/>
              </a:ext>
            </a:extLst>
          </p:cNvPr>
          <p:cNvSpPr/>
          <p:nvPr/>
        </p:nvSpPr>
        <p:spPr>
          <a:xfrm>
            <a:off x="4945310" y="768350"/>
            <a:ext cx="2693740" cy="4964772"/>
          </a:xfrm>
          <a:prstGeom prst="roundRect">
            <a:avLst>
              <a:gd name="adj" fmla="val 41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5BC834-00D9-4A81-B170-23D72382CF79}"/>
              </a:ext>
            </a:extLst>
          </p:cNvPr>
          <p:cNvSpPr/>
          <p:nvPr/>
        </p:nvSpPr>
        <p:spPr>
          <a:xfrm>
            <a:off x="4945310" y="768350"/>
            <a:ext cx="2693740" cy="5695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퀴즈 추가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10118-90E2-41CC-8A9C-2E41FC98BF88}"/>
              </a:ext>
            </a:extLst>
          </p:cNvPr>
          <p:cNvSpPr/>
          <p:nvPr/>
        </p:nvSpPr>
        <p:spPr>
          <a:xfrm>
            <a:off x="5052302" y="1917854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OX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C76DEC-E5E1-421D-89A3-E42866229659}"/>
              </a:ext>
            </a:extLst>
          </p:cNvPr>
          <p:cNvSpPr/>
          <p:nvPr/>
        </p:nvSpPr>
        <p:spPr>
          <a:xfrm>
            <a:off x="4945310" y="1553447"/>
            <a:ext cx="2693740" cy="256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퀴즈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B906D1-E8A2-4B5D-9940-E21D7EB636D7}"/>
              </a:ext>
            </a:extLst>
          </p:cNvPr>
          <p:cNvSpPr/>
          <p:nvPr/>
        </p:nvSpPr>
        <p:spPr>
          <a:xfrm>
            <a:off x="5896412" y="1917852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객관식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90A02F-8A7C-4AB2-BE4C-DC98C2FF79B7}"/>
              </a:ext>
            </a:extLst>
          </p:cNvPr>
          <p:cNvSpPr/>
          <p:nvPr/>
        </p:nvSpPr>
        <p:spPr>
          <a:xfrm>
            <a:off x="6740294" y="1917852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주관식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3ADE05-2CBF-445C-A866-1A7BD7D5D673}"/>
              </a:ext>
            </a:extLst>
          </p:cNvPr>
          <p:cNvSpPr/>
          <p:nvPr/>
        </p:nvSpPr>
        <p:spPr>
          <a:xfrm>
            <a:off x="4946008" y="2728118"/>
            <a:ext cx="2693740" cy="256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연계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F34392-24B8-4CC4-94FF-D83CF19F0481}"/>
              </a:ext>
            </a:extLst>
          </p:cNvPr>
          <p:cNvSpPr/>
          <p:nvPr/>
        </p:nvSpPr>
        <p:spPr>
          <a:xfrm>
            <a:off x="5052302" y="3085209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연계</a:t>
            </a:r>
            <a:endParaRPr lang="en-US" altLang="ko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DC421D-F547-4539-A1A2-04928DEC93B5}"/>
              </a:ext>
            </a:extLst>
          </p:cNvPr>
          <p:cNvSpPr/>
          <p:nvPr/>
        </p:nvSpPr>
        <p:spPr>
          <a:xfrm>
            <a:off x="4945310" y="3895475"/>
            <a:ext cx="2693740" cy="256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배치형 힌트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FFAEB8-15AC-4EB0-80ED-E3D155EDC7DE}"/>
              </a:ext>
            </a:extLst>
          </p:cNvPr>
          <p:cNvSpPr/>
          <p:nvPr/>
        </p:nvSpPr>
        <p:spPr>
          <a:xfrm>
            <a:off x="5051604" y="4252566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캐릭터</a:t>
            </a:r>
            <a:endParaRPr lang="en-US" altLang="ko-KR" sz="1400" dirty="0"/>
          </a:p>
        </p:txBody>
      </p:sp>
      <p:sp>
        <p:nvSpPr>
          <p:cNvPr id="24" name="폭발: 8pt 23">
            <a:extLst>
              <a:ext uri="{FF2B5EF4-FFF2-40B4-BE49-F238E27FC236}">
                <a16:creationId xmlns:a16="http://schemas.microsoft.com/office/drawing/2014/main" id="{4027247E-A8E3-4DC9-8DA7-5D58B3F339C9}"/>
              </a:ext>
            </a:extLst>
          </p:cNvPr>
          <p:cNvSpPr/>
          <p:nvPr/>
        </p:nvSpPr>
        <p:spPr>
          <a:xfrm>
            <a:off x="5420250" y="4609677"/>
            <a:ext cx="474766" cy="47476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08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21730" r="14495" b="26242"/>
          <a:stretch/>
        </p:blipFill>
        <p:spPr>
          <a:xfrm rot="5400000">
            <a:off x="3825378" y="1912692"/>
            <a:ext cx="4915952" cy="2676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AD696D8-9C21-46A0-8990-CBB8EEC3595C}"/>
              </a:ext>
            </a:extLst>
          </p:cNvPr>
          <p:cNvSpPr/>
          <p:nvPr/>
        </p:nvSpPr>
        <p:spPr>
          <a:xfrm>
            <a:off x="4945310" y="792760"/>
            <a:ext cx="2676088" cy="387350"/>
          </a:xfrm>
          <a:prstGeom prst="roundRect">
            <a:avLst>
              <a:gd name="adj" fmla="val 26062"/>
            </a:avLst>
          </a:prstGeom>
          <a:solidFill>
            <a:schemeClr val="bg1">
              <a:lumMod val="8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시작점을 찍으세요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4419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21730" r="14495" b="26242"/>
          <a:stretch/>
        </p:blipFill>
        <p:spPr>
          <a:xfrm rot="5400000">
            <a:off x="3825378" y="1912692"/>
            <a:ext cx="4915952" cy="2676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AD696D8-9C21-46A0-8990-CBB8EEC3595C}"/>
              </a:ext>
            </a:extLst>
          </p:cNvPr>
          <p:cNvSpPr/>
          <p:nvPr/>
        </p:nvSpPr>
        <p:spPr>
          <a:xfrm>
            <a:off x="4945310" y="792760"/>
            <a:ext cx="2676088" cy="387350"/>
          </a:xfrm>
          <a:prstGeom prst="roundRect">
            <a:avLst>
              <a:gd name="adj" fmla="val 26062"/>
            </a:avLst>
          </a:prstGeom>
          <a:solidFill>
            <a:schemeClr val="bg1">
              <a:lumMod val="8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종료지점으로 이동하세요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3730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21730" r="14495" b="26242"/>
          <a:stretch/>
        </p:blipFill>
        <p:spPr>
          <a:xfrm rot="5400000">
            <a:off x="3825378" y="1912692"/>
            <a:ext cx="4915952" cy="2676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1DFA11B-EDB5-4951-A302-FDD0A00783F6}"/>
              </a:ext>
            </a:extLst>
          </p:cNvPr>
          <p:cNvSpPr/>
          <p:nvPr/>
        </p:nvSpPr>
        <p:spPr>
          <a:xfrm>
            <a:off x="5205124" y="1783259"/>
            <a:ext cx="2156460" cy="2865120"/>
          </a:xfrm>
          <a:prstGeom prst="roundRect">
            <a:avLst>
              <a:gd name="adj" fmla="val 4861"/>
            </a:avLst>
          </a:prstGeom>
          <a:solidFill>
            <a:schemeClr val="bg1">
              <a:lumMod val="85000"/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4F3ECC-CD89-4406-BAA5-D50D0A48111E}"/>
              </a:ext>
            </a:extLst>
          </p:cNvPr>
          <p:cNvSpPr/>
          <p:nvPr/>
        </p:nvSpPr>
        <p:spPr>
          <a:xfrm>
            <a:off x="5356475" y="1982263"/>
            <a:ext cx="792480" cy="91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EB1D5F5-5ABA-4A66-AAF1-AE5544CB11AF}"/>
              </a:ext>
            </a:extLst>
          </p:cNvPr>
          <p:cNvSpPr/>
          <p:nvPr/>
        </p:nvSpPr>
        <p:spPr>
          <a:xfrm>
            <a:off x="6408769" y="1982263"/>
            <a:ext cx="792480" cy="91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9266BED-0FE3-4FB0-8B33-00CB80B3CB13}"/>
              </a:ext>
            </a:extLst>
          </p:cNvPr>
          <p:cNvSpPr/>
          <p:nvPr/>
        </p:nvSpPr>
        <p:spPr>
          <a:xfrm>
            <a:off x="5356475" y="3102403"/>
            <a:ext cx="792480" cy="91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441AB2B-46C3-4904-9FAE-478B91A972AA}"/>
              </a:ext>
            </a:extLst>
          </p:cNvPr>
          <p:cNvSpPr/>
          <p:nvPr/>
        </p:nvSpPr>
        <p:spPr>
          <a:xfrm>
            <a:off x="6408769" y="3110024"/>
            <a:ext cx="792480" cy="91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B5AE329-DAE8-4DA2-A330-44519FB6B500}"/>
              </a:ext>
            </a:extLst>
          </p:cNvPr>
          <p:cNvSpPr/>
          <p:nvPr/>
        </p:nvSpPr>
        <p:spPr>
          <a:xfrm>
            <a:off x="5551467" y="4187361"/>
            <a:ext cx="1463774" cy="23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 </a:t>
            </a:r>
            <a:r>
              <a:rPr lang="ko-KR" altLang="en-US" sz="900" dirty="0"/>
              <a:t>저장</a:t>
            </a:r>
          </a:p>
        </p:txBody>
      </p:sp>
      <p:sp>
        <p:nvSpPr>
          <p:cNvPr id="13" name="폭발: 8pt 12">
            <a:extLst>
              <a:ext uri="{FF2B5EF4-FFF2-40B4-BE49-F238E27FC236}">
                <a16:creationId xmlns:a16="http://schemas.microsoft.com/office/drawing/2014/main" id="{41B09E8D-6440-4798-AA9D-2BBB592CDE87}"/>
              </a:ext>
            </a:extLst>
          </p:cNvPr>
          <p:cNvSpPr/>
          <p:nvPr/>
        </p:nvSpPr>
        <p:spPr>
          <a:xfrm>
            <a:off x="6540475" y="4124211"/>
            <a:ext cx="474766" cy="47476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1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D1DB795-70A7-42E1-AF33-AC2A15B03C8D}"/>
              </a:ext>
            </a:extLst>
          </p:cNvPr>
          <p:cNvSpPr/>
          <p:nvPr/>
        </p:nvSpPr>
        <p:spPr>
          <a:xfrm>
            <a:off x="4945310" y="768350"/>
            <a:ext cx="2693740" cy="4964772"/>
          </a:xfrm>
          <a:prstGeom prst="roundRect">
            <a:avLst>
              <a:gd name="adj" fmla="val 41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9" t="21730" r="43848" b="26242"/>
          <a:stretch/>
        </p:blipFill>
        <p:spPr>
          <a:xfrm rot="5400000">
            <a:off x="5958805" y="-245145"/>
            <a:ext cx="666750" cy="2693740"/>
          </a:xfrm>
          <a:prstGeom prst="roundRect">
            <a:avLst>
              <a:gd name="adj" fmla="val 14881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A679529-F1FB-4E83-8030-762FC7D79D67}"/>
              </a:ext>
            </a:extLst>
          </p:cNvPr>
          <p:cNvSpPr/>
          <p:nvPr/>
        </p:nvSpPr>
        <p:spPr>
          <a:xfrm>
            <a:off x="5016500" y="1913234"/>
            <a:ext cx="2159000" cy="3321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9F50E2-E147-42D8-9385-8F25D8AEAF93}"/>
              </a:ext>
            </a:extLst>
          </p:cNvPr>
          <p:cNvSpPr/>
          <p:nvPr/>
        </p:nvSpPr>
        <p:spPr>
          <a:xfrm>
            <a:off x="4945310" y="1503343"/>
            <a:ext cx="2693740" cy="33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FF6996-4506-4F69-81C9-BEC5D9C8E290}"/>
              </a:ext>
            </a:extLst>
          </p:cNvPr>
          <p:cNvSpPr/>
          <p:nvPr/>
        </p:nvSpPr>
        <p:spPr>
          <a:xfrm>
            <a:off x="4945310" y="3344227"/>
            <a:ext cx="2693740" cy="33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점수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25523A-F9FA-417B-B4F6-490ED4918B5D}"/>
              </a:ext>
            </a:extLst>
          </p:cNvPr>
          <p:cNvSpPr/>
          <p:nvPr/>
        </p:nvSpPr>
        <p:spPr>
          <a:xfrm>
            <a:off x="5016500" y="3754118"/>
            <a:ext cx="431800" cy="3321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EA9D54-F25A-4947-8431-F4594C0DB3CE}"/>
              </a:ext>
            </a:extLst>
          </p:cNvPr>
          <p:cNvSpPr/>
          <p:nvPr/>
        </p:nvSpPr>
        <p:spPr>
          <a:xfrm>
            <a:off x="4945310" y="4267865"/>
            <a:ext cx="2693740" cy="33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답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79F24FA-110E-4392-84F0-C6176918A30E}"/>
              </a:ext>
            </a:extLst>
          </p:cNvPr>
          <p:cNvSpPr/>
          <p:nvPr/>
        </p:nvSpPr>
        <p:spPr>
          <a:xfrm>
            <a:off x="5136133" y="4682212"/>
            <a:ext cx="1065022" cy="6032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7536FE5-3060-4FB7-A4A4-E29656385341}"/>
              </a:ext>
            </a:extLst>
          </p:cNvPr>
          <p:cNvSpPr/>
          <p:nvPr/>
        </p:nvSpPr>
        <p:spPr>
          <a:xfrm>
            <a:off x="6387591" y="4682212"/>
            <a:ext cx="1065023" cy="603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19C1D-95BC-4CE7-A67F-7C9E5DD1593B}"/>
              </a:ext>
            </a:extLst>
          </p:cNvPr>
          <p:cNvSpPr/>
          <p:nvPr/>
        </p:nvSpPr>
        <p:spPr>
          <a:xfrm>
            <a:off x="4945310" y="2392665"/>
            <a:ext cx="2693740" cy="33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문제 내용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96916A-4930-4055-8D61-625FE90D0C56}"/>
              </a:ext>
            </a:extLst>
          </p:cNvPr>
          <p:cNvSpPr/>
          <p:nvPr/>
        </p:nvSpPr>
        <p:spPr>
          <a:xfrm>
            <a:off x="5016500" y="2828588"/>
            <a:ext cx="2159000" cy="3321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9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21730" r="14495" b="26242"/>
          <a:stretch/>
        </p:blipFill>
        <p:spPr>
          <a:xfrm rot="5400000">
            <a:off x="3825378" y="1912692"/>
            <a:ext cx="4915952" cy="2676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AD696D8-9C21-46A0-8990-CBB8EEC3595C}"/>
              </a:ext>
            </a:extLst>
          </p:cNvPr>
          <p:cNvSpPr/>
          <p:nvPr/>
        </p:nvSpPr>
        <p:spPr>
          <a:xfrm>
            <a:off x="4945310" y="792760"/>
            <a:ext cx="2676088" cy="387350"/>
          </a:xfrm>
          <a:prstGeom prst="roundRect">
            <a:avLst>
              <a:gd name="adj" fmla="val 26062"/>
            </a:avLst>
          </a:prstGeom>
          <a:solidFill>
            <a:schemeClr val="bg1">
              <a:lumMod val="8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퀴즈를 심고자 하는 위치를 찍어주세요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9772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21730" r="14495" b="26242"/>
          <a:stretch/>
        </p:blipFill>
        <p:spPr>
          <a:xfrm rot="5400000">
            <a:off x="3825378" y="1912692"/>
            <a:ext cx="4915952" cy="2676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D1DB795-70A7-42E1-AF33-AC2A15B03C8D}"/>
              </a:ext>
            </a:extLst>
          </p:cNvPr>
          <p:cNvSpPr/>
          <p:nvPr/>
        </p:nvSpPr>
        <p:spPr>
          <a:xfrm>
            <a:off x="4945310" y="768350"/>
            <a:ext cx="2693740" cy="4964772"/>
          </a:xfrm>
          <a:prstGeom prst="roundRect">
            <a:avLst>
              <a:gd name="adj" fmla="val 41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5BC834-00D9-4A81-B170-23D72382CF79}"/>
              </a:ext>
            </a:extLst>
          </p:cNvPr>
          <p:cNvSpPr/>
          <p:nvPr/>
        </p:nvSpPr>
        <p:spPr>
          <a:xfrm>
            <a:off x="4945310" y="768350"/>
            <a:ext cx="2693740" cy="5695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퀴즈 추가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10118-90E2-41CC-8A9C-2E41FC98BF88}"/>
              </a:ext>
            </a:extLst>
          </p:cNvPr>
          <p:cNvSpPr/>
          <p:nvPr/>
        </p:nvSpPr>
        <p:spPr>
          <a:xfrm>
            <a:off x="5052302" y="1917854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OX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C76DEC-E5E1-421D-89A3-E42866229659}"/>
              </a:ext>
            </a:extLst>
          </p:cNvPr>
          <p:cNvSpPr/>
          <p:nvPr/>
        </p:nvSpPr>
        <p:spPr>
          <a:xfrm>
            <a:off x="4945310" y="1553447"/>
            <a:ext cx="2693740" cy="256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퀴즈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B906D1-E8A2-4B5D-9940-E21D7EB636D7}"/>
              </a:ext>
            </a:extLst>
          </p:cNvPr>
          <p:cNvSpPr/>
          <p:nvPr/>
        </p:nvSpPr>
        <p:spPr>
          <a:xfrm>
            <a:off x="5896412" y="1917852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객관식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90A02F-8A7C-4AB2-BE4C-DC98C2FF79B7}"/>
              </a:ext>
            </a:extLst>
          </p:cNvPr>
          <p:cNvSpPr/>
          <p:nvPr/>
        </p:nvSpPr>
        <p:spPr>
          <a:xfrm>
            <a:off x="6740294" y="1917852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주관식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3ADE05-2CBF-445C-A866-1A7BD7D5D673}"/>
              </a:ext>
            </a:extLst>
          </p:cNvPr>
          <p:cNvSpPr/>
          <p:nvPr/>
        </p:nvSpPr>
        <p:spPr>
          <a:xfrm>
            <a:off x="4946008" y="2728118"/>
            <a:ext cx="2693740" cy="256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연계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F34392-24B8-4CC4-94FF-D83CF19F0481}"/>
              </a:ext>
            </a:extLst>
          </p:cNvPr>
          <p:cNvSpPr/>
          <p:nvPr/>
        </p:nvSpPr>
        <p:spPr>
          <a:xfrm>
            <a:off x="5052302" y="3085209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연계</a:t>
            </a:r>
            <a:endParaRPr lang="en-US" altLang="ko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DC421D-F547-4539-A1A2-04928DEC93B5}"/>
              </a:ext>
            </a:extLst>
          </p:cNvPr>
          <p:cNvSpPr/>
          <p:nvPr/>
        </p:nvSpPr>
        <p:spPr>
          <a:xfrm>
            <a:off x="4945310" y="3895475"/>
            <a:ext cx="2693740" cy="256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배치형 힌트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FFAEB8-15AC-4EB0-80ED-E3D155EDC7DE}"/>
              </a:ext>
            </a:extLst>
          </p:cNvPr>
          <p:cNvSpPr/>
          <p:nvPr/>
        </p:nvSpPr>
        <p:spPr>
          <a:xfrm>
            <a:off x="5051604" y="4252566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캐릭터</a:t>
            </a:r>
            <a:endParaRPr lang="en-US" altLang="ko-KR" sz="1400" dirty="0"/>
          </a:p>
        </p:txBody>
      </p:sp>
      <p:sp>
        <p:nvSpPr>
          <p:cNvPr id="24" name="폭발: 8pt 23">
            <a:extLst>
              <a:ext uri="{FF2B5EF4-FFF2-40B4-BE49-F238E27FC236}">
                <a16:creationId xmlns:a16="http://schemas.microsoft.com/office/drawing/2014/main" id="{4027247E-A8E3-4DC9-8DA7-5D58B3F339C9}"/>
              </a:ext>
            </a:extLst>
          </p:cNvPr>
          <p:cNvSpPr/>
          <p:nvPr/>
        </p:nvSpPr>
        <p:spPr>
          <a:xfrm>
            <a:off x="6230643" y="2248524"/>
            <a:ext cx="474766" cy="47476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23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D1DB795-70A7-42E1-AF33-AC2A15B03C8D}"/>
              </a:ext>
            </a:extLst>
          </p:cNvPr>
          <p:cNvSpPr/>
          <p:nvPr/>
        </p:nvSpPr>
        <p:spPr>
          <a:xfrm>
            <a:off x="4945310" y="768350"/>
            <a:ext cx="2693740" cy="4964772"/>
          </a:xfrm>
          <a:prstGeom prst="roundRect">
            <a:avLst>
              <a:gd name="adj" fmla="val 41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9" t="21730" r="43848" b="26242"/>
          <a:stretch/>
        </p:blipFill>
        <p:spPr>
          <a:xfrm rot="5400000">
            <a:off x="5958805" y="-245145"/>
            <a:ext cx="666750" cy="2693740"/>
          </a:xfrm>
          <a:prstGeom prst="roundRect">
            <a:avLst>
              <a:gd name="adj" fmla="val 14881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A679529-F1FB-4E83-8030-762FC7D79D67}"/>
              </a:ext>
            </a:extLst>
          </p:cNvPr>
          <p:cNvSpPr/>
          <p:nvPr/>
        </p:nvSpPr>
        <p:spPr>
          <a:xfrm>
            <a:off x="5016500" y="1913234"/>
            <a:ext cx="2159000" cy="3321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9F50E2-E147-42D8-9385-8F25D8AEAF93}"/>
              </a:ext>
            </a:extLst>
          </p:cNvPr>
          <p:cNvSpPr/>
          <p:nvPr/>
        </p:nvSpPr>
        <p:spPr>
          <a:xfrm>
            <a:off x="4945310" y="1503343"/>
            <a:ext cx="2693740" cy="33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FF6996-4506-4F69-81C9-BEC5D9C8E290}"/>
              </a:ext>
            </a:extLst>
          </p:cNvPr>
          <p:cNvSpPr/>
          <p:nvPr/>
        </p:nvSpPr>
        <p:spPr>
          <a:xfrm>
            <a:off x="4945310" y="3344227"/>
            <a:ext cx="2693740" cy="33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점수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25523A-F9FA-417B-B4F6-490ED4918B5D}"/>
              </a:ext>
            </a:extLst>
          </p:cNvPr>
          <p:cNvSpPr/>
          <p:nvPr/>
        </p:nvSpPr>
        <p:spPr>
          <a:xfrm>
            <a:off x="5016500" y="3754118"/>
            <a:ext cx="431800" cy="3321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EA9D54-F25A-4947-8431-F4594C0DB3CE}"/>
              </a:ext>
            </a:extLst>
          </p:cNvPr>
          <p:cNvSpPr/>
          <p:nvPr/>
        </p:nvSpPr>
        <p:spPr>
          <a:xfrm>
            <a:off x="4945310" y="4267865"/>
            <a:ext cx="2693740" cy="33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답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79F24FA-110E-4392-84F0-C6176918A30E}"/>
              </a:ext>
            </a:extLst>
          </p:cNvPr>
          <p:cNvSpPr/>
          <p:nvPr/>
        </p:nvSpPr>
        <p:spPr>
          <a:xfrm>
            <a:off x="5136133" y="4682212"/>
            <a:ext cx="1065022" cy="6032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7536FE5-3060-4FB7-A4A4-E29656385341}"/>
              </a:ext>
            </a:extLst>
          </p:cNvPr>
          <p:cNvSpPr/>
          <p:nvPr/>
        </p:nvSpPr>
        <p:spPr>
          <a:xfrm>
            <a:off x="6387591" y="4684183"/>
            <a:ext cx="1065023" cy="603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19C1D-95BC-4CE7-A67F-7C9E5DD1593B}"/>
              </a:ext>
            </a:extLst>
          </p:cNvPr>
          <p:cNvSpPr/>
          <p:nvPr/>
        </p:nvSpPr>
        <p:spPr>
          <a:xfrm>
            <a:off x="4945310" y="2392665"/>
            <a:ext cx="2693740" cy="33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문제 내용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96916A-4930-4055-8D61-625FE90D0C56}"/>
              </a:ext>
            </a:extLst>
          </p:cNvPr>
          <p:cNvSpPr/>
          <p:nvPr/>
        </p:nvSpPr>
        <p:spPr>
          <a:xfrm>
            <a:off x="5016500" y="2828588"/>
            <a:ext cx="2159000" cy="3321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48EA63E-1D5F-4146-B33D-C81DCBA500F7}"/>
              </a:ext>
            </a:extLst>
          </p:cNvPr>
          <p:cNvSpPr/>
          <p:nvPr/>
        </p:nvSpPr>
        <p:spPr>
          <a:xfrm>
            <a:off x="5136133" y="5394814"/>
            <a:ext cx="1065023" cy="603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7B0E2FC-48E3-4EE8-A6C1-D641309BA43D}"/>
              </a:ext>
            </a:extLst>
          </p:cNvPr>
          <p:cNvSpPr/>
          <p:nvPr/>
        </p:nvSpPr>
        <p:spPr>
          <a:xfrm>
            <a:off x="6387591" y="5371628"/>
            <a:ext cx="1065023" cy="603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2A5391-CE90-4309-BE57-533E062723ED}"/>
              </a:ext>
            </a:extLst>
          </p:cNvPr>
          <p:cNvSpPr/>
          <p:nvPr/>
        </p:nvSpPr>
        <p:spPr>
          <a:xfrm>
            <a:off x="5016500" y="5740742"/>
            <a:ext cx="2534920" cy="264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3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21730" r="14495" b="26242"/>
          <a:stretch/>
        </p:blipFill>
        <p:spPr>
          <a:xfrm rot="5400000">
            <a:off x="3825378" y="1912692"/>
            <a:ext cx="4915952" cy="2676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AD696D8-9C21-46A0-8990-CBB8EEC3595C}"/>
              </a:ext>
            </a:extLst>
          </p:cNvPr>
          <p:cNvSpPr/>
          <p:nvPr/>
        </p:nvSpPr>
        <p:spPr>
          <a:xfrm>
            <a:off x="4945310" y="792760"/>
            <a:ext cx="2676088" cy="387350"/>
          </a:xfrm>
          <a:prstGeom prst="roundRect">
            <a:avLst>
              <a:gd name="adj" fmla="val 26062"/>
            </a:avLst>
          </a:prstGeom>
          <a:solidFill>
            <a:schemeClr val="bg1">
              <a:lumMod val="8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퀴즈를 심고자 하는 위치를 찍어주세요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8669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21730" r="14495" b="26242"/>
          <a:stretch/>
        </p:blipFill>
        <p:spPr>
          <a:xfrm rot="5400000">
            <a:off x="3825378" y="1912692"/>
            <a:ext cx="4915952" cy="2676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D1DB795-70A7-42E1-AF33-AC2A15B03C8D}"/>
              </a:ext>
            </a:extLst>
          </p:cNvPr>
          <p:cNvSpPr/>
          <p:nvPr/>
        </p:nvSpPr>
        <p:spPr>
          <a:xfrm>
            <a:off x="4945310" y="768350"/>
            <a:ext cx="2693740" cy="4964772"/>
          </a:xfrm>
          <a:prstGeom prst="roundRect">
            <a:avLst>
              <a:gd name="adj" fmla="val 41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5BC834-00D9-4A81-B170-23D72382CF79}"/>
              </a:ext>
            </a:extLst>
          </p:cNvPr>
          <p:cNvSpPr/>
          <p:nvPr/>
        </p:nvSpPr>
        <p:spPr>
          <a:xfrm>
            <a:off x="4945310" y="768350"/>
            <a:ext cx="2693740" cy="5695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퀴즈 추가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10118-90E2-41CC-8A9C-2E41FC98BF88}"/>
              </a:ext>
            </a:extLst>
          </p:cNvPr>
          <p:cNvSpPr/>
          <p:nvPr/>
        </p:nvSpPr>
        <p:spPr>
          <a:xfrm>
            <a:off x="5052302" y="1917854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OX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C76DEC-E5E1-421D-89A3-E42866229659}"/>
              </a:ext>
            </a:extLst>
          </p:cNvPr>
          <p:cNvSpPr/>
          <p:nvPr/>
        </p:nvSpPr>
        <p:spPr>
          <a:xfrm>
            <a:off x="4945310" y="1553447"/>
            <a:ext cx="2693740" cy="256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퀴즈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B906D1-E8A2-4B5D-9940-E21D7EB636D7}"/>
              </a:ext>
            </a:extLst>
          </p:cNvPr>
          <p:cNvSpPr/>
          <p:nvPr/>
        </p:nvSpPr>
        <p:spPr>
          <a:xfrm>
            <a:off x="5896412" y="1917852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객관식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90A02F-8A7C-4AB2-BE4C-DC98C2FF79B7}"/>
              </a:ext>
            </a:extLst>
          </p:cNvPr>
          <p:cNvSpPr/>
          <p:nvPr/>
        </p:nvSpPr>
        <p:spPr>
          <a:xfrm>
            <a:off x="6740294" y="1917852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주관식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3ADE05-2CBF-445C-A866-1A7BD7D5D673}"/>
              </a:ext>
            </a:extLst>
          </p:cNvPr>
          <p:cNvSpPr/>
          <p:nvPr/>
        </p:nvSpPr>
        <p:spPr>
          <a:xfrm>
            <a:off x="4946008" y="2728118"/>
            <a:ext cx="2693740" cy="256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연계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F34392-24B8-4CC4-94FF-D83CF19F0481}"/>
              </a:ext>
            </a:extLst>
          </p:cNvPr>
          <p:cNvSpPr/>
          <p:nvPr/>
        </p:nvSpPr>
        <p:spPr>
          <a:xfrm>
            <a:off x="5052302" y="3085209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연계</a:t>
            </a:r>
            <a:endParaRPr lang="en-US" altLang="ko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DC421D-F547-4539-A1A2-04928DEC93B5}"/>
              </a:ext>
            </a:extLst>
          </p:cNvPr>
          <p:cNvSpPr/>
          <p:nvPr/>
        </p:nvSpPr>
        <p:spPr>
          <a:xfrm>
            <a:off x="4945310" y="3895475"/>
            <a:ext cx="2693740" cy="2566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배치형 힌트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FFAEB8-15AC-4EB0-80ED-E3D155EDC7DE}"/>
              </a:ext>
            </a:extLst>
          </p:cNvPr>
          <p:cNvSpPr/>
          <p:nvPr/>
        </p:nvSpPr>
        <p:spPr>
          <a:xfrm>
            <a:off x="5051604" y="4252566"/>
            <a:ext cx="737118" cy="60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캐릭터</a:t>
            </a:r>
            <a:endParaRPr lang="en-US" altLang="ko-KR" sz="1400" dirty="0"/>
          </a:p>
        </p:txBody>
      </p:sp>
      <p:sp>
        <p:nvSpPr>
          <p:cNvPr id="24" name="폭발: 8pt 23">
            <a:extLst>
              <a:ext uri="{FF2B5EF4-FFF2-40B4-BE49-F238E27FC236}">
                <a16:creationId xmlns:a16="http://schemas.microsoft.com/office/drawing/2014/main" id="{4027247E-A8E3-4DC9-8DA7-5D58B3F339C9}"/>
              </a:ext>
            </a:extLst>
          </p:cNvPr>
          <p:cNvSpPr/>
          <p:nvPr/>
        </p:nvSpPr>
        <p:spPr>
          <a:xfrm>
            <a:off x="7011472" y="2248524"/>
            <a:ext cx="474766" cy="47476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22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D1DB795-70A7-42E1-AF33-AC2A15B03C8D}"/>
              </a:ext>
            </a:extLst>
          </p:cNvPr>
          <p:cNvSpPr/>
          <p:nvPr/>
        </p:nvSpPr>
        <p:spPr>
          <a:xfrm>
            <a:off x="4945310" y="768350"/>
            <a:ext cx="2693740" cy="4964772"/>
          </a:xfrm>
          <a:prstGeom prst="roundRect">
            <a:avLst>
              <a:gd name="adj" fmla="val 41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9" t="21730" r="43848" b="26242"/>
          <a:stretch/>
        </p:blipFill>
        <p:spPr>
          <a:xfrm rot="5400000">
            <a:off x="5958805" y="-245145"/>
            <a:ext cx="666750" cy="2693740"/>
          </a:xfrm>
          <a:prstGeom prst="roundRect">
            <a:avLst>
              <a:gd name="adj" fmla="val 14881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A679529-F1FB-4E83-8030-762FC7D79D67}"/>
              </a:ext>
            </a:extLst>
          </p:cNvPr>
          <p:cNvSpPr/>
          <p:nvPr/>
        </p:nvSpPr>
        <p:spPr>
          <a:xfrm>
            <a:off x="5016500" y="1913234"/>
            <a:ext cx="2159000" cy="3321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9F50E2-E147-42D8-9385-8F25D8AEAF93}"/>
              </a:ext>
            </a:extLst>
          </p:cNvPr>
          <p:cNvSpPr/>
          <p:nvPr/>
        </p:nvSpPr>
        <p:spPr>
          <a:xfrm>
            <a:off x="4945310" y="1503343"/>
            <a:ext cx="2693740" cy="33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FF6996-4506-4F69-81C9-BEC5D9C8E290}"/>
              </a:ext>
            </a:extLst>
          </p:cNvPr>
          <p:cNvSpPr/>
          <p:nvPr/>
        </p:nvSpPr>
        <p:spPr>
          <a:xfrm>
            <a:off x="4945310" y="3344227"/>
            <a:ext cx="2693740" cy="33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점수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25523A-F9FA-417B-B4F6-490ED4918B5D}"/>
              </a:ext>
            </a:extLst>
          </p:cNvPr>
          <p:cNvSpPr/>
          <p:nvPr/>
        </p:nvSpPr>
        <p:spPr>
          <a:xfrm>
            <a:off x="5016500" y="3754118"/>
            <a:ext cx="431800" cy="3321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EA9D54-F25A-4947-8431-F4594C0DB3CE}"/>
              </a:ext>
            </a:extLst>
          </p:cNvPr>
          <p:cNvSpPr/>
          <p:nvPr/>
        </p:nvSpPr>
        <p:spPr>
          <a:xfrm>
            <a:off x="4945310" y="4267865"/>
            <a:ext cx="2693740" cy="33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답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19C1D-95BC-4CE7-A67F-7C9E5DD1593B}"/>
              </a:ext>
            </a:extLst>
          </p:cNvPr>
          <p:cNvSpPr/>
          <p:nvPr/>
        </p:nvSpPr>
        <p:spPr>
          <a:xfrm>
            <a:off x="4945310" y="2392665"/>
            <a:ext cx="2693740" cy="33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문제 내용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96916A-4930-4055-8D61-625FE90D0C56}"/>
              </a:ext>
            </a:extLst>
          </p:cNvPr>
          <p:cNvSpPr/>
          <p:nvPr/>
        </p:nvSpPr>
        <p:spPr>
          <a:xfrm>
            <a:off x="5016500" y="2828588"/>
            <a:ext cx="2159000" cy="3321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D77FFB-AB4B-40D2-826A-B00C4504BF39}"/>
              </a:ext>
            </a:extLst>
          </p:cNvPr>
          <p:cNvSpPr/>
          <p:nvPr/>
        </p:nvSpPr>
        <p:spPr>
          <a:xfrm>
            <a:off x="5016500" y="4677756"/>
            <a:ext cx="2159000" cy="3321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7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22367C-76BA-4BC0-9D76-8154113D55FD}"/>
              </a:ext>
            </a:extLst>
          </p:cNvPr>
          <p:cNvSpPr/>
          <p:nvPr/>
        </p:nvSpPr>
        <p:spPr>
          <a:xfrm>
            <a:off x="4639112" y="436227"/>
            <a:ext cx="3288484" cy="5629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건물이(가) 표시된 사진&#10;&#10;자동 생성된 설명">
            <a:extLst>
              <a:ext uri="{FF2B5EF4-FFF2-40B4-BE49-F238E27FC236}">
                <a16:creationId xmlns:a16="http://schemas.microsoft.com/office/drawing/2014/main" id="{D5E69D5F-7684-418F-8426-394EE3E9B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21730" r="14495" b="26242"/>
          <a:stretch/>
        </p:blipFill>
        <p:spPr>
          <a:xfrm rot="5400000">
            <a:off x="3825378" y="1912692"/>
            <a:ext cx="4915952" cy="2676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AD696D8-9C21-46A0-8990-CBB8EEC3595C}"/>
              </a:ext>
            </a:extLst>
          </p:cNvPr>
          <p:cNvSpPr/>
          <p:nvPr/>
        </p:nvSpPr>
        <p:spPr>
          <a:xfrm>
            <a:off x="4945310" y="792760"/>
            <a:ext cx="2676088" cy="387350"/>
          </a:xfrm>
          <a:prstGeom prst="roundRect">
            <a:avLst>
              <a:gd name="adj" fmla="val 26062"/>
            </a:avLst>
          </a:prstGeom>
          <a:solidFill>
            <a:schemeClr val="bg1">
              <a:lumMod val="8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퀴즈를 심고자 하는 위치를 찍어주세요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6238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130</Words>
  <Application>Microsoft Office PowerPoint</Application>
  <PresentationFormat>와이드스크린</PresentationFormat>
  <Paragraphs>86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이준 박</dc:creator>
  <cp:lastModifiedBy>이준 박</cp:lastModifiedBy>
  <cp:revision>14</cp:revision>
  <dcterms:created xsi:type="dcterms:W3CDTF">2020-04-28T08:56:53Z</dcterms:created>
  <dcterms:modified xsi:type="dcterms:W3CDTF">2020-04-28T13:27:03Z</dcterms:modified>
</cp:coreProperties>
</file>