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2DB54-C156-410B-9B15-2903720D6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F1964-F39E-4BD5-839C-5366DDC63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4CF56-E86A-4D27-8565-3285C350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A624-92D6-43E8-A230-E4DC6CC94AB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ADE83-CD22-43CD-A5C7-406EC718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2A028-466A-40CF-AED3-881FEB17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D70B-992A-4C32-A696-C4655D110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3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19995-60CF-4906-BC6F-41019892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067130-C4EE-4EC8-AE55-DA1F5B137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6EDF0-68E1-4BED-AFF6-A434A9C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A624-92D6-43E8-A230-E4DC6CC94AB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89A74-CA16-4ABA-AAA3-9DD25FFE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34194-4EB9-4D7C-A500-F4AFD6F0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D70B-992A-4C32-A696-C4655D110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6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6ADC51-48EE-4A03-904E-4D92A1938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815532-6623-4CD7-A146-F1730DC8F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DF444-E7C5-4BD9-9AE0-91CCAF31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A624-92D6-43E8-A230-E4DC6CC94AB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C453F-ED2A-489B-9B70-23527943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262CA-B608-4156-A2F7-68191B46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D70B-992A-4C32-A696-C4655D110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8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A63E3-4F8A-4409-BA48-577537D6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622E8-8AA8-4CE5-BB5C-BC40A432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799A0-727A-4379-8CCE-D17570E8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A624-92D6-43E8-A230-E4DC6CC94AB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57A0D-24E3-45F3-AA2E-604DFA54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ED435-E973-4D6B-BE14-0487F667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D70B-992A-4C32-A696-C4655D110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26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FED35-38F7-45B6-87FF-B07188B7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B21DE-50CA-4FE0-B3A0-9AA21553C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CFB38-63C8-4E2F-9ECB-AFAE948B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A624-92D6-43E8-A230-E4DC6CC94AB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1F79F-654B-48D2-920D-2E66971A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F8D2F-A5A4-40CC-AED7-986052F3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D70B-992A-4C32-A696-C4655D110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80DD0-E976-4AAC-80A4-CD42D924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4D3AF-6949-4C54-B377-5B79589F0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8054F7-1959-477C-937C-DAA51A5E5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06314-1480-47BE-9A85-6CE8654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A624-92D6-43E8-A230-E4DC6CC94AB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62CE39-9FE5-4655-85EF-EB90047B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7C316-56CF-4FB8-8C36-FBDA9F0E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D70B-992A-4C32-A696-C4655D110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7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AAA07-5956-4825-A3BD-F523ECAD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20320-601E-4D76-9EAC-121BE7D7A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F7D4D3-E74A-47A5-AA90-DCFF56153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8A5AE-2FF3-4332-A79E-019042E87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BF5597-4E63-4B71-B32B-492BCAD66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C21C4F-63C4-4397-923C-6102F3A8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A624-92D6-43E8-A230-E4DC6CC94AB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F77D8A-042D-4279-B60F-91F64A5A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389867-DC16-49E2-AB6B-A81CD37C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D70B-992A-4C32-A696-C4655D110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1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A98E4-1B02-40B2-8D9F-9730252B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5CBEE9-738B-444F-BBC4-68810242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A624-92D6-43E8-A230-E4DC6CC94AB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7A40FD-0210-402F-BA7A-063AFF81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329A5D-4314-4144-A8AF-B8C3A740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D70B-992A-4C32-A696-C4655D110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1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93EEBC-49C5-415E-A583-C2CBAD39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A624-92D6-43E8-A230-E4DC6CC94AB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DAC907-46A0-48E3-94B0-D483CBA8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58FA11-94EA-4159-9C26-A2B95EAC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D70B-992A-4C32-A696-C4655D110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3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DFB49-438A-4D43-8114-3D16A1BE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2B4A3-103E-436B-849D-FE6CB913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991C0-22CA-4ADA-82C7-139BBF02D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6499B-6A54-4987-9A43-F95829D1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A624-92D6-43E8-A230-E4DC6CC94AB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68B931-04C3-41A8-99DA-4AE065EF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BB967-B87B-4F71-B2A3-6A899311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D70B-992A-4C32-A696-C4655D110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7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C8C8E-F708-4550-986B-F0D57BA5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14EBA2-2773-4D30-957C-F788F030D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92B729-7306-4CD2-B4F5-AAB645E7D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D6AB9-049A-4434-B601-A5945DAE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A624-92D6-43E8-A230-E4DC6CC94AB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0880F2-C1EF-44E4-8C50-3F9077A8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31288-E4C3-47E5-9E75-3626ED60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D70B-992A-4C32-A696-C4655D110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4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C59E3C-9A96-4995-B889-FD5F2A12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8F9E4-B384-44B2-A17D-F82E2555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93A72-E9EB-4361-B1A8-2A34B9B8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A624-92D6-43E8-A230-E4DC6CC94AB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F2EE7-050C-4184-8DF0-77D2472D5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92142-BD2E-49C9-8A1E-86F80530B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D70B-992A-4C32-A696-C4655D110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1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DA9C21-6A53-4462-8165-DC344F809B07}"/>
              </a:ext>
            </a:extLst>
          </p:cNvPr>
          <p:cNvGrpSpPr/>
          <p:nvPr/>
        </p:nvGrpSpPr>
        <p:grpSpPr>
          <a:xfrm>
            <a:off x="803564" y="447392"/>
            <a:ext cx="1828799" cy="3189426"/>
            <a:chOff x="900546" y="239574"/>
            <a:chExt cx="1828799" cy="318942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94B71EA-E7CC-420A-B92C-032D74D1F961}"/>
                </a:ext>
              </a:extLst>
            </p:cNvPr>
            <p:cNvGrpSpPr/>
            <p:nvPr/>
          </p:nvGrpSpPr>
          <p:grpSpPr>
            <a:xfrm>
              <a:off x="900546" y="239574"/>
              <a:ext cx="1828799" cy="3189426"/>
              <a:chOff x="706583" y="561109"/>
              <a:chExt cx="1731818" cy="3020291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4D004D8-5D42-4D93-AD18-A8958E18D7F0}"/>
                  </a:ext>
                </a:extLst>
              </p:cNvPr>
              <p:cNvSpPr/>
              <p:nvPr/>
            </p:nvSpPr>
            <p:spPr>
              <a:xfrm>
                <a:off x="706583" y="561109"/>
                <a:ext cx="1731818" cy="3020291"/>
              </a:xfrm>
              <a:prstGeom prst="roundRect">
                <a:avLst>
                  <a:gd name="adj" fmla="val 62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1650331C-D845-45C0-8532-2A38138EDD4F}"/>
                  </a:ext>
                </a:extLst>
              </p:cNvPr>
              <p:cNvSpPr/>
              <p:nvPr/>
            </p:nvSpPr>
            <p:spPr>
              <a:xfrm>
                <a:off x="750275" y="637308"/>
                <a:ext cx="1644433" cy="2867891"/>
              </a:xfrm>
              <a:prstGeom prst="roundRect">
                <a:avLst>
                  <a:gd name="adj" fmla="val 62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2F0822C-F932-47DD-9B40-469510D3A2AD}"/>
                </a:ext>
              </a:extLst>
            </p:cNvPr>
            <p:cNvSpPr/>
            <p:nvPr/>
          </p:nvSpPr>
          <p:spPr>
            <a:xfrm>
              <a:off x="1302327" y="809050"/>
              <a:ext cx="1025236" cy="1025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MY</a:t>
              </a:r>
            </a:p>
            <a:p>
              <a:pPr algn="ctr"/>
              <a:r>
                <a:rPr lang="en-US" altLang="ko-KR" dirty="0"/>
                <a:t>QR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82AA5E-CE81-4448-B061-6721B2BAFA1E}"/>
                </a:ext>
              </a:extLst>
            </p:cNvPr>
            <p:cNvSpPr/>
            <p:nvPr/>
          </p:nvSpPr>
          <p:spPr>
            <a:xfrm>
              <a:off x="1302328" y="2307391"/>
              <a:ext cx="1025236" cy="5680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인식기</a:t>
              </a:r>
              <a:endParaRPr lang="en-US" altLang="ko-KR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916868-E098-4E6B-BF34-FFAB495D2FCB}"/>
              </a:ext>
            </a:extLst>
          </p:cNvPr>
          <p:cNvGrpSpPr/>
          <p:nvPr/>
        </p:nvGrpSpPr>
        <p:grpSpPr>
          <a:xfrm>
            <a:off x="2941865" y="447391"/>
            <a:ext cx="1828799" cy="3189426"/>
            <a:chOff x="900546" y="239574"/>
            <a:chExt cx="1828799" cy="318942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264251A-C686-4F55-969B-D785ADA9F3EC}"/>
                </a:ext>
              </a:extLst>
            </p:cNvPr>
            <p:cNvGrpSpPr/>
            <p:nvPr/>
          </p:nvGrpSpPr>
          <p:grpSpPr>
            <a:xfrm>
              <a:off x="900546" y="239574"/>
              <a:ext cx="1828799" cy="3189426"/>
              <a:chOff x="706583" y="561109"/>
              <a:chExt cx="1731818" cy="3020291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29A4D876-335C-4778-BD15-49D4C7884956}"/>
                  </a:ext>
                </a:extLst>
              </p:cNvPr>
              <p:cNvSpPr/>
              <p:nvPr/>
            </p:nvSpPr>
            <p:spPr>
              <a:xfrm>
                <a:off x="706583" y="561109"/>
                <a:ext cx="1731818" cy="3020291"/>
              </a:xfrm>
              <a:prstGeom prst="roundRect">
                <a:avLst>
                  <a:gd name="adj" fmla="val 62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1E4B5A8-9354-4B32-97F9-5D8861F4948F}"/>
                  </a:ext>
                </a:extLst>
              </p:cNvPr>
              <p:cNvSpPr/>
              <p:nvPr/>
            </p:nvSpPr>
            <p:spPr>
              <a:xfrm>
                <a:off x="750275" y="637308"/>
                <a:ext cx="1644433" cy="2867891"/>
              </a:xfrm>
              <a:prstGeom prst="roundRect">
                <a:avLst>
                  <a:gd name="adj" fmla="val 62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3C7D54-DA53-45CB-BD8E-84B6C70C9DC4}"/>
                </a:ext>
              </a:extLst>
            </p:cNvPr>
            <p:cNvSpPr/>
            <p:nvPr/>
          </p:nvSpPr>
          <p:spPr>
            <a:xfrm>
              <a:off x="1302327" y="809050"/>
              <a:ext cx="1025236" cy="102523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MY</a:t>
              </a:r>
            </a:p>
            <a:p>
              <a:pPr algn="ctr"/>
              <a:r>
                <a:rPr lang="en-US" altLang="ko-KR" dirty="0"/>
                <a:t>QR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AF0B6E-DB03-4533-92EF-32BAA4EE9097}"/>
                </a:ext>
              </a:extLst>
            </p:cNvPr>
            <p:cNvSpPr/>
            <p:nvPr/>
          </p:nvSpPr>
          <p:spPr>
            <a:xfrm>
              <a:off x="1214623" y="2307391"/>
              <a:ext cx="1200644" cy="5680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팀 나가기</a:t>
              </a:r>
              <a:endParaRPr lang="en-US" altLang="ko-KR" dirty="0"/>
            </a:p>
          </p:txBody>
        </p:sp>
      </p:grp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91EA33C5-37A2-4DA1-84A2-CC3049CD97E2}"/>
              </a:ext>
            </a:extLst>
          </p:cNvPr>
          <p:cNvSpPr/>
          <p:nvPr/>
        </p:nvSpPr>
        <p:spPr>
          <a:xfrm rot="7091640">
            <a:off x="1839269" y="4280590"/>
            <a:ext cx="782623" cy="1580013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3105069-EF28-47B9-AA02-2FE1C7C22DF8}"/>
              </a:ext>
            </a:extLst>
          </p:cNvPr>
          <p:cNvGrpSpPr/>
          <p:nvPr/>
        </p:nvGrpSpPr>
        <p:grpSpPr>
          <a:xfrm>
            <a:off x="5126306" y="447391"/>
            <a:ext cx="1828799" cy="3189426"/>
            <a:chOff x="900546" y="239574"/>
            <a:chExt cx="1828799" cy="318942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B6775A1-7356-4A7D-9955-B596E70CF0D4}"/>
                </a:ext>
              </a:extLst>
            </p:cNvPr>
            <p:cNvGrpSpPr/>
            <p:nvPr/>
          </p:nvGrpSpPr>
          <p:grpSpPr>
            <a:xfrm>
              <a:off x="900546" y="239574"/>
              <a:ext cx="1828799" cy="3189426"/>
              <a:chOff x="706583" y="561109"/>
              <a:chExt cx="1731818" cy="3020291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A032FB68-F217-4250-8451-A956A3516576}"/>
                  </a:ext>
                </a:extLst>
              </p:cNvPr>
              <p:cNvSpPr/>
              <p:nvPr/>
            </p:nvSpPr>
            <p:spPr>
              <a:xfrm>
                <a:off x="706583" y="561109"/>
                <a:ext cx="1731818" cy="3020291"/>
              </a:xfrm>
              <a:prstGeom prst="roundRect">
                <a:avLst>
                  <a:gd name="adj" fmla="val 62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2BB76CB9-459C-40FC-801D-7A6B11638AF0}"/>
                  </a:ext>
                </a:extLst>
              </p:cNvPr>
              <p:cNvSpPr/>
              <p:nvPr/>
            </p:nvSpPr>
            <p:spPr>
              <a:xfrm>
                <a:off x="750275" y="637308"/>
                <a:ext cx="1644433" cy="2867891"/>
              </a:xfrm>
              <a:prstGeom prst="roundRect">
                <a:avLst>
                  <a:gd name="adj" fmla="val 62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0F96F7B-5B95-44C6-B39D-85F1C025D1E4}"/>
                </a:ext>
              </a:extLst>
            </p:cNvPr>
            <p:cNvSpPr/>
            <p:nvPr/>
          </p:nvSpPr>
          <p:spPr>
            <a:xfrm>
              <a:off x="1302327" y="809050"/>
              <a:ext cx="1025236" cy="1025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MY</a:t>
              </a:r>
            </a:p>
            <a:p>
              <a:pPr algn="ctr"/>
              <a:r>
                <a:rPr lang="en-US" altLang="ko-KR" dirty="0"/>
                <a:t>QR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B720FEB-7FEA-4E6F-ADB0-F3E173BDFC1C}"/>
                </a:ext>
              </a:extLst>
            </p:cNvPr>
            <p:cNvSpPr/>
            <p:nvPr/>
          </p:nvSpPr>
          <p:spPr>
            <a:xfrm>
              <a:off x="1302328" y="2307391"/>
              <a:ext cx="1025236" cy="5680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인식기</a:t>
              </a:r>
              <a:endParaRPr lang="en-US" altLang="ko-KR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4E3CDF-D430-4BF0-B6E2-3AC2577C373B}"/>
              </a:ext>
            </a:extLst>
          </p:cNvPr>
          <p:cNvGrpSpPr/>
          <p:nvPr/>
        </p:nvGrpSpPr>
        <p:grpSpPr>
          <a:xfrm>
            <a:off x="8797636" y="1350818"/>
            <a:ext cx="1330036" cy="2078182"/>
            <a:chOff x="1052945" y="817418"/>
            <a:chExt cx="1330036" cy="207818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135EA53-3993-4AA7-975C-034C74A6CDF2}"/>
                </a:ext>
              </a:extLst>
            </p:cNvPr>
            <p:cNvSpPr/>
            <p:nvPr/>
          </p:nvSpPr>
          <p:spPr>
            <a:xfrm>
              <a:off x="1052945" y="817418"/>
              <a:ext cx="1330036" cy="207818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나가기 </a:t>
              </a:r>
              <a:endParaRPr lang="en-US" altLang="ko-KR" dirty="0"/>
            </a:p>
            <a:p>
              <a:pPr algn="ctr"/>
              <a:r>
                <a:rPr lang="ko-KR" altLang="en-US" dirty="0"/>
                <a:t>승인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0EAA5D6-2C4F-4E0A-AFCE-2222E9E63AB5}"/>
                </a:ext>
              </a:extLst>
            </p:cNvPr>
            <p:cNvGrpSpPr/>
            <p:nvPr/>
          </p:nvGrpSpPr>
          <p:grpSpPr>
            <a:xfrm>
              <a:off x="1191490" y="2366908"/>
              <a:ext cx="1052946" cy="374073"/>
              <a:chOff x="7994073" y="1191491"/>
              <a:chExt cx="1052946" cy="374073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9268BAF-5D6F-4994-833A-D572225FD722}"/>
                  </a:ext>
                </a:extLst>
              </p:cNvPr>
              <p:cNvSpPr/>
              <p:nvPr/>
            </p:nvSpPr>
            <p:spPr>
              <a:xfrm>
                <a:off x="7994073" y="1191491"/>
                <a:ext cx="374073" cy="37407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O</a:t>
                </a:r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D54F39F-320F-488D-AA79-D51BC482FFB2}"/>
                  </a:ext>
                </a:extLst>
              </p:cNvPr>
              <p:cNvSpPr/>
              <p:nvPr/>
            </p:nvSpPr>
            <p:spPr>
              <a:xfrm>
                <a:off x="8672946" y="1191491"/>
                <a:ext cx="374073" cy="37407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</p:grpSp>
      </p:grpSp>
      <p:sp>
        <p:nvSpPr>
          <p:cNvPr id="25" name="폭발: 14pt 24">
            <a:extLst>
              <a:ext uri="{FF2B5EF4-FFF2-40B4-BE49-F238E27FC236}">
                <a16:creationId xmlns:a16="http://schemas.microsoft.com/office/drawing/2014/main" id="{A8CB0319-3C13-4BE3-AD3D-6114626EF352}"/>
              </a:ext>
            </a:extLst>
          </p:cNvPr>
          <p:cNvSpPr/>
          <p:nvPr/>
        </p:nvSpPr>
        <p:spPr>
          <a:xfrm>
            <a:off x="8682099" y="2621250"/>
            <a:ext cx="569257" cy="569257"/>
          </a:xfrm>
          <a:prstGeom prst="irregularSeal2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3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박이준</dc:creator>
  <cp:lastModifiedBy>박이준</cp:lastModifiedBy>
  <cp:revision>2</cp:revision>
  <dcterms:created xsi:type="dcterms:W3CDTF">2020-04-07T10:41:09Z</dcterms:created>
  <dcterms:modified xsi:type="dcterms:W3CDTF">2020-04-07T10:49:10Z</dcterms:modified>
</cp:coreProperties>
</file>