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576AC-32F0-4F97-B59B-8DEBF9BBE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B89BC-8082-42A7-A6D3-0C09CEDF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4572A-C038-4A94-80AD-ED36EAC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61330-CB6D-4403-8DAD-337EEF4F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CA4FF-7021-4E05-A972-B32D0608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9877-0772-4DA9-B02F-36C7670F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0D985-CA10-4578-9E07-219A48DE6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4EB47-7D32-479A-8191-60EC1172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952C1-F4ED-4E3E-8ED8-1FFF80BB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27015-8023-4431-AD4E-2B02CFF6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883337-7616-47E3-8035-CB52DB261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213A6-B2F8-4429-9139-8F075C248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27C2-B5A7-445C-8676-21238DB0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898EA-B317-40EC-A96B-50653F6D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AB5E0-DABB-4B8C-9A39-7A03F884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9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F668A-62B6-4B7B-A451-8E2DBDB4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530EB-0CF8-42C2-9198-3E714FE5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2E2DE-3A43-4B5B-897B-C81F963E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D1ADF-605D-48B3-87EE-5897CCF5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4659C-06E8-49B1-B38B-2DAEE2F6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3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969CA-574E-4BDA-B10B-01E73303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14612-7A70-4E33-A4BA-763F11C7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4B5B4-5A44-41EB-BBE7-7FBF0559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EFA4E-C4AF-40ED-AF40-FF0DACC7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FC45A-517F-41E5-A812-97EFFF7A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5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69A2D-C414-46AF-BDF1-1BD7BDC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12435-221F-4B37-800D-ADC7C546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89E39-9C24-497B-80DA-8A1B811D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5C6C2-3158-44EF-982F-59F760F3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5FE97-55CB-49D9-99F3-D37F7389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A2B67-D520-40E6-AAC1-B5DAFA98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8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042E6-F9FF-4C0E-A494-EF399B6C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FC9EB-43FF-4FC8-90F4-7C02759D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DA1BB-FDF5-4AED-8541-91C017C3D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70B68-B6C7-4792-BD17-B4DF47103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4ACEC1-7441-4C8E-8993-644CA9CCF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1491C8-76C5-4936-98E0-BF7D4226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77BE0E-C483-479E-BC3E-18A04832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4AFEA-7963-4E81-B24B-5CB3CC42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3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4E2F9-A620-44AD-BB69-AAD2C7B3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A83F35-0285-4E50-97EF-60B568B3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41D0A9-24E2-4FF0-ABC3-4FBE589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45BCB-847F-478C-B541-90CE9A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8D214-7872-4B06-B55A-F7153A7D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A82716-3C74-49B2-B891-A1CBBA57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025A7-9046-40B8-B8EB-1E043B41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9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7446D-5A44-45C2-A2CE-0A6CAFBE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0840E-67BB-4943-96E1-88493087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066E6-99EA-4A8B-924A-32B884528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31160-D66A-4F76-9EF4-444FB2B5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56130-A30E-48BB-A192-105B527D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02F5A-EB54-45FC-8C17-B657B8C5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E6FB-DBA8-42E9-B695-665ED017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7CBAC5-D199-4C02-91E0-E13A38BC7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FA9BDB-0014-4060-94C4-FEB97679A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ACADE1-309E-4E39-9097-9B33BED2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9AE29-CCAE-4930-9D80-2E9F350D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12369-A6C9-436D-90A0-1270F4D0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A1BC59-738F-47B4-8667-443CE49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339E4-F17F-4B20-9750-1E1A4957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F38B1-9CA7-4E40-9A3A-6F92EDB3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6947-903A-466C-B141-22F542C65AC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F230B-6362-458B-81E8-5C7E07B47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4F1C4-8B77-4BCF-8C10-C20135879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199A-E166-41D9-B384-527CC180D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sparks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s.unity3d.com/2018/07/11/scripting-runtime-improvements-in-unity-2018-2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www.photonengine.com/ko-KR/PU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tools/network/pun-2-free-119922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results?search_query=photon+%EA%B2%8C%EC%9E%84%EC%84%9C%EB%B2%84+%EC%A0%9C%EC%9E%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5B2C9AC-E0BA-4126-A81D-EC1324176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89" t="-4782"/>
          <a:stretch/>
        </p:blipFill>
        <p:spPr>
          <a:xfrm>
            <a:off x="8552" y="3108251"/>
            <a:ext cx="6509532" cy="369332"/>
          </a:xfrm>
          <a:prstGeom prst="rect">
            <a:avLst/>
          </a:prstGeom>
        </p:spPr>
      </p:pic>
      <p:pic>
        <p:nvPicPr>
          <p:cNvPr id="4" name="그림 3">
            <a:hlinkClick r:id="rId3"/>
            <a:extLst>
              <a:ext uri="{FF2B5EF4-FFF2-40B4-BE49-F238E27FC236}">
                <a16:creationId xmlns:a16="http://schemas.microsoft.com/office/drawing/2014/main" id="{4E873D11-026F-4A61-85B7-8B360CEA8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664" y="1486603"/>
            <a:ext cx="2581635" cy="600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9797E-9D3B-403A-80BE-362F33D43172}"/>
              </a:ext>
            </a:extLst>
          </p:cNvPr>
          <p:cNvSpPr txBox="1"/>
          <p:nvPr/>
        </p:nvSpPr>
        <p:spPr>
          <a:xfrm>
            <a:off x="1090567" y="907546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기존 게임 서버 프로그램</a:t>
            </a:r>
            <a:r>
              <a:rPr lang="en-US" altLang="ko-KR" dirty="0"/>
              <a:t>(SaaS)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B12B5-4861-4EA2-B267-576AD566D5BD}"/>
              </a:ext>
            </a:extLst>
          </p:cNvPr>
          <p:cNvSpPr txBox="1"/>
          <p:nvPr/>
        </p:nvSpPr>
        <p:spPr>
          <a:xfrm>
            <a:off x="1182642" y="2667699"/>
            <a:ext cx="318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문제 사항 </a:t>
            </a:r>
            <a:r>
              <a:rPr lang="en-US" altLang="ko-KR" dirty="0"/>
              <a:t>Unity version </a:t>
            </a:r>
            <a:r>
              <a:rPr lang="ko-KR" altLang="en-US" dirty="0"/>
              <a:t>문제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AFA79A-8EA9-4BE3-A992-705C66DEB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362" y="0"/>
            <a:ext cx="5899638" cy="68580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B6F985-0360-431D-8342-BE6FD44AE2E5}"/>
              </a:ext>
            </a:extLst>
          </p:cNvPr>
          <p:cNvCxnSpPr>
            <a:cxnSpLocks/>
          </p:cNvCxnSpPr>
          <p:nvPr/>
        </p:nvCxnSpPr>
        <p:spPr>
          <a:xfrm>
            <a:off x="6292362" y="192947"/>
            <a:ext cx="10815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0D278D-08C0-487F-AEA5-F032A7B2C90A}"/>
              </a:ext>
            </a:extLst>
          </p:cNvPr>
          <p:cNvCxnSpPr>
            <a:cxnSpLocks/>
          </p:cNvCxnSpPr>
          <p:nvPr/>
        </p:nvCxnSpPr>
        <p:spPr>
          <a:xfrm>
            <a:off x="6292362" y="6653868"/>
            <a:ext cx="12325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hlinkClick r:id="rId6"/>
            <a:extLst>
              <a:ext uri="{FF2B5EF4-FFF2-40B4-BE49-F238E27FC236}">
                <a16:creationId xmlns:a16="http://schemas.microsoft.com/office/drawing/2014/main" id="{3BB57AFF-AE02-4478-B217-7ADCE0C43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837" y="3431984"/>
            <a:ext cx="5558970" cy="32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9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891AD268-A704-43C0-8924-92F1D16B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753"/>
            <a:ext cx="6512767" cy="3365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E4D122-0BA3-4021-BA25-5D2A4D313DA0}"/>
              </a:ext>
            </a:extLst>
          </p:cNvPr>
          <p:cNvSpPr txBox="1"/>
          <p:nvPr/>
        </p:nvSpPr>
        <p:spPr>
          <a:xfrm>
            <a:off x="1572268" y="272421"/>
            <a:ext cx="33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변경 게임 서버 프로그램</a:t>
            </a:r>
            <a:r>
              <a:rPr lang="en-US" altLang="ko-KR" dirty="0"/>
              <a:t>(PaaS)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B8238-EF1B-47CC-9F4F-EA647B41CE73}"/>
              </a:ext>
            </a:extLst>
          </p:cNvPr>
          <p:cNvSpPr txBox="1"/>
          <p:nvPr/>
        </p:nvSpPr>
        <p:spPr>
          <a:xfrm>
            <a:off x="2274383" y="453844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예시 자료</a:t>
            </a:r>
            <a:endParaRPr lang="en-US" altLang="ko-KR" dirty="0"/>
          </a:p>
        </p:txBody>
      </p:sp>
      <p:pic>
        <p:nvPicPr>
          <p:cNvPr id="8" name="그림 7">
            <a:hlinkClick r:id="rId4"/>
            <a:extLst>
              <a:ext uri="{FF2B5EF4-FFF2-40B4-BE49-F238E27FC236}">
                <a16:creationId xmlns:a16="http://schemas.microsoft.com/office/drawing/2014/main" id="{78DA3327-140A-498A-91C3-315213FA4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333" y="5036998"/>
            <a:ext cx="4344098" cy="2104227"/>
          </a:xfrm>
          <a:prstGeom prst="rect">
            <a:avLst/>
          </a:prstGeom>
        </p:spPr>
      </p:pic>
      <p:pic>
        <p:nvPicPr>
          <p:cNvPr id="9" name="그림 8">
            <a:hlinkClick r:id="rId6"/>
            <a:extLst>
              <a:ext uri="{FF2B5EF4-FFF2-40B4-BE49-F238E27FC236}">
                <a16:creationId xmlns:a16="http://schemas.microsoft.com/office/drawing/2014/main" id="{FD565F96-5826-4522-B312-20157DF73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302" y="850973"/>
            <a:ext cx="3791054" cy="2947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1A1CD-E9C5-455C-869C-BA7B750012C8}"/>
              </a:ext>
            </a:extLst>
          </p:cNvPr>
          <p:cNvSpPr txBox="1"/>
          <p:nvPr/>
        </p:nvSpPr>
        <p:spPr>
          <a:xfrm>
            <a:off x="7396782" y="481641"/>
            <a:ext cx="310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Unity Asset Store(Free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9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 박</dc:creator>
  <cp:lastModifiedBy>이준 박</cp:lastModifiedBy>
  <cp:revision>5</cp:revision>
  <dcterms:created xsi:type="dcterms:W3CDTF">2020-05-06T07:30:20Z</dcterms:created>
  <dcterms:modified xsi:type="dcterms:W3CDTF">2020-05-06T08:02:11Z</dcterms:modified>
</cp:coreProperties>
</file>