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889721" y="133995"/>
            <a:ext cx="1978169" cy="3684666"/>
            <a:chOff x="2960543" y="1283916"/>
            <a:chExt cx="1978169" cy="3684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231327" y="128391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AC47F-5DD7-41FC-AEDD-C7D9A1E02C79}"/>
              </a:ext>
            </a:extLst>
          </p:cNvPr>
          <p:cNvSpPr/>
          <p:nvPr/>
        </p:nvSpPr>
        <p:spPr>
          <a:xfrm>
            <a:off x="9506776" y="4581881"/>
            <a:ext cx="2494312" cy="2175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대회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개인전 </a:t>
            </a:r>
            <a:r>
              <a:rPr lang="en-US" altLang="ko-KR" dirty="0"/>
              <a:t>/ </a:t>
            </a:r>
            <a:r>
              <a:rPr lang="ko-KR" altLang="en-US" dirty="0" err="1"/>
              <a:t>팀전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팀전</a:t>
            </a:r>
            <a:r>
              <a:rPr lang="ko-KR" altLang="en-US" dirty="0"/>
              <a:t> 인원 수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비밀 번호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9074979" y="1349868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9074977" y="2181138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11308461" y="2287949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11308461" y="3049949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11302455" y="3811949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326FE31-AEA5-4AB6-BF5C-6C2F8E66AA89}"/>
              </a:ext>
            </a:extLst>
          </p:cNvPr>
          <p:cNvGrpSpPr/>
          <p:nvPr/>
        </p:nvGrpSpPr>
        <p:grpSpPr>
          <a:xfrm>
            <a:off x="4745680" y="2037558"/>
            <a:ext cx="2949462" cy="4655126"/>
            <a:chOff x="985814" y="1109819"/>
            <a:chExt cx="2949462" cy="4655126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D3704C8-6276-43C4-A17C-F2AAD4FA6536}"/>
                </a:ext>
              </a:extLst>
            </p:cNvPr>
            <p:cNvGrpSpPr/>
            <p:nvPr/>
          </p:nvGrpSpPr>
          <p:grpSpPr>
            <a:xfrm>
              <a:off x="985814" y="1109819"/>
              <a:ext cx="2949462" cy="4655126"/>
              <a:chOff x="1006537" y="1471749"/>
              <a:chExt cx="2949462" cy="42946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85514B7-F2B4-48A9-A10A-F5A1083B0D72}"/>
                  </a:ext>
                </a:extLst>
              </p:cNvPr>
              <p:cNvSpPr/>
              <p:nvPr/>
            </p:nvSpPr>
            <p:spPr>
              <a:xfrm>
                <a:off x="1006537" y="1471749"/>
                <a:ext cx="2949462" cy="42946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주관식 창</a:t>
                </a:r>
                <a:endParaRPr lang="en-US" altLang="ko-KR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F6025C50-6854-458F-B457-7486B5A858CA}"/>
                  </a:ext>
                </a:extLst>
              </p:cNvPr>
              <p:cNvSpPr/>
              <p:nvPr/>
            </p:nvSpPr>
            <p:spPr>
              <a:xfrm>
                <a:off x="1145997" y="1883015"/>
                <a:ext cx="635412" cy="467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설정</a:t>
                </a: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863609C-6DA6-4DDB-BF68-839C9BF1A6B0}"/>
                  </a:ext>
                </a:extLst>
              </p:cNvPr>
              <p:cNvSpPr/>
              <p:nvPr/>
            </p:nvSpPr>
            <p:spPr>
              <a:xfrm>
                <a:off x="1055065" y="2470861"/>
                <a:ext cx="817277" cy="467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주관식</a:t>
                </a:r>
              </a:p>
            </p:txBody>
          </p:sp>
        </p:grp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81C0B2C3-2C31-488E-BC5C-81D649D91ADA}"/>
                </a:ext>
              </a:extLst>
            </p:cNvPr>
            <p:cNvSpPr/>
            <p:nvPr/>
          </p:nvSpPr>
          <p:spPr>
            <a:xfrm>
              <a:off x="1034342" y="2776324"/>
              <a:ext cx="817277" cy="506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QR</a:t>
              </a:r>
            </a:p>
            <a:p>
              <a:pPr algn="ctr"/>
              <a:r>
                <a:rPr lang="ko-KR" altLang="en-US" sz="1000" dirty="0"/>
                <a:t>코드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C55BA27-FA6A-48DA-96AF-09F4D2E38AEF}"/>
              </a:ext>
            </a:extLst>
          </p:cNvPr>
          <p:cNvGrpSpPr/>
          <p:nvPr/>
        </p:nvGrpSpPr>
        <p:grpSpPr>
          <a:xfrm>
            <a:off x="5673329" y="2126095"/>
            <a:ext cx="2949462" cy="4655126"/>
            <a:chOff x="985814" y="1109819"/>
            <a:chExt cx="2949462" cy="4655126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8BD5794D-D041-40EF-AFA0-CCE8E3B58CC6}"/>
                </a:ext>
              </a:extLst>
            </p:cNvPr>
            <p:cNvGrpSpPr/>
            <p:nvPr/>
          </p:nvGrpSpPr>
          <p:grpSpPr>
            <a:xfrm>
              <a:off x="985814" y="1109819"/>
              <a:ext cx="2949462" cy="4655126"/>
              <a:chOff x="1006537" y="1471749"/>
              <a:chExt cx="2949462" cy="4294621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A91A1FB-8847-468D-BD09-102B4E3E1624}"/>
                  </a:ext>
                </a:extLst>
              </p:cNvPr>
              <p:cNvSpPr/>
              <p:nvPr/>
            </p:nvSpPr>
            <p:spPr>
              <a:xfrm>
                <a:off x="1006537" y="1471749"/>
                <a:ext cx="2949462" cy="4294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 dirty="0"/>
                  <a:t>AR </a:t>
                </a:r>
                <a:r>
                  <a:rPr lang="ko-KR" altLang="en-US" dirty="0"/>
                  <a:t>화면</a:t>
                </a:r>
                <a:endParaRPr lang="en-US" altLang="ko-KR" dirty="0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A91719C6-CDDD-437E-B7E6-989A08278A8E}"/>
                  </a:ext>
                </a:extLst>
              </p:cNvPr>
              <p:cNvSpPr/>
              <p:nvPr/>
            </p:nvSpPr>
            <p:spPr>
              <a:xfrm>
                <a:off x="1145997" y="1883015"/>
                <a:ext cx="635412" cy="467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설정</a:t>
                </a: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ECB7BB7A-E6F4-4E24-9A66-D4BF7E4C10DD}"/>
                  </a:ext>
                </a:extLst>
              </p:cNvPr>
              <p:cNvSpPr/>
              <p:nvPr/>
            </p:nvSpPr>
            <p:spPr>
              <a:xfrm>
                <a:off x="1055065" y="2470861"/>
                <a:ext cx="817277" cy="467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주관식</a:t>
                </a:r>
              </a:p>
            </p:txBody>
          </p:sp>
        </p:grp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5B12138-BAA3-4A11-8359-FB9A1426E405}"/>
                </a:ext>
              </a:extLst>
            </p:cNvPr>
            <p:cNvSpPr/>
            <p:nvPr/>
          </p:nvSpPr>
          <p:spPr>
            <a:xfrm>
              <a:off x="1034342" y="2776324"/>
              <a:ext cx="817277" cy="506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QR</a:t>
              </a:r>
            </a:p>
            <a:p>
              <a:pPr algn="ctr"/>
              <a:r>
                <a:rPr lang="ko-KR" altLang="en-US" sz="1000" dirty="0"/>
                <a:t>코드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82627BB-5167-4154-8510-6E0831BE3740}"/>
              </a:ext>
            </a:extLst>
          </p:cNvPr>
          <p:cNvGrpSpPr/>
          <p:nvPr/>
        </p:nvGrpSpPr>
        <p:grpSpPr>
          <a:xfrm>
            <a:off x="6963182" y="2137767"/>
            <a:ext cx="2951017" cy="4654561"/>
            <a:chOff x="1004982" y="1111809"/>
            <a:chExt cx="2951017" cy="4654561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4C6A8F8-EC17-48F3-901B-B1E9257BC7A6}"/>
                </a:ext>
              </a:extLst>
            </p:cNvPr>
            <p:cNvSpPr/>
            <p:nvPr/>
          </p:nvSpPr>
          <p:spPr>
            <a:xfrm>
              <a:off x="2072640" y="1111809"/>
              <a:ext cx="1067658" cy="4236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C879087-6758-46F6-A71C-325E4A3A6B62}"/>
                </a:ext>
              </a:extLst>
            </p:cNvPr>
            <p:cNvSpPr/>
            <p:nvPr/>
          </p:nvSpPr>
          <p:spPr>
            <a:xfrm>
              <a:off x="1004982" y="1111809"/>
              <a:ext cx="1067658" cy="423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1006537" y="1471749"/>
              <a:ext cx="2949462" cy="4294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/>
                <a:t>주관식 창</a:t>
              </a:r>
              <a:endParaRPr lang="en-US" altLang="ko-KR" dirty="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79B0961E-5927-419E-96DA-C7507E36399A}"/>
                </a:ext>
              </a:extLst>
            </p:cNvPr>
            <p:cNvSpPr/>
            <p:nvPr/>
          </p:nvSpPr>
          <p:spPr>
            <a:xfrm>
              <a:off x="1145997" y="1883015"/>
              <a:ext cx="635412" cy="467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설정</a:t>
              </a: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E7A4698E-2DBA-4B1F-9618-A98AC19783D9}"/>
                </a:ext>
              </a:extLst>
            </p:cNvPr>
            <p:cNvSpPr/>
            <p:nvPr/>
          </p:nvSpPr>
          <p:spPr>
            <a:xfrm>
              <a:off x="1055065" y="2470861"/>
              <a:ext cx="817277" cy="467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주관식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3C0E1063-EF28-4AEA-A75B-A137CD429A16}"/>
              </a:ext>
            </a:extLst>
          </p:cNvPr>
          <p:cNvGrpSpPr/>
          <p:nvPr/>
        </p:nvGrpSpPr>
        <p:grpSpPr>
          <a:xfrm>
            <a:off x="9071915" y="2126660"/>
            <a:ext cx="2951017" cy="4654561"/>
            <a:chOff x="1004982" y="1111809"/>
            <a:chExt cx="2951017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072640" y="1111809"/>
              <a:ext cx="1067658" cy="4236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1004982" y="1111809"/>
              <a:ext cx="1067658" cy="423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1006537" y="1471749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2D81988-C654-4F7A-A601-65C55D4F0498}"/>
                </a:ext>
              </a:extLst>
            </p:cNvPr>
            <p:cNvSpPr/>
            <p:nvPr/>
          </p:nvSpPr>
          <p:spPr>
            <a:xfrm>
              <a:off x="1145997" y="1883015"/>
              <a:ext cx="635412" cy="467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설정</a:t>
              </a: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4C36AD7-C793-4A42-A002-62ECB67519DA}"/>
                </a:ext>
              </a:extLst>
            </p:cNvPr>
            <p:cNvSpPr/>
            <p:nvPr/>
          </p:nvSpPr>
          <p:spPr>
            <a:xfrm>
              <a:off x="1055065" y="2470861"/>
              <a:ext cx="817277" cy="467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주관식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8513322" y="304594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B46384A-24A9-47C4-A58F-514B81F6E22D}"/>
              </a:ext>
            </a:extLst>
          </p:cNvPr>
          <p:cNvGrpSpPr/>
          <p:nvPr/>
        </p:nvGrpSpPr>
        <p:grpSpPr>
          <a:xfrm>
            <a:off x="8377948" y="70091"/>
            <a:ext cx="2494312" cy="3131643"/>
            <a:chOff x="4088270" y="2641606"/>
            <a:chExt cx="2494312" cy="313164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4DB481A-101A-4349-A1F0-B0D57AB4E857}"/>
                </a:ext>
              </a:extLst>
            </p:cNvPr>
            <p:cNvGrpSpPr/>
            <p:nvPr/>
          </p:nvGrpSpPr>
          <p:grpSpPr>
            <a:xfrm>
              <a:off x="4088270" y="3110177"/>
              <a:ext cx="2494312" cy="2663072"/>
              <a:chOff x="4487829" y="2378316"/>
              <a:chExt cx="2494312" cy="266307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4AC872F-BC83-4CE2-BA11-9B7705F493FD}"/>
                  </a:ext>
                </a:extLst>
              </p:cNvPr>
              <p:cNvSpPr/>
              <p:nvPr/>
            </p:nvSpPr>
            <p:spPr>
              <a:xfrm>
                <a:off x="4487829" y="2378316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새내기 대회</a:t>
                </a:r>
                <a:endParaRPr lang="en-US" altLang="ko-KR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6AFEF97F-925B-4AEC-ADEC-ECD8A1BD27EC}"/>
                  </a:ext>
                </a:extLst>
              </p:cNvPr>
              <p:cNvSpPr/>
              <p:nvPr/>
            </p:nvSpPr>
            <p:spPr>
              <a:xfrm>
                <a:off x="4487829" y="3709852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상시 대회</a:t>
                </a:r>
                <a:endParaRPr lang="en-US" altLang="ko-KR" dirty="0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06A7710-853D-4B13-9DA6-138AEF315F48}"/>
                </a:ext>
              </a:extLst>
            </p:cNvPr>
            <p:cNvSpPr txBox="1"/>
            <p:nvPr/>
          </p:nvSpPr>
          <p:spPr>
            <a:xfrm>
              <a:off x="4740551" y="264160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목록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2534366-0173-41BC-9018-B0F829EA9E94}"/>
              </a:ext>
            </a:extLst>
          </p:cNvPr>
          <p:cNvGrpSpPr/>
          <p:nvPr/>
        </p:nvGrpSpPr>
        <p:grpSpPr>
          <a:xfrm>
            <a:off x="8320059" y="59884"/>
            <a:ext cx="2494312" cy="3132238"/>
            <a:chOff x="6910641" y="2641011"/>
            <a:chExt cx="2494312" cy="3132238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3FEAE29-D45C-4299-80CD-A405482E0963}"/>
                </a:ext>
              </a:extLst>
            </p:cNvPr>
            <p:cNvGrpSpPr/>
            <p:nvPr/>
          </p:nvGrpSpPr>
          <p:grpSpPr>
            <a:xfrm>
              <a:off x="6910641" y="3110177"/>
              <a:ext cx="2494312" cy="2663072"/>
              <a:chOff x="4487829" y="2378316"/>
              <a:chExt cx="2494312" cy="266307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DBBE78B-6BB2-4155-9F0D-8A18D71B152A}"/>
                  </a:ext>
                </a:extLst>
              </p:cNvPr>
              <p:cNvSpPr/>
              <p:nvPr/>
            </p:nvSpPr>
            <p:spPr>
              <a:xfrm>
                <a:off x="4487829" y="2378316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동아리 대회</a:t>
                </a:r>
                <a:endParaRPr lang="en-US" altLang="ko-KR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7A93931-3705-45AA-821F-0449E0ED731A}"/>
                  </a:ext>
                </a:extLst>
              </p:cNvPr>
              <p:cNvSpPr/>
              <p:nvPr/>
            </p:nvSpPr>
            <p:spPr>
              <a:xfrm>
                <a:off x="4487829" y="3709852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축제 대회</a:t>
                </a:r>
                <a:endParaRPr lang="en-US" altLang="ko-KR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455389-8DDF-4E1C-A0F8-6980CCEB9FFB}"/>
                </a:ext>
              </a:extLst>
            </p:cNvPr>
            <p:cNvSpPr txBox="1"/>
            <p:nvPr/>
          </p:nvSpPr>
          <p:spPr>
            <a:xfrm>
              <a:off x="7562922" y="264101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상시 대회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038A83C-2C86-42AA-8784-8AFF1422BE4E}"/>
              </a:ext>
            </a:extLst>
          </p:cNvPr>
          <p:cNvGrpSpPr/>
          <p:nvPr/>
        </p:nvGrpSpPr>
        <p:grpSpPr>
          <a:xfrm>
            <a:off x="7040541" y="841433"/>
            <a:ext cx="1279517" cy="1921660"/>
            <a:chOff x="1840729" y="2534718"/>
            <a:chExt cx="1279517" cy="192166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F63532-05CD-4AD1-B568-4A555FFD8C10}"/>
                </a:ext>
              </a:extLst>
            </p:cNvPr>
            <p:cNvSpPr txBox="1"/>
            <p:nvPr/>
          </p:nvSpPr>
          <p:spPr>
            <a:xfrm>
              <a:off x="1840729" y="2534718"/>
              <a:ext cx="1279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분 </a:t>
              </a:r>
              <a:r>
                <a:rPr lang="en-US" altLang="ko-KR" dirty="0"/>
                <a:t>40</a:t>
              </a:r>
              <a:r>
                <a:rPr lang="ko-KR" altLang="en-US" dirty="0"/>
                <a:t>초</a:t>
              </a:r>
              <a:endParaRPr lang="en-US" altLang="ko-KR" dirty="0"/>
            </a:p>
            <a:p>
              <a:pPr algn="ctr"/>
              <a:r>
                <a:rPr lang="en-US" altLang="ko-KR" dirty="0"/>
                <a:t>95</a:t>
              </a:r>
              <a:r>
                <a:rPr lang="ko-KR" altLang="en-US" dirty="0"/>
                <a:t>개 성공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941460" y="382772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138</Words>
  <Application>Microsoft Office PowerPoint</Application>
  <PresentationFormat>와이드스크린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jjangyune@office.skhu.ac.kr</cp:lastModifiedBy>
  <cp:revision>14</cp:revision>
  <dcterms:created xsi:type="dcterms:W3CDTF">2020-04-07T12:06:37Z</dcterms:created>
  <dcterms:modified xsi:type="dcterms:W3CDTF">2020-04-08T05:23:49Z</dcterms:modified>
</cp:coreProperties>
</file>