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1491405" y="1603284"/>
            <a:ext cx="1978169" cy="3684801"/>
            <a:chOff x="2960543" y="1283781"/>
            <a:chExt cx="1978169" cy="368480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폐쇄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346743" y="128378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AC47F-5DD7-41FC-AEDD-C7D9A1E02C79}"/>
              </a:ext>
            </a:extLst>
          </p:cNvPr>
          <p:cNvSpPr/>
          <p:nvPr/>
        </p:nvSpPr>
        <p:spPr>
          <a:xfrm>
            <a:off x="9506776" y="4581881"/>
            <a:ext cx="2494312" cy="2175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대회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개인전 </a:t>
            </a:r>
            <a:r>
              <a:rPr lang="en-US" altLang="ko-KR" dirty="0"/>
              <a:t>/ </a:t>
            </a:r>
            <a:r>
              <a:rPr lang="ko-KR" altLang="en-US" dirty="0" err="1"/>
              <a:t>팀전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팀전</a:t>
            </a:r>
            <a:r>
              <a:rPr lang="ko-KR" altLang="en-US" dirty="0"/>
              <a:t> 인원 수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비밀 번호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9074979" y="1349868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9074977" y="2181138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11308461" y="2287949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11308461" y="3049949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11302455" y="3811949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436253" y="1292548"/>
            <a:ext cx="2951016" cy="4653478"/>
            <a:chOff x="710018" y="1452764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710018" y="1452764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5914161" y="2057224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7574571" y="2068604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4DB481A-101A-4349-A1F0-B0D57AB4E857}"/>
              </a:ext>
            </a:extLst>
          </p:cNvPr>
          <p:cNvGrpSpPr/>
          <p:nvPr/>
        </p:nvGrpSpPr>
        <p:grpSpPr>
          <a:xfrm>
            <a:off x="6334448" y="4185632"/>
            <a:ext cx="2930400" cy="2376477"/>
            <a:chOff x="4487829" y="2378316"/>
            <a:chExt cx="2494312" cy="2663072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AC872F-BC83-4CE2-BA11-9B7705F493FD}"/>
                </a:ext>
              </a:extLst>
            </p:cNvPr>
            <p:cNvSpPr/>
            <p:nvPr/>
          </p:nvSpPr>
          <p:spPr>
            <a:xfrm>
              <a:off x="4487829" y="2378316"/>
              <a:ext cx="2494312" cy="133153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새내기 대회</a:t>
              </a:r>
              <a:endParaRPr lang="en-US" altLang="ko-KR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AFEF97F-925B-4AEC-ADEC-ECD8A1BD27EC}"/>
                </a:ext>
              </a:extLst>
            </p:cNvPr>
            <p:cNvSpPr/>
            <p:nvPr/>
          </p:nvSpPr>
          <p:spPr>
            <a:xfrm>
              <a:off x="4487829" y="3709852"/>
              <a:ext cx="2494312" cy="1331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상시 대회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2534366-0173-41BC-9018-B0F829EA9E94}"/>
              </a:ext>
            </a:extLst>
          </p:cNvPr>
          <p:cNvGrpSpPr/>
          <p:nvPr/>
        </p:nvGrpSpPr>
        <p:grpSpPr>
          <a:xfrm>
            <a:off x="7487718" y="3689126"/>
            <a:ext cx="2952571" cy="3132238"/>
            <a:chOff x="6910641" y="2641011"/>
            <a:chExt cx="2494312" cy="3132238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3FEAE29-D45C-4299-80CD-A405482E0963}"/>
                </a:ext>
              </a:extLst>
            </p:cNvPr>
            <p:cNvGrpSpPr/>
            <p:nvPr/>
          </p:nvGrpSpPr>
          <p:grpSpPr>
            <a:xfrm>
              <a:off x="6910641" y="3110177"/>
              <a:ext cx="2494312" cy="2663072"/>
              <a:chOff x="4487829" y="2378316"/>
              <a:chExt cx="2494312" cy="266307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DBBE78B-6BB2-4155-9F0D-8A18D71B152A}"/>
                  </a:ext>
                </a:extLst>
              </p:cNvPr>
              <p:cNvSpPr/>
              <p:nvPr/>
            </p:nvSpPr>
            <p:spPr>
              <a:xfrm>
                <a:off x="4487830" y="2378316"/>
                <a:ext cx="2491686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동아리 대회</a:t>
                </a:r>
                <a:endParaRPr lang="en-US" altLang="ko-KR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7A93931-3705-45AA-821F-0449E0ED731A}"/>
                  </a:ext>
                </a:extLst>
              </p:cNvPr>
              <p:cNvSpPr/>
              <p:nvPr/>
            </p:nvSpPr>
            <p:spPr>
              <a:xfrm>
                <a:off x="4487829" y="3709852"/>
                <a:ext cx="2494312" cy="133153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dirty="0"/>
                  <a:t>축제 대회</a:t>
                </a:r>
                <a:endParaRPr lang="en-US" altLang="ko-KR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455389-8DDF-4E1C-A0F8-6980CCEB9FFB}"/>
                </a:ext>
              </a:extLst>
            </p:cNvPr>
            <p:cNvSpPr txBox="1"/>
            <p:nvPr/>
          </p:nvSpPr>
          <p:spPr>
            <a:xfrm>
              <a:off x="7562922" y="264101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상시 대회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038A83C-2C86-42AA-8784-8AFF1422BE4E}"/>
              </a:ext>
            </a:extLst>
          </p:cNvPr>
          <p:cNvGrpSpPr/>
          <p:nvPr/>
        </p:nvGrpSpPr>
        <p:grpSpPr>
          <a:xfrm>
            <a:off x="7040541" y="841433"/>
            <a:ext cx="1279517" cy="1921660"/>
            <a:chOff x="1840729" y="2534718"/>
            <a:chExt cx="1279517" cy="192166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F63532-05CD-4AD1-B568-4A555FFD8C10}"/>
                </a:ext>
              </a:extLst>
            </p:cNvPr>
            <p:cNvSpPr txBox="1"/>
            <p:nvPr/>
          </p:nvSpPr>
          <p:spPr>
            <a:xfrm>
              <a:off x="1840729" y="2534718"/>
              <a:ext cx="1279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분 </a:t>
              </a:r>
              <a:r>
                <a:rPr lang="en-US" altLang="ko-KR" dirty="0"/>
                <a:t>40</a:t>
              </a:r>
              <a:r>
                <a:rPr lang="ko-KR" altLang="en-US" dirty="0"/>
                <a:t>초</a:t>
              </a:r>
              <a:endParaRPr lang="en-US" altLang="ko-KR" dirty="0"/>
            </a:p>
            <a:p>
              <a:pPr algn="ctr"/>
              <a:r>
                <a:rPr lang="en-US" altLang="ko-KR" dirty="0"/>
                <a:t>95</a:t>
              </a:r>
              <a:r>
                <a:rPr lang="ko-KR" altLang="en-US" dirty="0"/>
                <a:t>개 성공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941460" y="382772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5CEA98-4A32-49C3-AF09-E26EAC6B1C6C}"/>
              </a:ext>
            </a:extLst>
          </p:cNvPr>
          <p:cNvSpPr/>
          <p:nvPr/>
        </p:nvSpPr>
        <p:spPr>
          <a:xfrm>
            <a:off x="414668" y="299725"/>
            <a:ext cx="2951017" cy="530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상시 대회 목록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766D72-9F3B-4403-A93A-44E1407F86FD}"/>
              </a:ext>
            </a:extLst>
          </p:cNvPr>
          <p:cNvGrpSpPr/>
          <p:nvPr/>
        </p:nvGrpSpPr>
        <p:grpSpPr>
          <a:xfrm>
            <a:off x="11628407" y="4469522"/>
            <a:ext cx="393854" cy="1331574"/>
            <a:chOff x="11482886" y="3608030"/>
            <a:chExt cx="393854" cy="13315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48A834-4440-4348-ACCE-696BA0410E64}"/>
                </a:ext>
              </a:extLst>
            </p:cNvPr>
            <p:cNvGrpSpPr/>
            <p:nvPr/>
          </p:nvGrpSpPr>
          <p:grpSpPr>
            <a:xfrm>
              <a:off x="11482886" y="3608030"/>
              <a:ext cx="393566" cy="900856"/>
              <a:chOff x="724523" y="1506167"/>
              <a:chExt cx="393566" cy="900856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F507317-3AD5-4D15-822C-84482898AC13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FC173D-F1DB-4353-9ABD-196A8471F586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9" name="그래픽 148" descr="단일 톱니바퀴">
                  <a:extLst>
                    <a:ext uri="{FF2B5EF4-FFF2-40B4-BE49-F238E27FC236}">
                      <a16:creationId xmlns:a16="http://schemas.microsoft.com/office/drawing/2014/main" id="{DEE4B1BD-8A78-4840-8A8D-F1BCA149F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9482F0A-C91A-4BBE-98E7-D06E198F11D8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5A65B97-2AE3-4070-8F8C-947C1D16D19E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0" name="그래픽 139" descr="RTL 목록">
                  <a:extLst>
                    <a:ext uri="{FF2B5EF4-FFF2-40B4-BE49-F238E27FC236}">
                      <a16:creationId xmlns:a16="http://schemas.microsoft.com/office/drawing/2014/main" id="{46E21433-1ADE-43FD-ADB8-23690E89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C577F6-12D0-4DC5-8169-B1399D94C7AC}"/>
                </a:ext>
              </a:extLst>
            </p:cNvPr>
            <p:cNvGrpSpPr/>
            <p:nvPr/>
          </p:nvGrpSpPr>
          <p:grpSpPr>
            <a:xfrm>
              <a:off x="11507275" y="4570139"/>
              <a:ext cx="369465" cy="369465"/>
              <a:chOff x="11507275" y="4570139"/>
              <a:chExt cx="369465" cy="369465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177BF884-474B-4FD4-8BC0-E5DA3396ECEF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7E141887-C989-42A3-B94B-93C048BE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EA6B1-F55D-41AC-95BB-C46A73D051D7}"/>
              </a:ext>
            </a:extLst>
          </p:cNvPr>
          <p:cNvGrpSpPr/>
          <p:nvPr/>
        </p:nvGrpSpPr>
        <p:grpSpPr>
          <a:xfrm>
            <a:off x="11027078" y="4542665"/>
            <a:ext cx="393566" cy="1844803"/>
            <a:chOff x="10861910" y="3514778"/>
            <a:chExt cx="393566" cy="18448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8908DF-39B3-4988-AE80-893476791ECE}"/>
                </a:ext>
              </a:extLst>
            </p:cNvPr>
            <p:cNvGrpSpPr/>
            <p:nvPr/>
          </p:nvGrpSpPr>
          <p:grpSpPr>
            <a:xfrm>
              <a:off x="10861910" y="3514778"/>
              <a:ext cx="393566" cy="1408146"/>
              <a:chOff x="853491" y="1228853"/>
              <a:chExt cx="393566" cy="14081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90ECDCE-BB93-4061-BA85-3AE58F9473F7}"/>
                  </a:ext>
                </a:extLst>
              </p:cNvPr>
              <p:cNvGrpSpPr/>
              <p:nvPr/>
            </p:nvGrpSpPr>
            <p:grpSpPr>
              <a:xfrm>
                <a:off x="853491" y="1228853"/>
                <a:ext cx="393566" cy="900856"/>
                <a:chOff x="724523" y="1506167"/>
                <a:chExt cx="393566" cy="90085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17E7F37-BF39-41E2-B9CE-36247B5763DE}"/>
                    </a:ext>
                  </a:extLst>
                </p:cNvPr>
                <p:cNvGrpSpPr/>
                <p:nvPr/>
              </p:nvGrpSpPr>
              <p:grpSpPr>
                <a:xfrm>
                  <a:off x="724523" y="1506167"/>
                  <a:ext cx="393566" cy="393566"/>
                  <a:chOff x="3429577" y="1676530"/>
                  <a:chExt cx="393566" cy="393566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2C417D02-1DA1-4974-AF9D-DC8C1F08AD90}"/>
                      </a:ext>
                    </a:extLst>
                  </p:cNvPr>
                  <p:cNvSpPr/>
                  <p:nvPr/>
                </p:nvSpPr>
                <p:spPr>
                  <a:xfrm>
                    <a:off x="3437629" y="1686069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6" name="그래픽 5" descr="단일 톱니바퀴">
                    <a:extLst>
                      <a:ext uri="{FF2B5EF4-FFF2-40B4-BE49-F238E27FC236}">
                        <a16:creationId xmlns:a16="http://schemas.microsoft.com/office/drawing/2014/main" id="{E172061E-8C3D-46E8-803E-1F3617BF7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577" y="1676530"/>
                    <a:ext cx="393566" cy="3935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D7BFC9F-A8EC-4942-9481-34ABF84698B5}"/>
                    </a:ext>
                  </a:extLst>
                </p:cNvPr>
                <p:cNvGrpSpPr/>
                <p:nvPr/>
              </p:nvGrpSpPr>
              <p:grpSpPr>
                <a:xfrm>
                  <a:off x="732575" y="2037558"/>
                  <a:ext cx="369465" cy="369465"/>
                  <a:chOff x="3900106" y="3218788"/>
                  <a:chExt cx="369465" cy="369465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03DA23BC-7828-4A88-9775-7D88FC0FC1BA}"/>
                      </a:ext>
                    </a:extLst>
                  </p:cNvPr>
                  <p:cNvSpPr/>
                  <p:nvPr/>
                </p:nvSpPr>
                <p:spPr>
                  <a:xfrm>
                    <a:off x="3900106" y="3218788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9" name="그래픽 8" descr="RTL 목록">
                    <a:extLst>
                      <a:ext uri="{FF2B5EF4-FFF2-40B4-BE49-F238E27FC236}">
                        <a16:creationId xmlns:a16="http://schemas.microsoft.com/office/drawing/2014/main" id="{88542E78-326E-459B-ABBB-21165E21F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1360" y="3280041"/>
                    <a:ext cx="246958" cy="24695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F7F744F-E3E7-4BF2-B6BD-975F8B8F6884}"/>
                  </a:ext>
                </a:extLst>
              </p:cNvPr>
              <p:cNvGrpSpPr/>
              <p:nvPr/>
            </p:nvGrpSpPr>
            <p:grpSpPr>
              <a:xfrm>
                <a:off x="861543" y="2267534"/>
                <a:ext cx="369465" cy="369465"/>
                <a:chOff x="4033313" y="3561186"/>
                <a:chExt cx="369465" cy="369465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8142F1A-004F-4432-8C17-1F27F4B16594}"/>
                    </a:ext>
                  </a:extLst>
                </p:cNvPr>
                <p:cNvSpPr/>
                <p:nvPr/>
              </p:nvSpPr>
              <p:spPr>
                <a:xfrm>
                  <a:off x="4033313" y="3561186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8" name="그래픽 17" descr="바코드">
                  <a:extLst>
                    <a:ext uri="{FF2B5EF4-FFF2-40B4-BE49-F238E27FC236}">
                      <a16:creationId xmlns:a16="http://schemas.microsoft.com/office/drawing/2014/main" id="{B22E59C9-586A-4757-8B68-F1F93213A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6824" y="3611351"/>
                  <a:ext cx="262441" cy="262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C88499D-1DB3-485C-8F46-EC78D7344F8E}"/>
                </a:ext>
              </a:extLst>
            </p:cNvPr>
            <p:cNvGrpSpPr/>
            <p:nvPr/>
          </p:nvGrpSpPr>
          <p:grpSpPr>
            <a:xfrm>
              <a:off x="10869962" y="4990116"/>
              <a:ext cx="369465" cy="369465"/>
              <a:chOff x="11507275" y="4570139"/>
              <a:chExt cx="369465" cy="36946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BB4662-7A21-4EB2-9772-1D46FF979103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9" name="그래픽 98" descr="사용자">
                <a:extLst>
                  <a:ext uri="{FF2B5EF4-FFF2-40B4-BE49-F238E27FC236}">
                    <a16:creationId xmlns:a16="http://schemas.microsoft.com/office/drawing/2014/main" id="{46135CDA-40DA-417A-AC4D-A9A08CCC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2D242-003A-43EA-87C4-DDB19D1B7C7A}"/>
              </a:ext>
            </a:extLst>
          </p:cNvPr>
          <p:cNvGrpSpPr/>
          <p:nvPr/>
        </p:nvGrpSpPr>
        <p:grpSpPr>
          <a:xfrm>
            <a:off x="4679964" y="2077334"/>
            <a:ext cx="2963365" cy="4210656"/>
            <a:chOff x="673473" y="1090215"/>
            <a:chExt cx="2963365" cy="42106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32FF3F-DB84-411D-8E4B-11B6A7884CEB}"/>
                </a:ext>
              </a:extLst>
            </p:cNvPr>
            <p:cNvGrpSpPr/>
            <p:nvPr/>
          </p:nvGrpSpPr>
          <p:grpSpPr>
            <a:xfrm>
              <a:off x="673473" y="1596893"/>
              <a:ext cx="2959225" cy="3645856"/>
              <a:chOff x="695346" y="1655333"/>
              <a:chExt cx="2959225" cy="36458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B4FF68-6D7B-49E7-8AF7-413C893FDD34}"/>
                  </a:ext>
                </a:extLst>
              </p:cNvPr>
              <p:cNvGrpSpPr/>
              <p:nvPr/>
            </p:nvGrpSpPr>
            <p:grpSpPr>
              <a:xfrm>
                <a:off x="695346" y="1655333"/>
                <a:ext cx="2955772" cy="944501"/>
                <a:chOff x="695346" y="1655333"/>
                <a:chExt cx="2955772" cy="1468774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970E38B-594E-4634-85C4-AFCC0FA5D319}"/>
                    </a:ext>
                  </a:extLst>
                </p:cNvPr>
                <p:cNvGrpSpPr/>
                <p:nvPr/>
              </p:nvGrpSpPr>
              <p:grpSpPr>
                <a:xfrm>
                  <a:off x="700100" y="1655333"/>
                  <a:ext cx="2951018" cy="992739"/>
                  <a:chOff x="931224" y="1823019"/>
                  <a:chExt cx="2951018" cy="992739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96DFEE83-3D01-4731-B790-7536C0B26C04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5" y="1823019"/>
                    <a:ext cx="2951017" cy="497340"/>
                    <a:chOff x="931225" y="1823019"/>
                    <a:chExt cx="2951017" cy="497340"/>
                  </a:xfrm>
                </p:grpSpPr>
                <p:sp>
                  <p:nvSpPr>
                    <p:cNvPr id="158" name="직사각형 157">
                      <a:extLst>
                        <a:ext uri="{FF2B5EF4-FFF2-40B4-BE49-F238E27FC236}">
                          <a16:creationId xmlns:a16="http://schemas.microsoft.com/office/drawing/2014/main" id="{6ED73535-A9BB-4411-AFAD-EF9CEC9E9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823019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68AEE856-01AD-43F0-81E3-4C139576B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823019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7F216FD5-A270-4A2C-817C-AC769E9C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823019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46759121-0813-4339-AC5B-D057EE7E6A57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4" y="2318418"/>
                    <a:ext cx="2951017" cy="497340"/>
                    <a:chOff x="931225" y="1749190"/>
                    <a:chExt cx="2951017" cy="497340"/>
                  </a:xfrm>
                </p:grpSpPr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12782363-5E72-403B-9BAB-C9E5D2CF2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49190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ED499A25-403D-44E1-88C7-5BCFCC3A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749190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2AB3EE1-A0DA-4418-8795-9AD147405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49190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02E4976-E6E7-4982-A1E4-4B0206FBD028}"/>
                    </a:ext>
                  </a:extLst>
                </p:cNvPr>
                <p:cNvGrpSpPr/>
                <p:nvPr/>
              </p:nvGrpSpPr>
              <p:grpSpPr>
                <a:xfrm>
                  <a:off x="695346" y="2626764"/>
                  <a:ext cx="2951017" cy="497343"/>
                  <a:chOff x="695346" y="2626764"/>
                  <a:chExt cx="2951017" cy="497343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C97C7B5-7680-4832-904E-984D1AE4CF10}"/>
                      </a:ext>
                    </a:extLst>
                  </p:cNvPr>
                  <p:cNvSpPr/>
                  <p:nvPr/>
                </p:nvSpPr>
                <p:spPr>
                  <a:xfrm>
                    <a:off x="1070407" y="262676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</a:t>
                    </a:r>
                    <a:endParaRPr lang="ko-KR" altLang="en-US" dirty="0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70D405B9-D8AF-4D42-9D1F-EF69F7389D3C}"/>
                      </a:ext>
                    </a:extLst>
                  </p:cNvPr>
                  <p:cNvSpPr/>
                  <p:nvPr/>
                </p:nvSpPr>
                <p:spPr>
                  <a:xfrm>
                    <a:off x="695346" y="2626767"/>
                    <a:ext cx="375061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196619A9-06A0-4AD5-B38E-1060BEAF9E5A}"/>
                      </a:ext>
                    </a:extLst>
                  </p:cNvPr>
                  <p:cNvSpPr/>
                  <p:nvPr/>
                </p:nvSpPr>
                <p:spPr>
                  <a:xfrm>
                    <a:off x="2809315" y="2626764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82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D1F9F1C7-F236-4F21-B8A7-C31DF2260EAB}"/>
                  </a:ext>
                </a:extLst>
              </p:cNvPr>
              <p:cNvGrpSpPr/>
              <p:nvPr/>
            </p:nvGrpSpPr>
            <p:grpSpPr>
              <a:xfrm>
                <a:off x="698191" y="2993963"/>
                <a:ext cx="2956380" cy="939841"/>
                <a:chOff x="698191" y="1697627"/>
                <a:chExt cx="2956380" cy="1461528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9B0E2BF9-B64F-470F-ADFB-307C37E36AF5}"/>
                    </a:ext>
                  </a:extLst>
                </p:cNvPr>
                <p:cNvGrpSpPr/>
                <p:nvPr/>
              </p:nvGrpSpPr>
              <p:grpSpPr>
                <a:xfrm>
                  <a:off x="703553" y="1697627"/>
                  <a:ext cx="2951018" cy="968812"/>
                  <a:chOff x="934677" y="1865313"/>
                  <a:chExt cx="2951018" cy="968812"/>
                </a:xfrm>
              </p:grpSpPr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A371D26A-1410-4F60-AB3D-F8AAA1F74693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8" y="1865313"/>
                    <a:ext cx="2951017" cy="497341"/>
                    <a:chOff x="934678" y="1865313"/>
                    <a:chExt cx="2951017" cy="497341"/>
                  </a:xfrm>
                </p:grpSpPr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A6852805-93BA-4D9F-B8D7-77A0E054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739" y="1865313"/>
                      <a:ext cx="173890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F54FEEF-8300-4A2B-9F26-02C5FE3A9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865313"/>
                      <a:ext cx="375061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B1AC5F0F-AC10-42C1-856E-2F658C310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647" y="1865313"/>
                      <a:ext cx="83704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53D30C0-B0E2-4C3C-ABBF-AB931D0AC4DA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7" y="2336782"/>
                    <a:ext cx="2947564" cy="497343"/>
                    <a:chOff x="934678" y="1767554"/>
                    <a:chExt cx="2947564" cy="497343"/>
                  </a:xfrm>
                </p:grpSpPr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CB60A42-AB68-4792-B746-78C987EE6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67554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9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0994F0CB-A58E-4321-B116-BF4C4A046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767556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8AA32F6A-A592-443E-B4C6-4308A25C9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67556"/>
                      <a:ext cx="83704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DB9069C-F344-472E-8B25-96EBC2955B38}"/>
                    </a:ext>
                  </a:extLst>
                </p:cNvPr>
                <p:cNvGrpSpPr/>
                <p:nvPr/>
              </p:nvGrpSpPr>
              <p:grpSpPr>
                <a:xfrm>
                  <a:off x="698191" y="2661812"/>
                  <a:ext cx="2947564" cy="497343"/>
                  <a:chOff x="698191" y="2661812"/>
                  <a:chExt cx="2947564" cy="497343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2C217B3-28B2-41E0-9EE0-E3101A9D2CB6}"/>
                      </a:ext>
                    </a:extLst>
                  </p:cNvPr>
                  <p:cNvSpPr/>
                  <p:nvPr/>
                </p:nvSpPr>
                <p:spPr>
                  <a:xfrm>
                    <a:off x="1069799" y="266181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20</a:t>
                    </a:r>
                    <a:endParaRPr lang="ko-KR" altLang="en-US" dirty="0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101A5461-C988-4D5B-8FA4-55110C479516}"/>
                      </a:ext>
                    </a:extLst>
                  </p:cNvPr>
                  <p:cNvSpPr/>
                  <p:nvPr/>
                </p:nvSpPr>
                <p:spPr>
                  <a:xfrm>
                    <a:off x="698191" y="2661814"/>
                    <a:ext cx="375061" cy="4973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9</a:t>
                    </a:r>
                    <a:endParaRPr lang="ko-KR" altLang="en-US" dirty="0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8E2C6655-5E7E-481A-8CE6-D6465C9A9828}"/>
                      </a:ext>
                    </a:extLst>
                  </p:cNvPr>
                  <p:cNvSpPr/>
                  <p:nvPr/>
                </p:nvSpPr>
                <p:spPr>
                  <a:xfrm>
                    <a:off x="2808707" y="2661812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0CAEDAA-336C-4223-B014-8864B27CC7E0}"/>
                  </a:ext>
                </a:extLst>
              </p:cNvPr>
              <p:cNvGrpSpPr/>
              <p:nvPr/>
            </p:nvGrpSpPr>
            <p:grpSpPr>
              <a:xfrm>
                <a:off x="702318" y="4344711"/>
                <a:ext cx="2951150" cy="956478"/>
                <a:chOff x="705771" y="1330049"/>
                <a:chExt cx="2951150" cy="1487400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5A57A127-D659-41CD-A945-FCE2B035735A}"/>
                    </a:ext>
                  </a:extLst>
                </p:cNvPr>
                <p:cNvGrpSpPr/>
                <p:nvPr/>
              </p:nvGrpSpPr>
              <p:grpSpPr>
                <a:xfrm>
                  <a:off x="709356" y="1330049"/>
                  <a:ext cx="2947565" cy="990066"/>
                  <a:chOff x="940480" y="1497735"/>
                  <a:chExt cx="2947565" cy="990066"/>
                </a:xfrm>
              </p:grpSpPr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4059EA68-E974-4C29-B629-46D6C442FE94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1" y="1497735"/>
                    <a:ext cx="2947564" cy="497343"/>
                    <a:chOff x="940481" y="1497735"/>
                    <a:chExt cx="2947564" cy="497343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1336AF32-7877-4B4B-BA00-D6EA8731B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97735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59C6204A-1C9A-477B-A7A4-84D27590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97738"/>
                      <a:ext cx="442393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1F521386-018E-49DB-B4C7-D56CA02F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97738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D4374E4C-EC9A-44DD-91DA-08BB18F815CB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0" y="1990460"/>
                    <a:ext cx="2947564" cy="497341"/>
                    <a:chOff x="940481" y="1421232"/>
                    <a:chExt cx="2947564" cy="497341"/>
                  </a:xfrm>
                </p:grpSpPr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2D49AD9-D783-4940-8814-83B44CF72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21232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0BC000FA-E32C-40D2-89B3-F7ED7BA2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21234"/>
                      <a:ext cx="442393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DA7823A1-E6D6-4426-A0AC-A57D5F88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21232"/>
                      <a:ext cx="837048" cy="49733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1B12C434-8DB7-4ECA-8F68-A035FF225F51}"/>
                    </a:ext>
                  </a:extLst>
                </p:cNvPr>
                <p:cNvGrpSpPr/>
                <p:nvPr/>
              </p:nvGrpSpPr>
              <p:grpSpPr>
                <a:xfrm>
                  <a:off x="705771" y="2320110"/>
                  <a:ext cx="2951017" cy="497339"/>
                  <a:chOff x="705771" y="2320110"/>
                  <a:chExt cx="2951017" cy="49733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E3D8945B-3430-4145-9D9B-A67FF9D05807}"/>
                      </a:ext>
                    </a:extLst>
                  </p:cNvPr>
                  <p:cNvSpPr/>
                  <p:nvPr/>
                </p:nvSpPr>
                <p:spPr>
                  <a:xfrm>
                    <a:off x="1080832" y="2320110"/>
                    <a:ext cx="173890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7</a:t>
                    </a:r>
                    <a:endParaRPr lang="ko-KR" altLang="en-US" dirty="0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C0D0E45B-122D-4658-9D43-55B687A524E8}"/>
                      </a:ext>
                    </a:extLst>
                  </p:cNvPr>
                  <p:cNvSpPr/>
                  <p:nvPr/>
                </p:nvSpPr>
                <p:spPr>
                  <a:xfrm>
                    <a:off x="705771" y="2320110"/>
                    <a:ext cx="442393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13</a:t>
                    </a:r>
                    <a:endParaRPr lang="ko-KR" altLang="en-US" dirty="0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60189C4C-B2AB-43C9-8738-DDD14C8612B0}"/>
                      </a:ext>
                    </a:extLst>
                  </p:cNvPr>
                  <p:cNvSpPr/>
                  <p:nvPr/>
                </p:nvSpPr>
                <p:spPr>
                  <a:xfrm>
                    <a:off x="2819740" y="2320110"/>
                    <a:ext cx="83704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CD84B81-3BE8-4FCB-AADF-C52FAA38F7BB}"/>
                  </a:ext>
                </a:extLst>
              </p:cNvPr>
              <p:cNvGrpSpPr/>
              <p:nvPr/>
            </p:nvGrpSpPr>
            <p:grpSpPr>
              <a:xfrm>
                <a:off x="702866" y="3912741"/>
                <a:ext cx="2947564" cy="448607"/>
                <a:chOff x="702866" y="3912741"/>
                <a:chExt cx="2947564" cy="448607"/>
              </a:xfrm>
            </p:grpSpPr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F84E4DC-4D5B-454A-BEA0-F1D9ECC5B3FF}"/>
                    </a:ext>
                  </a:extLst>
                </p:cNvPr>
                <p:cNvSpPr/>
                <p:nvPr/>
              </p:nvSpPr>
              <p:spPr>
                <a:xfrm>
                  <a:off x="1074474" y="3912741"/>
                  <a:ext cx="173890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Player 4</a:t>
                  </a:r>
                  <a:endParaRPr lang="ko-KR" altLang="en-US" dirty="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29DB03CE-44C3-4A84-BE28-766C744613B7}"/>
                    </a:ext>
                  </a:extLst>
                </p:cNvPr>
                <p:cNvSpPr/>
                <p:nvPr/>
              </p:nvSpPr>
              <p:spPr>
                <a:xfrm>
                  <a:off x="702866" y="3912741"/>
                  <a:ext cx="442526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062A9C-7C21-4993-9C3C-44609D33E960}"/>
                    </a:ext>
                  </a:extLst>
                </p:cNvPr>
                <p:cNvSpPr/>
                <p:nvPr/>
              </p:nvSpPr>
              <p:spPr>
                <a:xfrm>
                  <a:off x="2813382" y="3912741"/>
                  <a:ext cx="83704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47</a:t>
                  </a:r>
                  <a:endParaRPr lang="ko-KR" altLang="en-US" dirty="0"/>
                </a:p>
              </p:txBody>
            </p: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8DBAFC-39C5-4E92-A5FE-D1DE1527863E}"/>
                </a:ext>
              </a:extLst>
            </p:cNvPr>
            <p:cNvSpPr/>
            <p:nvPr/>
          </p:nvSpPr>
          <p:spPr>
            <a:xfrm>
              <a:off x="685821" y="1090215"/>
              <a:ext cx="2951017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순위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A388C8-6A2B-4EB5-9F31-5E193543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2767831"/>
              <a:ext cx="259133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313B103-18F6-403B-A5E2-C67A99562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5300871"/>
              <a:ext cx="280398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441112" y="129254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166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24</cp:revision>
  <dcterms:created xsi:type="dcterms:W3CDTF">2020-04-07T12:06:37Z</dcterms:created>
  <dcterms:modified xsi:type="dcterms:W3CDTF">2020-04-08T13:04:06Z</dcterms:modified>
</cp:coreProperties>
</file>