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0AB1-78A8-4DA1-870C-DC9C04EA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FF8A2-0A63-457B-B35F-A8F5B5E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8B490-ADD6-4413-A0F8-95B7F9C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2D90-66CD-4023-A518-4666EAB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FD4B2-A067-4680-8F34-36F4D45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DE35-17C9-4A0C-A829-87380A1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9FA80-9D27-4FDE-8644-535FE26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B8EE-A485-48BD-B79A-C189AE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E7-73E1-4DA8-835E-4609254A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4379-867F-461B-A5C1-6101190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09A9F-7DD5-4D5B-89D6-6660AB2F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CAAAE-CB13-4C21-9A3E-1646F02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97F1-451B-4E36-AD20-114D63B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2A582-16FD-45DB-B42B-D24864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C4D0-CC73-4A41-B3A4-6A4F02D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547-C8BB-4AB8-BEA1-F6162ED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B3BB-C2AF-4191-9A91-42729CF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B1DC5-FA4C-4BEC-B000-2F9D87D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BE81-175E-4CD1-800C-6493DB4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A935-9F90-427A-8310-744A7F2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5B05-D846-4F7E-9F63-9325811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CB0C-1AAA-45D5-8C04-BAE716EA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6F04-C2C8-477C-9CB2-77190236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969C-5473-4F42-8BFF-8034CF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3730-8539-4192-874A-3B6A39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C9CFE-73FD-4194-B8FB-84AA097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47B6-7344-4569-952B-145805D0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3868-C263-4099-91C1-6C2F253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59FE-FD99-401E-9D16-DEDB2A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94B4E-D5A3-4248-AB53-D36B387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A8CAD-C10F-4315-8481-BD0D44C3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60A-F421-4392-85B2-06A930AC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15DD-F093-4EFE-AD17-E171A2FD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61681-0F35-470F-8E4C-6B9759E3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8DACB-9DEC-417B-9ED0-BE1BF732B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C81C1-3E4E-4F70-8B81-2B08E9A6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EEFDE-E987-4F37-879F-45EC340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2E4C5-3A4C-41B0-A9C4-6D33C38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D2698-F55C-4E67-B9A1-4DD9DA7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2B80-372A-4797-AD1F-7BFA36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21390-8960-48FB-BD4A-32860B98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5FF15-278F-4348-A354-93B454E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93F79-0A1C-4AF9-ACE9-5A6F40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BD58C-F63A-4F21-8900-5FE7E1D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F1AD8-8218-4CC5-8558-82EFCB1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82446-6509-41EA-AA00-7B528B6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BF55-AD31-41C9-B204-5956D28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9814-C9B6-467F-8D25-F48D5FAC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8EC06-3742-4A6E-9CB9-2333FC7F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E4FAB-A998-4D19-8056-6ED8685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5013-D41B-42F5-A711-6628AEE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364B-BD17-4997-89D2-6A5672A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65F0-9E7A-4D9B-9C49-6B7803B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31AFE-FAD7-4B4D-853D-5F738628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3EB2-9667-421C-BDDF-3FBC240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AA6A5-F145-4247-936A-09F973E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F50-741D-40DF-9720-CED63F2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999E0-BB56-4E91-86FB-E4CF5CFC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DC653-48FB-4D54-8ECE-70EFB86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F7BA2-8BEA-4FC9-A1BD-26B8C82C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E6EE0-A748-4C25-8921-1574A7C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DF244-0610-42EF-A18B-435B8B01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9E4-B86D-4C35-B2BA-6C6C333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9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75E058-027F-4504-A1E7-97E996FA7821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752B2-3BE8-4997-AE66-6BAA9D8DEA5F}"/>
              </a:ext>
            </a:extLst>
          </p:cNvPr>
          <p:cNvGrpSpPr/>
          <p:nvPr/>
        </p:nvGrpSpPr>
        <p:grpSpPr>
          <a:xfrm>
            <a:off x="6889721" y="133995"/>
            <a:ext cx="1978169" cy="3684666"/>
            <a:chOff x="2960543" y="1283916"/>
            <a:chExt cx="1978169" cy="3684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0E9939C-98F9-46E7-ADBF-83B4FB47AD15}"/>
                </a:ext>
              </a:extLst>
            </p:cNvPr>
            <p:cNvSpPr/>
            <p:nvPr/>
          </p:nvSpPr>
          <p:spPr>
            <a:xfrm>
              <a:off x="2960543" y="1981200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변경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4034C8-4661-4712-87A6-0CB75287005C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대회 정보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FB48FB3-EB39-4734-9FDA-389DD56E7B9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모드 변경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E1F4500-9CD5-489F-889F-9DCD71948845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기타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0EDCA-6673-416C-B4A8-BC29346C1366}"/>
                </a:ext>
              </a:extLst>
            </p:cNvPr>
            <p:cNvSpPr txBox="1"/>
            <p:nvPr/>
          </p:nvSpPr>
          <p:spPr>
            <a:xfrm>
              <a:off x="3231327" y="128391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설정</a:t>
              </a:r>
              <a:endParaRPr lang="en-US" altLang="ko-KR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AC47F-5DD7-41FC-AEDD-C7D9A1E02C79}"/>
              </a:ext>
            </a:extLst>
          </p:cNvPr>
          <p:cNvSpPr/>
          <p:nvPr/>
        </p:nvSpPr>
        <p:spPr>
          <a:xfrm>
            <a:off x="9506776" y="4581881"/>
            <a:ext cx="2494312" cy="21751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대회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개인전 </a:t>
            </a:r>
            <a:r>
              <a:rPr lang="en-US" altLang="ko-KR" dirty="0"/>
              <a:t>/ </a:t>
            </a:r>
            <a:r>
              <a:rPr lang="ko-KR" altLang="en-US" dirty="0" err="1"/>
              <a:t>팀전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팀전</a:t>
            </a:r>
            <a:r>
              <a:rPr lang="ko-KR" altLang="en-US" dirty="0"/>
              <a:t> 인원 수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비밀 번호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A1350-3274-4D9B-AD01-C63301844C8D}"/>
              </a:ext>
            </a:extLst>
          </p:cNvPr>
          <p:cNvGrpSpPr/>
          <p:nvPr/>
        </p:nvGrpSpPr>
        <p:grpSpPr>
          <a:xfrm>
            <a:off x="9074979" y="1349868"/>
            <a:ext cx="2951017" cy="554181"/>
            <a:chOff x="2466110" y="955964"/>
            <a:chExt cx="2951017" cy="554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FC66F-E8DE-4087-9ACF-1085E60FFBD1}"/>
                </a:ext>
              </a:extLst>
            </p:cNvPr>
            <p:cNvSpPr/>
            <p:nvPr/>
          </p:nvSpPr>
          <p:spPr>
            <a:xfrm>
              <a:off x="2466110" y="955964"/>
              <a:ext cx="2951017" cy="5541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목록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AF64B6-69BF-487D-8BAF-0CFBA2C7CBD9}"/>
                </a:ext>
              </a:extLst>
            </p:cNvPr>
            <p:cNvSpPr/>
            <p:nvPr/>
          </p:nvSpPr>
          <p:spPr>
            <a:xfrm>
              <a:off x="4973781" y="1018309"/>
              <a:ext cx="443346" cy="42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EA8CB4-0F67-4101-9BDA-4758F651FC4B}"/>
              </a:ext>
            </a:extLst>
          </p:cNvPr>
          <p:cNvGrpSpPr/>
          <p:nvPr/>
        </p:nvGrpSpPr>
        <p:grpSpPr>
          <a:xfrm>
            <a:off x="9074977" y="2181138"/>
            <a:ext cx="2951019" cy="2286000"/>
            <a:chOff x="8250380" y="3886200"/>
            <a:chExt cx="2951019" cy="2286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BA640C-1D49-4565-A97E-C56D628B7E9E}"/>
                </a:ext>
              </a:extLst>
            </p:cNvPr>
            <p:cNvSpPr/>
            <p:nvPr/>
          </p:nvSpPr>
          <p:spPr>
            <a:xfrm>
              <a:off x="8250382" y="3886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B66B7-CB9E-403B-8184-79B1808E7B3E}"/>
                </a:ext>
              </a:extLst>
            </p:cNvPr>
            <p:cNvSpPr/>
            <p:nvPr/>
          </p:nvSpPr>
          <p:spPr>
            <a:xfrm>
              <a:off x="8250381" y="4648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E799E8-9E24-4B50-A931-02EEA6B82147}"/>
                </a:ext>
              </a:extLst>
            </p:cNvPr>
            <p:cNvSpPr/>
            <p:nvPr/>
          </p:nvSpPr>
          <p:spPr>
            <a:xfrm>
              <a:off x="8250380" y="5410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B36051-1BD6-4524-AB35-E55FE334544A}"/>
              </a:ext>
            </a:extLst>
          </p:cNvPr>
          <p:cNvGrpSpPr/>
          <p:nvPr/>
        </p:nvGrpSpPr>
        <p:grpSpPr>
          <a:xfrm>
            <a:off x="11308461" y="2287949"/>
            <a:ext cx="548378" cy="548378"/>
            <a:chOff x="4775792" y="1746844"/>
            <a:chExt cx="548378" cy="5483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B0F3596-A983-471D-8A2C-FB0DBBC76023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이미지">
              <a:extLst>
                <a:ext uri="{FF2B5EF4-FFF2-40B4-BE49-F238E27FC236}">
                  <a16:creationId xmlns:a16="http://schemas.microsoft.com/office/drawing/2014/main" id="{F4168045-0D85-4F12-A154-F3EA5B3B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BFD94F-90F6-4F26-B743-58BA11DB0177}"/>
              </a:ext>
            </a:extLst>
          </p:cNvPr>
          <p:cNvGrpSpPr/>
          <p:nvPr/>
        </p:nvGrpSpPr>
        <p:grpSpPr>
          <a:xfrm>
            <a:off x="11308461" y="3049949"/>
            <a:ext cx="548378" cy="548378"/>
            <a:chOff x="4775792" y="1746844"/>
            <a:chExt cx="548378" cy="54837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ADCD04-3290-47E1-AF60-9CAEE928836D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이미지">
              <a:extLst>
                <a:ext uri="{FF2B5EF4-FFF2-40B4-BE49-F238E27FC236}">
                  <a16:creationId xmlns:a16="http://schemas.microsoft.com/office/drawing/2014/main" id="{ED02B8F7-6C38-44F5-AA76-61A347465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833B8E-E2FF-4843-9D3E-9822ED1F83DC}"/>
              </a:ext>
            </a:extLst>
          </p:cNvPr>
          <p:cNvGrpSpPr/>
          <p:nvPr/>
        </p:nvGrpSpPr>
        <p:grpSpPr>
          <a:xfrm>
            <a:off x="11302455" y="3811949"/>
            <a:ext cx="548378" cy="548378"/>
            <a:chOff x="4775792" y="1746844"/>
            <a:chExt cx="548378" cy="5483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FDAA5B7-019F-4D6C-8AC9-C0FAFC22BCCE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이미지">
              <a:extLst>
                <a:ext uri="{FF2B5EF4-FFF2-40B4-BE49-F238E27FC236}">
                  <a16:creationId xmlns:a16="http://schemas.microsoft.com/office/drawing/2014/main" id="{348FD110-6CA0-4913-B489-D5E44DE6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DB9E6C-405B-4C3B-906C-4171851D6A89}"/>
              </a:ext>
            </a:extLst>
          </p:cNvPr>
          <p:cNvGrpSpPr/>
          <p:nvPr/>
        </p:nvGrpSpPr>
        <p:grpSpPr>
          <a:xfrm>
            <a:off x="4158392" y="131016"/>
            <a:ext cx="2544955" cy="3821251"/>
            <a:chOff x="1134254" y="1446074"/>
            <a:chExt cx="2544955" cy="38212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DD18A-F55E-4E42-8C32-B7B48758BD12}"/>
                </a:ext>
              </a:extLst>
            </p:cNvPr>
            <p:cNvSpPr txBox="1"/>
            <p:nvPr/>
          </p:nvSpPr>
          <p:spPr>
            <a:xfrm>
              <a:off x="1535340" y="144607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시작</a:t>
              </a:r>
              <a:r>
                <a:rPr lang="en-US" altLang="ko-KR" dirty="0"/>
                <a:t>/</a:t>
              </a:r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5460CE-1FA6-4F83-AB10-D9FFC057C082}"/>
                </a:ext>
              </a:extLst>
            </p:cNvPr>
            <p:cNvSpPr/>
            <p:nvPr/>
          </p:nvSpPr>
          <p:spPr>
            <a:xfrm>
              <a:off x="1281875" y="2074724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시작 예정 시간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F5BD2-D337-4229-AF4E-E1E471DDFEA2}"/>
                </a:ext>
              </a:extLst>
            </p:cNvPr>
            <p:cNvSpPr/>
            <p:nvPr/>
          </p:nvSpPr>
          <p:spPr>
            <a:xfrm>
              <a:off x="1281875" y="3831653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 예정 시간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17B48A4-A6F2-4F46-A485-DE62FABF1E93}"/>
                </a:ext>
              </a:extLst>
            </p:cNvPr>
            <p:cNvGrpSpPr/>
            <p:nvPr/>
          </p:nvGrpSpPr>
          <p:grpSpPr>
            <a:xfrm>
              <a:off x="1134254" y="4638675"/>
              <a:ext cx="2544955" cy="628650"/>
              <a:chOff x="1112515" y="4676765"/>
              <a:chExt cx="2544955" cy="6286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3DED0EF-199E-47E7-99B7-79981D7DDE5A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예약종료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706E15D-F770-4033-A133-76C23C6C7AE0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종료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39352BD-C97B-4942-8BBA-1BD0318F949D}"/>
                </a:ext>
              </a:extLst>
            </p:cNvPr>
            <p:cNvGrpSpPr/>
            <p:nvPr/>
          </p:nvGrpSpPr>
          <p:grpSpPr>
            <a:xfrm>
              <a:off x="1134254" y="2881746"/>
              <a:ext cx="2544955" cy="628650"/>
              <a:chOff x="1112515" y="4676765"/>
              <a:chExt cx="2544955" cy="6286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05530BD-DB36-4036-AE56-79286C96CB20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예약시작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D77E6F-28DB-47F1-ADEB-906830C852B7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BE3819-CE22-4543-AB00-DE03723CF07D}"/>
              </a:ext>
            </a:extLst>
          </p:cNvPr>
          <p:cNvSpPr txBox="1"/>
          <p:nvPr/>
        </p:nvSpPr>
        <p:spPr>
          <a:xfrm>
            <a:off x="1715747" y="4619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4C00AA-2F45-4ECD-856A-2FA6D47DECA4}"/>
              </a:ext>
            </a:extLst>
          </p:cNvPr>
          <p:cNvGrpSpPr/>
          <p:nvPr/>
        </p:nvGrpSpPr>
        <p:grpSpPr>
          <a:xfrm>
            <a:off x="9074978" y="131016"/>
            <a:ext cx="2951018" cy="1066568"/>
            <a:chOff x="931224" y="1823019"/>
            <a:chExt cx="2951018" cy="10665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A2378FB-EA05-46D5-8FE6-A1A577D541CE}"/>
                </a:ext>
              </a:extLst>
            </p:cNvPr>
            <p:cNvGrpSpPr/>
            <p:nvPr/>
          </p:nvGrpSpPr>
          <p:grpSpPr>
            <a:xfrm>
              <a:off x="931225" y="1823019"/>
              <a:ext cx="2951017" cy="497340"/>
              <a:chOff x="931225" y="1823019"/>
              <a:chExt cx="2951017" cy="4973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E4623F-1EB7-45E5-ACD5-06CE971DB965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1</a:t>
                </a:r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9B8D20-C465-4FE7-9C8B-82E39DE9F478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56C5DAE-B820-4C1B-BEFD-1E8684A5AA0B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8170AD-2725-4562-A5CC-6B661C7E98CD}"/>
                </a:ext>
              </a:extLst>
            </p:cNvPr>
            <p:cNvGrpSpPr/>
            <p:nvPr/>
          </p:nvGrpSpPr>
          <p:grpSpPr>
            <a:xfrm>
              <a:off x="931224" y="2392247"/>
              <a:ext cx="2951017" cy="497340"/>
              <a:chOff x="931225" y="1823019"/>
              <a:chExt cx="2951017" cy="49734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79E1985-349B-4D31-96FE-0D78E40AEE0B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5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523698-FA7F-4BC3-8226-2366C30ED905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0AF20C-6779-450E-98FE-D5BADB36BED4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9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039883-D615-4950-82CF-D44854A8FDE4}"/>
              </a:ext>
            </a:extLst>
          </p:cNvPr>
          <p:cNvGrpSpPr/>
          <p:nvPr/>
        </p:nvGrpSpPr>
        <p:grpSpPr>
          <a:xfrm>
            <a:off x="3769969" y="2225446"/>
            <a:ext cx="2951016" cy="4653478"/>
            <a:chOff x="710018" y="1452764"/>
            <a:chExt cx="2906280" cy="46534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39179AC-AD7F-47B0-B12D-0A7175ACDB39}"/>
                </a:ext>
              </a:extLst>
            </p:cNvPr>
            <p:cNvSpPr/>
            <p:nvPr/>
          </p:nvSpPr>
          <p:spPr>
            <a:xfrm>
              <a:off x="710018" y="1452764"/>
              <a:ext cx="2906280" cy="4653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주관식 창</a:t>
              </a:r>
              <a:endParaRPr lang="en-US" altLang="ko-KR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9A56900-433E-4693-9906-8937F08ED606}"/>
                </a:ext>
              </a:extLst>
            </p:cNvPr>
            <p:cNvGrpSpPr/>
            <p:nvPr/>
          </p:nvGrpSpPr>
          <p:grpSpPr>
            <a:xfrm>
              <a:off x="917849" y="5462657"/>
              <a:ext cx="2489980" cy="433911"/>
              <a:chOff x="917849" y="5462657"/>
              <a:chExt cx="2489980" cy="4339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2789DE-7DC7-44C3-83E2-E0493EAAC800}"/>
                  </a:ext>
                </a:extLst>
              </p:cNvPr>
              <p:cNvSpPr/>
              <p:nvPr/>
            </p:nvSpPr>
            <p:spPr>
              <a:xfrm>
                <a:off x="917849" y="5462657"/>
                <a:ext cx="1900257" cy="4339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C9B4577-6CDB-48B4-B620-42E83AAB0FA0}"/>
                  </a:ext>
                </a:extLst>
              </p:cNvPr>
              <p:cNvSpPr/>
              <p:nvPr/>
            </p:nvSpPr>
            <p:spPr>
              <a:xfrm>
                <a:off x="2950808" y="5467435"/>
                <a:ext cx="457021" cy="429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91A1FB-8847-468D-BD09-102B4E3E1624}"/>
              </a:ext>
            </a:extLst>
          </p:cNvPr>
          <p:cNvSpPr/>
          <p:nvPr/>
        </p:nvSpPr>
        <p:spPr>
          <a:xfrm>
            <a:off x="4957804" y="2311103"/>
            <a:ext cx="2941033" cy="4655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dirty="0"/>
              <a:t>AR </a:t>
            </a:r>
            <a:r>
              <a:rPr lang="ko-KR" altLang="en-US" dirty="0"/>
              <a:t>화면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BD73DA-DDDF-412C-B707-E688D61B6F85}"/>
              </a:ext>
            </a:extLst>
          </p:cNvPr>
          <p:cNvGrpSpPr/>
          <p:nvPr/>
        </p:nvGrpSpPr>
        <p:grpSpPr>
          <a:xfrm>
            <a:off x="7202270" y="2483347"/>
            <a:ext cx="2954271" cy="4654561"/>
            <a:chOff x="684212" y="1092824"/>
            <a:chExt cx="2954271" cy="465456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F6E63F-8D35-4BB6-933E-A0E982AB85BD}"/>
                </a:ext>
              </a:extLst>
            </p:cNvPr>
            <p:cNvSpPr/>
            <p:nvPr/>
          </p:nvSpPr>
          <p:spPr>
            <a:xfrm>
              <a:off x="2152649" y="1092824"/>
              <a:ext cx="1481027" cy="3599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QR </a:t>
              </a:r>
              <a:r>
                <a:rPr lang="ko-KR" altLang="en-US" dirty="0"/>
                <a:t>코드</a:t>
              </a:r>
              <a:endParaRPr lang="en-US" altLang="ko-KR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98A68AE-831E-46F5-B319-25E697223B8C}"/>
                </a:ext>
              </a:extLst>
            </p:cNvPr>
            <p:cNvSpPr/>
            <p:nvPr/>
          </p:nvSpPr>
          <p:spPr>
            <a:xfrm>
              <a:off x="684212" y="1092824"/>
              <a:ext cx="1468437" cy="359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B61AC8A-E292-4B3C-BBDF-2F60CD27D824}"/>
                </a:ext>
              </a:extLst>
            </p:cNvPr>
            <p:cNvSpPr/>
            <p:nvPr/>
          </p:nvSpPr>
          <p:spPr>
            <a:xfrm>
              <a:off x="689021" y="1452764"/>
              <a:ext cx="2949462" cy="4294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405CA-1778-4B92-AC52-F64354B60E8A}"/>
              </a:ext>
            </a:extLst>
          </p:cNvPr>
          <p:cNvSpPr/>
          <p:nvPr/>
        </p:nvSpPr>
        <p:spPr>
          <a:xfrm>
            <a:off x="684213" y="1092258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FCF9E-83A8-4F97-8D30-66A3A83671C7}"/>
              </a:ext>
            </a:extLst>
          </p:cNvPr>
          <p:cNvSpPr txBox="1"/>
          <p:nvPr/>
        </p:nvSpPr>
        <p:spPr>
          <a:xfrm>
            <a:off x="7695142" y="19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메뉴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9CD9A8-A082-42A0-9DB9-ED4E07A0D2DC}"/>
              </a:ext>
            </a:extLst>
          </p:cNvPr>
          <p:cNvGrpSpPr/>
          <p:nvPr/>
        </p:nvGrpSpPr>
        <p:grpSpPr>
          <a:xfrm>
            <a:off x="7561564" y="938137"/>
            <a:ext cx="1978169" cy="2201138"/>
            <a:chOff x="2960543" y="2767444"/>
            <a:chExt cx="1978169" cy="220113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6D84546-1406-494B-94F5-67A1D6CDDB63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설정 버튼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F082A84-8D20-4466-A8BB-2798118EE8F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선택 버튼</a:t>
              </a:r>
              <a:endParaRPr lang="en-US" altLang="ko-KR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DC41770-AA0D-4058-A691-CD6623DE9D4F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역대 기록 버튼</a:t>
              </a:r>
              <a:endParaRPr lang="en-US" altLang="ko-KR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4DB481A-101A-4349-A1F0-B0D57AB4E857}"/>
              </a:ext>
            </a:extLst>
          </p:cNvPr>
          <p:cNvGrpSpPr/>
          <p:nvPr/>
        </p:nvGrpSpPr>
        <p:grpSpPr>
          <a:xfrm>
            <a:off x="6334448" y="4185632"/>
            <a:ext cx="2930400" cy="2376477"/>
            <a:chOff x="4487829" y="2378316"/>
            <a:chExt cx="2494312" cy="2663072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AC872F-BC83-4CE2-BA11-9B7705F493FD}"/>
                </a:ext>
              </a:extLst>
            </p:cNvPr>
            <p:cNvSpPr/>
            <p:nvPr/>
          </p:nvSpPr>
          <p:spPr>
            <a:xfrm>
              <a:off x="4487829" y="2378316"/>
              <a:ext cx="2494312" cy="133153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새내기 대회</a:t>
              </a:r>
              <a:endParaRPr lang="en-US" altLang="ko-KR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AFEF97F-925B-4AEC-ADEC-ECD8A1BD27EC}"/>
                </a:ext>
              </a:extLst>
            </p:cNvPr>
            <p:cNvSpPr/>
            <p:nvPr/>
          </p:nvSpPr>
          <p:spPr>
            <a:xfrm>
              <a:off x="4487829" y="3709852"/>
              <a:ext cx="2494312" cy="13315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상시 대회</a:t>
              </a:r>
              <a:endParaRPr lang="en-US" altLang="ko-KR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76DBC2C-F75D-4261-8D5C-D8F016ECA465}"/>
              </a:ext>
            </a:extLst>
          </p:cNvPr>
          <p:cNvGrpSpPr/>
          <p:nvPr/>
        </p:nvGrpSpPr>
        <p:grpSpPr>
          <a:xfrm>
            <a:off x="9359466" y="129314"/>
            <a:ext cx="2620794" cy="2783523"/>
            <a:chOff x="8276065" y="3344282"/>
            <a:chExt cx="2620794" cy="278352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A438C9E-F0C7-459B-BAB7-E627164B30FF}"/>
                </a:ext>
              </a:extLst>
            </p:cNvPr>
            <p:cNvGrpSpPr/>
            <p:nvPr/>
          </p:nvGrpSpPr>
          <p:grpSpPr>
            <a:xfrm>
              <a:off x="8285326" y="3896062"/>
              <a:ext cx="2611533" cy="348875"/>
              <a:chOff x="4394978" y="2802636"/>
              <a:chExt cx="2611533" cy="348875"/>
            </a:xfrm>
          </p:grpSpPr>
          <p:sp>
            <p:nvSpPr>
              <p:cNvPr id="102" name="실행 단추: 소리 101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273984-7CB0-4D26-A668-F7AACC217C18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38A1889-591C-41B9-ABF4-91C56C002585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DF1A3630-AD69-40F8-A9A1-E6C1884F738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4B6159CD-B438-470F-AA22-EE0819F80ADF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56313474-B89C-4BEB-94FE-575AE35A5A13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2C72BB8D-C376-43F3-80BD-1E34BFC5C64C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CC737FA-FE4A-4160-AB6C-495B4CB0FD8E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9C7C5F5D-1956-422D-91F4-C8AD7FD94D12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166ED4B6-3A78-457B-BC58-F991243E151F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실행 단추: 소리 78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60C25B85-4332-456F-B05B-B0AC9DB07D78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곱하기 기호 79">
                  <a:extLst>
                    <a:ext uri="{FF2B5EF4-FFF2-40B4-BE49-F238E27FC236}">
                      <a16:creationId xmlns:a16="http://schemas.microsoft.com/office/drawing/2014/main" id="{16B0283F-E48F-4669-9375-616F379385BF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4B6C84C-D9E9-4DC3-8CC4-D3ABC8575A91}"/>
                </a:ext>
              </a:extLst>
            </p:cNvPr>
            <p:cNvGrpSpPr/>
            <p:nvPr/>
          </p:nvGrpSpPr>
          <p:grpSpPr>
            <a:xfrm>
              <a:off x="8276065" y="4788691"/>
              <a:ext cx="2611533" cy="348875"/>
              <a:chOff x="4394978" y="2802636"/>
              <a:chExt cx="2611533" cy="348875"/>
            </a:xfrm>
          </p:grpSpPr>
          <p:sp>
            <p:nvSpPr>
              <p:cNvPr id="105" name="실행 단추: 소리 104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ED7531-5151-43B6-AC35-A7C72B0DD920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134DDC0E-8F55-4D20-B30E-2C6388582F0F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8113C5FD-32A1-4B5C-B3ED-753CC3D34E9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B3992A68-D92E-4CE6-AED5-5EABDDEE6497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7DB9B105-413D-4D69-B718-E61357949CCC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7D9FBADE-3814-4266-ACB6-99F749344478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197B940-DC7A-4ACE-8580-38B3CD8AC811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95DD6C00-26D1-407C-9E40-C766C9C47F6B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2EC7161C-46BC-4A26-A1E1-47D20AFBF80D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실행 단추: 소리 113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0C0943FE-F5B7-413A-85ED-B62C043EBA97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곱하기 기호 114">
                  <a:extLst>
                    <a:ext uri="{FF2B5EF4-FFF2-40B4-BE49-F238E27FC236}">
                      <a16:creationId xmlns:a16="http://schemas.microsoft.com/office/drawing/2014/main" id="{6CC74F39-5B54-4320-B922-3B84E84EB1BE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9ED3164-7082-48F3-A33C-D80C1338D013}"/>
                </a:ext>
              </a:extLst>
            </p:cNvPr>
            <p:cNvSpPr txBox="1"/>
            <p:nvPr/>
          </p:nvSpPr>
          <p:spPr>
            <a:xfrm>
              <a:off x="8950711" y="334428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배경 음</a:t>
              </a:r>
              <a:endParaRPr lang="en-US" altLang="ko-KR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E9982E-6DF2-488F-A3EC-8570B9373B57}"/>
                </a:ext>
              </a:extLst>
            </p:cNvPr>
            <p:cNvSpPr txBox="1"/>
            <p:nvPr/>
          </p:nvSpPr>
          <p:spPr>
            <a:xfrm>
              <a:off x="8950711" y="4362963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효과 음</a:t>
              </a:r>
              <a:endParaRPr lang="en-US" altLang="ko-KR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3349817-A876-4CDE-AD4E-8E44FCFED2BC}"/>
                </a:ext>
              </a:extLst>
            </p:cNvPr>
            <p:cNvSpPr/>
            <p:nvPr/>
          </p:nvSpPr>
          <p:spPr>
            <a:xfrm>
              <a:off x="8860600" y="5499155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로그아웃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A7710-853D-4B13-9DA6-138AEF315F48}"/>
              </a:ext>
            </a:extLst>
          </p:cNvPr>
          <p:cNvSpPr txBox="1"/>
          <p:nvPr/>
        </p:nvSpPr>
        <p:spPr>
          <a:xfrm>
            <a:off x="3407287" y="26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대회 목록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2534366-0173-41BC-9018-B0F829EA9E94}"/>
              </a:ext>
            </a:extLst>
          </p:cNvPr>
          <p:cNvGrpSpPr/>
          <p:nvPr/>
        </p:nvGrpSpPr>
        <p:grpSpPr>
          <a:xfrm>
            <a:off x="7487718" y="3689126"/>
            <a:ext cx="2952571" cy="3132238"/>
            <a:chOff x="6910641" y="2641011"/>
            <a:chExt cx="2494312" cy="3132238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3FEAE29-D45C-4299-80CD-A405482E0963}"/>
                </a:ext>
              </a:extLst>
            </p:cNvPr>
            <p:cNvGrpSpPr/>
            <p:nvPr/>
          </p:nvGrpSpPr>
          <p:grpSpPr>
            <a:xfrm>
              <a:off x="6910641" y="3110177"/>
              <a:ext cx="2494312" cy="2663072"/>
              <a:chOff x="4487829" y="2378316"/>
              <a:chExt cx="2494312" cy="266307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DDBBE78B-6BB2-4155-9F0D-8A18D71B152A}"/>
                  </a:ext>
                </a:extLst>
              </p:cNvPr>
              <p:cNvSpPr/>
              <p:nvPr/>
            </p:nvSpPr>
            <p:spPr>
              <a:xfrm>
                <a:off x="4487830" y="2378316"/>
                <a:ext cx="2491686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동아리 대회</a:t>
                </a:r>
                <a:endParaRPr lang="en-US" altLang="ko-KR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B7A93931-3705-45AA-821F-0449E0ED731A}"/>
                  </a:ext>
                </a:extLst>
              </p:cNvPr>
              <p:cNvSpPr/>
              <p:nvPr/>
            </p:nvSpPr>
            <p:spPr>
              <a:xfrm>
                <a:off x="4487829" y="3709852"/>
                <a:ext cx="2494312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축제 대회</a:t>
                </a:r>
                <a:endParaRPr lang="en-US" altLang="ko-KR" dirty="0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D455389-8DDF-4E1C-A0F8-6980CCEB9FFB}"/>
                </a:ext>
              </a:extLst>
            </p:cNvPr>
            <p:cNvSpPr txBox="1"/>
            <p:nvPr/>
          </p:nvSpPr>
          <p:spPr>
            <a:xfrm>
              <a:off x="7562922" y="264101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상시 대회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51E9DE-DDA2-491C-9CB0-61596A01F9C7}"/>
              </a:ext>
            </a:extLst>
          </p:cNvPr>
          <p:cNvGrpSpPr/>
          <p:nvPr/>
        </p:nvGrpSpPr>
        <p:grpSpPr>
          <a:xfrm>
            <a:off x="4336801" y="2225446"/>
            <a:ext cx="2544955" cy="628650"/>
            <a:chOff x="4310792" y="3476017"/>
            <a:chExt cx="2544955" cy="62865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04D1D0E-B149-4306-B970-2AA0CDA2C9FE}"/>
                </a:ext>
              </a:extLst>
            </p:cNvPr>
            <p:cNvSpPr/>
            <p:nvPr/>
          </p:nvSpPr>
          <p:spPr>
            <a:xfrm>
              <a:off x="4310792" y="3476017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AE91C90-A689-415B-B894-07BC61414A73}"/>
                </a:ext>
              </a:extLst>
            </p:cNvPr>
            <p:cNvSpPr/>
            <p:nvPr/>
          </p:nvSpPr>
          <p:spPr>
            <a:xfrm>
              <a:off x="5777690" y="3476017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4A47F1E-6B8D-4640-BD04-A2696437CA6C}"/>
              </a:ext>
            </a:extLst>
          </p:cNvPr>
          <p:cNvSpPr txBox="1"/>
          <p:nvPr/>
        </p:nvSpPr>
        <p:spPr>
          <a:xfrm>
            <a:off x="5207300" y="1760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보물찾기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496BD35-2E34-4FE9-AB64-A5CFEEB69930}"/>
              </a:ext>
            </a:extLst>
          </p:cNvPr>
          <p:cNvGrpSpPr/>
          <p:nvPr/>
        </p:nvGrpSpPr>
        <p:grpSpPr>
          <a:xfrm>
            <a:off x="4353221" y="145649"/>
            <a:ext cx="2829166" cy="1502594"/>
            <a:chOff x="1083970" y="1262659"/>
            <a:chExt cx="2829166" cy="15025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8C01632-0128-4F4B-A14E-90CDD9895B13}"/>
                </a:ext>
              </a:extLst>
            </p:cNvPr>
            <p:cNvGrpSpPr/>
            <p:nvPr/>
          </p:nvGrpSpPr>
          <p:grpSpPr>
            <a:xfrm>
              <a:off x="1083970" y="1698186"/>
              <a:ext cx="2829166" cy="1067067"/>
              <a:chOff x="931224" y="1822520"/>
              <a:chExt cx="2829166" cy="1067067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9CF277F-18D2-4A2E-A5D7-AE8F1F8DC622}"/>
                  </a:ext>
                </a:extLst>
              </p:cNvPr>
              <p:cNvGrpSpPr/>
              <p:nvPr/>
            </p:nvGrpSpPr>
            <p:grpSpPr>
              <a:xfrm>
                <a:off x="931225" y="1822520"/>
                <a:ext cx="2822605" cy="497340"/>
                <a:chOff x="931225" y="1822520"/>
                <a:chExt cx="2822605" cy="497340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5FE042FD-0315-4846-ABC4-34F6CC4F6CA4}"/>
                    </a:ext>
                  </a:extLst>
                </p:cNvPr>
                <p:cNvSpPr/>
                <p:nvPr/>
              </p:nvSpPr>
              <p:spPr>
                <a:xfrm>
                  <a:off x="931225" y="1822520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새내기 대회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54ED01A-76AB-458E-8357-32D68AC48EBF}"/>
                    </a:ext>
                  </a:extLst>
                </p:cNvPr>
                <p:cNvSpPr/>
                <p:nvPr/>
              </p:nvSpPr>
              <p:spPr>
                <a:xfrm>
                  <a:off x="2313502" y="1822520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100 / 03:00</a:t>
                  </a:r>
                  <a:endParaRPr lang="ko-KR" altLang="en-US" dirty="0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FB07557-98B1-4685-9E33-82D9F4179F37}"/>
                  </a:ext>
                </a:extLst>
              </p:cNvPr>
              <p:cNvGrpSpPr/>
              <p:nvPr/>
            </p:nvGrpSpPr>
            <p:grpSpPr>
              <a:xfrm>
                <a:off x="931224" y="2392247"/>
                <a:ext cx="2829166" cy="497340"/>
                <a:chOff x="931225" y="1823019"/>
                <a:chExt cx="2829166" cy="49734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17E9756F-5668-438C-B688-08E8D0BABFD1}"/>
                    </a:ext>
                  </a:extLst>
                </p:cNvPr>
                <p:cNvSpPr/>
                <p:nvPr/>
              </p:nvSpPr>
              <p:spPr>
                <a:xfrm>
                  <a:off x="931225" y="1823019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동아리 대회</a:t>
                  </a: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1FB4C9E-9FF4-46D4-8AAE-AA6613A1BD1B}"/>
                    </a:ext>
                  </a:extLst>
                </p:cNvPr>
                <p:cNvSpPr/>
                <p:nvPr/>
              </p:nvSpPr>
              <p:spPr>
                <a:xfrm>
                  <a:off x="2320063" y="1823019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99 / 04:50</a:t>
                  </a:r>
                  <a:endParaRPr lang="ko-KR" altLang="en-US" dirty="0"/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64712F-BDCE-4F34-BA5E-285D2CCEFC35}"/>
                </a:ext>
              </a:extLst>
            </p:cNvPr>
            <p:cNvSpPr txBox="1"/>
            <p:nvPr/>
          </p:nvSpPr>
          <p:spPr>
            <a:xfrm>
              <a:off x="1922660" y="126265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역대 순위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038A83C-2C86-42AA-8784-8AFF1422BE4E}"/>
              </a:ext>
            </a:extLst>
          </p:cNvPr>
          <p:cNvGrpSpPr/>
          <p:nvPr/>
        </p:nvGrpSpPr>
        <p:grpSpPr>
          <a:xfrm>
            <a:off x="7040541" y="841433"/>
            <a:ext cx="1279517" cy="1921660"/>
            <a:chOff x="1840729" y="2534718"/>
            <a:chExt cx="1279517" cy="1921660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BF63532-05CD-4AD1-B568-4A555FFD8C10}"/>
                </a:ext>
              </a:extLst>
            </p:cNvPr>
            <p:cNvSpPr txBox="1"/>
            <p:nvPr/>
          </p:nvSpPr>
          <p:spPr>
            <a:xfrm>
              <a:off x="1840729" y="2534718"/>
              <a:ext cx="1279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분 </a:t>
              </a:r>
              <a:r>
                <a:rPr lang="en-US" altLang="ko-KR" dirty="0"/>
                <a:t>40</a:t>
              </a:r>
              <a:r>
                <a:rPr lang="ko-KR" altLang="en-US" dirty="0"/>
                <a:t>초</a:t>
              </a:r>
              <a:endParaRPr lang="en-US" altLang="ko-KR" dirty="0"/>
            </a:p>
            <a:p>
              <a:pPr algn="ctr"/>
              <a:r>
                <a:rPr lang="en-US" altLang="ko-KR" dirty="0"/>
                <a:t>95</a:t>
              </a:r>
              <a:r>
                <a:rPr lang="ko-KR" altLang="en-US" dirty="0"/>
                <a:t>개 성공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DED83F3-E809-46F7-8C89-18A7E9D2A8B4}"/>
                </a:ext>
              </a:extLst>
            </p:cNvPr>
            <p:cNvSpPr/>
            <p:nvPr/>
          </p:nvSpPr>
          <p:spPr>
            <a:xfrm>
              <a:off x="1941460" y="3827728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5CEA98-4A32-49C3-AF09-E26EAC6B1C6C}"/>
              </a:ext>
            </a:extLst>
          </p:cNvPr>
          <p:cNvSpPr/>
          <p:nvPr/>
        </p:nvSpPr>
        <p:spPr>
          <a:xfrm>
            <a:off x="414668" y="299725"/>
            <a:ext cx="2951017" cy="530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상시 대회 목록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8908DF-39B3-4988-AE80-893476791ECE}"/>
              </a:ext>
            </a:extLst>
          </p:cNvPr>
          <p:cNvGrpSpPr/>
          <p:nvPr/>
        </p:nvGrpSpPr>
        <p:grpSpPr>
          <a:xfrm>
            <a:off x="10861910" y="3514778"/>
            <a:ext cx="393566" cy="1408146"/>
            <a:chOff x="853491" y="1228853"/>
            <a:chExt cx="393566" cy="140814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0ECDCE-BB93-4061-BA85-3AE58F9473F7}"/>
                </a:ext>
              </a:extLst>
            </p:cNvPr>
            <p:cNvGrpSpPr/>
            <p:nvPr/>
          </p:nvGrpSpPr>
          <p:grpSpPr>
            <a:xfrm>
              <a:off x="853491" y="1228853"/>
              <a:ext cx="393566" cy="900856"/>
              <a:chOff x="724523" y="1506167"/>
              <a:chExt cx="393566" cy="90085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17E7F37-BF39-41E2-B9CE-36247B5763DE}"/>
                  </a:ext>
                </a:extLst>
              </p:cNvPr>
              <p:cNvGrpSpPr/>
              <p:nvPr/>
            </p:nvGrpSpPr>
            <p:grpSpPr>
              <a:xfrm>
                <a:off x="724523" y="1506167"/>
                <a:ext cx="393566" cy="393566"/>
                <a:chOff x="3429577" y="1676530"/>
                <a:chExt cx="393566" cy="393566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2C417D02-1DA1-4974-AF9D-DC8C1F08AD90}"/>
                    </a:ext>
                  </a:extLst>
                </p:cNvPr>
                <p:cNvSpPr/>
                <p:nvPr/>
              </p:nvSpPr>
              <p:spPr>
                <a:xfrm>
                  <a:off x="3437629" y="1686069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6" name="그래픽 5" descr="단일 톱니바퀴">
                  <a:extLst>
                    <a:ext uri="{FF2B5EF4-FFF2-40B4-BE49-F238E27FC236}">
                      <a16:creationId xmlns:a16="http://schemas.microsoft.com/office/drawing/2014/main" id="{E172061E-8C3D-46E8-803E-1F3617BF71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9577" y="1676530"/>
                  <a:ext cx="393566" cy="393566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D7BFC9F-A8EC-4942-9481-34ABF84698B5}"/>
                  </a:ext>
                </a:extLst>
              </p:cNvPr>
              <p:cNvGrpSpPr/>
              <p:nvPr/>
            </p:nvGrpSpPr>
            <p:grpSpPr>
              <a:xfrm>
                <a:off x="732575" y="2037558"/>
                <a:ext cx="369465" cy="369465"/>
                <a:chOff x="3900106" y="3218788"/>
                <a:chExt cx="369465" cy="369465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03DA23BC-7828-4A88-9775-7D88FC0FC1BA}"/>
                    </a:ext>
                  </a:extLst>
                </p:cNvPr>
                <p:cNvSpPr/>
                <p:nvPr/>
              </p:nvSpPr>
              <p:spPr>
                <a:xfrm>
                  <a:off x="3900106" y="3218788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9" name="그래픽 8" descr="RTL 목록">
                  <a:extLst>
                    <a:ext uri="{FF2B5EF4-FFF2-40B4-BE49-F238E27FC236}">
                      <a16:creationId xmlns:a16="http://schemas.microsoft.com/office/drawing/2014/main" id="{88542E78-326E-459B-ABBB-21165E21F6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1360" y="3280041"/>
                  <a:ext cx="246958" cy="2469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F7F744F-E3E7-4BF2-B6BD-975F8B8F6884}"/>
                </a:ext>
              </a:extLst>
            </p:cNvPr>
            <p:cNvGrpSpPr/>
            <p:nvPr/>
          </p:nvGrpSpPr>
          <p:grpSpPr>
            <a:xfrm>
              <a:off x="861543" y="2267534"/>
              <a:ext cx="369465" cy="369465"/>
              <a:chOff x="4033313" y="3561186"/>
              <a:chExt cx="369465" cy="369465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F8142F1A-004F-4432-8C17-1F27F4B16594}"/>
                  </a:ext>
                </a:extLst>
              </p:cNvPr>
              <p:cNvSpPr/>
              <p:nvPr/>
            </p:nvSpPr>
            <p:spPr>
              <a:xfrm>
                <a:off x="4033313" y="3561186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8" name="그래픽 17" descr="바코드">
                <a:extLst>
                  <a:ext uri="{FF2B5EF4-FFF2-40B4-BE49-F238E27FC236}">
                    <a16:creationId xmlns:a16="http://schemas.microsoft.com/office/drawing/2014/main" id="{B22E59C9-586A-4757-8B68-F1F93213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086824" y="3611351"/>
                <a:ext cx="262441" cy="262441"/>
              </a:xfrm>
              <a:prstGeom prst="rect">
                <a:avLst/>
              </a:prstGeom>
            </p:spPr>
          </p:pic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648A834-4440-4348-ACCE-696BA0410E64}"/>
              </a:ext>
            </a:extLst>
          </p:cNvPr>
          <p:cNvGrpSpPr/>
          <p:nvPr/>
        </p:nvGrpSpPr>
        <p:grpSpPr>
          <a:xfrm>
            <a:off x="11482886" y="3608030"/>
            <a:ext cx="393566" cy="900856"/>
            <a:chOff x="724523" y="1506167"/>
            <a:chExt cx="393566" cy="900856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F507317-3AD5-4D15-822C-84482898AC13}"/>
                </a:ext>
              </a:extLst>
            </p:cNvPr>
            <p:cNvGrpSpPr/>
            <p:nvPr/>
          </p:nvGrpSpPr>
          <p:grpSpPr>
            <a:xfrm>
              <a:off x="724523" y="1506167"/>
              <a:ext cx="393566" cy="393566"/>
              <a:chOff x="3429577" y="1676530"/>
              <a:chExt cx="393566" cy="393566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A7FC173D-F1DB-4353-9ABD-196A8471F586}"/>
                  </a:ext>
                </a:extLst>
              </p:cNvPr>
              <p:cNvSpPr/>
              <p:nvPr/>
            </p:nvSpPr>
            <p:spPr>
              <a:xfrm>
                <a:off x="3437629" y="168606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49" name="그래픽 148" descr="단일 톱니바퀴">
                <a:extLst>
                  <a:ext uri="{FF2B5EF4-FFF2-40B4-BE49-F238E27FC236}">
                    <a16:creationId xmlns:a16="http://schemas.microsoft.com/office/drawing/2014/main" id="{DEE4B1BD-8A78-4840-8A8D-F1BCA149F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29577" y="1676530"/>
                <a:ext cx="393566" cy="393566"/>
              </a:xfrm>
              <a:prstGeom prst="rect">
                <a:avLst/>
              </a:prstGeom>
            </p:spPr>
          </p:pic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9482F0A-C91A-4BBE-98E7-D06E198F11D8}"/>
                </a:ext>
              </a:extLst>
            </p:cNvPr>
            <p:cNvGrpSpPr/>
            <p:nvPr/>
          </p:nvGrpSpPr>
          <p:grpSpPr>
            <a:xfrm>
              <a:off x="732575" y="2037558"/>
              <a:ext cx="369465" cy="369465"/>
              <a:chOff x="3900106" y="3218788"/>
              <a:chExt cx="369465" cy="369465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35A65B97-2AE3-4070-8F8C-947C1D16D19E}"/>
                  </a:ext>
                </a:extLst>
              </p:cNvPr>
              <p:cNvSpPr/>
              <p:nvPr/>
            </p:nvSpPr>
            <p:spPr>
              <a:xfrm>
                <a:off x="3900106" y="3218788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40" name="그래픽 139" descr="RTL 목록">
                <a:extLst>
                  <a:ext uri="{FF2B5EF4-FFF2-40B4-BE49-F238E27FC236}">
                    <a16:creationId xmlns:a16="http://schemas.microsoft.com/office/drawing/2014/main" id="{46E21433-1ADE-43FD-ADB8-23690E899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61360" y="3280041"/>
                <a:ext cx="246958" cy="2469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35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123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박이준</cp:lastModifiedBy>
  <cp:revision>18</cp:revision>
  <dcterms:created xsi:type="dcterms:W3CDTF">2020-04-07T12:06:37Z</dcterms:created>
  <dcterms:modified xsi:type="dcterms:W3CDTF">2020-04-08T08:41:44Z</dcterms:modified>
</cp:coreProperties>
</file>