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A45B-AAAA-4BCC-8248-700E50DFF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90191-96BF-4458-B6BE-63875393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BBCC1-6E94-4ED2-AE7A-FABEB77D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544DA-B4C6-4A98-AC04-9A0B8C3A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E435F-3FFA-4E17-870B-F0808D37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C779-25EB-4377-BBEA-091CB8B7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B1556-55BF-4967-803E-51620FCF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4702F-25E9-482F-BBD8-AC99FC4C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71D09-188F-4724-B24F-005B6FFF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46D89-3946-48AE-9514-D3C2A0B4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3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D3356-32B7-442B-9C57-601DEAEBF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0B838-3042-4ABA-B40C-6AEC23A1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4C1F9-619C-4A28-A742-148EB75D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80AA7-F149-496E-9723-E16CF54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735DE-D8F2-4193-93ED-2195B122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7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86F4-D794-4424-B7F2-7774620F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67FE9-5CF3-478F-99AA-D6031927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80F48-DADB-4C02-9A4E-EBFE718C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94C1D-3719-49DF-BE47-6781EA74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44DD-B302-4B31-954B-F217BC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BD21-D339-4B6D-BB62-C9398E9C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4B65-E157-4C31-A098-DB9379A6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97693-6173-422D-8A5A-6807EF13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BAC2A-573A-4D52-80E6-2BF4CEF9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6F8A3-61A1-475A-BE47-BE5C221D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959F-282B-4F0B-9469-6AEBCEBA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AD321-74E4-4FDB-8FEE-A4E1BE2A2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251519-D336-4F13-970B-E25FD316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371AD-85BA-4AEA-9C34-113931BC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EDB25-B7C3-4CEE-AB70-8F003D4C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C9256-8515-464C-88BB-96772FA0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D9367-418D-48F0-9DAD-85D7FF52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2987E-E2A4-4386-AAB4-B1373160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85668-660F-463C-A206-88D646EFC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E03CE4-A8C2-4C19-AAA7-FADC380D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A86C96-0552-470A-ACAB-198529994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3A6A56-7D8B-41AF-8912-06DB2467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BA3550-F989-4FDD-A600-57BDDD9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BA101-6D06-418F-AA59-93242598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80FC5-2AD8-4FA4-9C19-5F29CBE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050E4-7D54-469A-B49D-9CE962D3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5F085-A9AF-4ECC-9165-7A061EFB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723F6D-6CAE-450C-81FE-CED11209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28664-BAED-45FA-8186-6DB726CC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E49436-8E7B-47C0-948B-ECE92AD2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2F149-C5F5-48B8-A9E0-F3B5A235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CBC7-59EB-4874-BD2D-846437A1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2791F-1B91-4F59-BF93-B18D4000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83C2C4-7A8C-45F2-A62F-6129227C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56AE0-7E65-49C7-A1A2-32B53513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EF22F-DACC-485D-8C41-06188C16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5256A-E8C1-42B6-A4FC-D4B3ADB2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7BB1-6849-47A1-AB68-D4BB397F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162EF5-E90B-4DA7-9819-6A617CC0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AFA7D-B7C1-4D76-80CD-1DA0D6A1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CAB58-C53B-4159-9E5F-76212AB2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1F018-B18B-4FEE-A3C9-992AAFE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BE02D-144B-4C17-85CA-8D36693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FCFBE-0643-4EB7-87DD-577E686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68CA2-6249-4D9B-B67B-940A8066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64407-B26B-4F6B-915C-1B9B630E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1CA7-77A1-4EF6-BE3F-FE38E7963335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19C12-7049-4528-89B0-7BBB4B43E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2DA14-B67A-4705-BE72-B3CC6DD7A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503C-B561-4E2E-9C1D-85EFCA021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tutorials.org/course/2473/165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FC23E-847D-4828-A600-5CFE6099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5876"/>
            <a:ext cx="9144000" cy="1079253"/>
          </a:xfrm>
        </p:spPr>
        <p:txBody>
          <a:bodyPr/>
          <a:lstStyle/>
          <a:p>
            <a:r>
              <a:rPr lang="ko-KR" altLang="en-US" dirty="0"/>
              <a:t>플레이어 앱 추가 사항</a:t>
            </a:r>
          </a:p>
        </p:txBody>
      </p:sp>
    </p:spTree>
    <p:extLst>
      <p:ext uri="{BB962C8B-B14F-4D97-AF65-F5344CB8AC3E}">
        <p14:creationId xmlns:p14="http://schemas.microsoft.com/office/powerpoint/2010/main" val="386744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3A79F4-D5EE-43D5-9CE9-986C9511E16C}"/>
              </a:ext>
            </a:extLst>
          </p:cNvPr>
          <p:cNvSpPr txBox="1"/>
          <p:nvPr/>
        </p:nvSpPr>
        <p:spPr>
          <a:xfrm>
            <a:off x="196552" y="458724"/>
            <a:ext cx="84005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로그인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로그인 필요 이유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회원가입 및 로그인 절차 간소화</a:t>
            </a:r>
            <a:r>
              <a:rPr lang="en-US" altLang="ko-KR" sz="15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회원 정보 보안 책임 부담 감소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플레이어의 업적 획득 가능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유니티 구글 로그인 연동 과정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/>
              <a:t>유니티에 구글 플레이 플러그인 유니티 패키지 </a:t>
            </a:r>
            <a:r>
              <a:rPr lang="ko-KR" altLang="en-US" sz="1500" dirty="0" err="1"/>
              <a:t>임포트</a:t>
            </a:r>
            <a:r>
              <a:rPr lang="ko-KR" altLang="en-US" sz="1500" dirty="0"/>
              <a:t> 후 키 생성</a:t>
            </a:r>
            <a:endParaRPr lang="en-US" altLang="ko-KR" sz="1500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500" dirty="0"/>
              <a:t>구글 플레이 콘솔 모든 애플리케이션에서 앱 등록</a:t>
            </a:r>
            <a:endParaRPr lang="en-US" altLang="ko-KR" sz="1500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500" dirty="0" err="1"/>
              <a:t>Oauth</a:t>
            </a:r>
            <a:r>
              <a:rPr lang="en-US" altLang="ko-KR" sz="1500" dirty="0"/>
              <a:t> 2.0 </a:t>
            </a:r>
            <a:r>
              <a:rPr lang="ko-KR" altLang="en-US" sz="1500" dirty="0"/>
              <a:t>클라이언트 </a:t>
            </a:r>
            <a:r>
              <a:rPr lang="en-US" altLang="ko-KR" sz="1500" dirty="0"/>
              <a:t>ID </a:t>
            </a:r>
            <a:r>
              <a:rPr lang="ko-KR" altLang="en-US" sz="1500" dirty="0"/>
              <a:t>생성</a:t>
            </a:r>
            <a:endParaRPr lang="en-US" altLang="ko-KR" sz="1500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500" dirty="0"/>
              <a:t>생성된 </a:t>
            </a:r>
            <a:r>
              <a:rPr lang="en-US" altLang="ko-KR" sz="1500" dirty="0"/>
              <a:t>ID</a:t>
            </a:r>
            <a:r>
              <a:rPr lang="ko-KR" altLang="en-US" sz="1500" dirty="0"/>
              <a:t>를 복사해 </a:t>
            </a:r>
            <a:r>
              <a:rPr lang="en-US" altLang="ko-KR" sz="1500" dirty="0" err="1"/>
              <a:t>GoogleplayGamse</a:t>
            </a:r>
            <a:r>
              <a:rPr lang="ko-KR" altLang="en-US" sz="1500" dirty="0"/>
              <a:t>탭을 클릭해 클라이언트 </a:t>
            </a:r>
            <a:r>
              <a:rPr lang="en-US" altLang="ko-KR" sz="1500" dirty="0"/>
              <a:t>ID</a:t>
            </a:r>
            <a:r>
              <a:rPr lang="ko-KR" altLang="en-US" sz="1500" dirty="0"/>
              <a:t>에 붙여준다</a:t>
            </a:r>
            <a:endParaRPr lang="en-US" altLang="ko-KR" sz="1500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500" dirty="0"/>
              <a:t>구글</a:t>
            </a:r>
            <a:r>
              <a:rPr lang="en-US" altLang="ko-KR" sz="1500" dirty="0"/>
              <a:t> </a:t>
            </a:r>
            <a:r>
              <a:rPr lang="ko-KR" altLang="en-US" sz="1500" dirty="0"/>
              <a:t>로그인 성공</a:t>
            </a:r>
            <a:endParaRPr lang="en-US" altLang="ko-K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47C0A-CFEA-4F24-9AFC-D0834891E73A}"/>
              </a:ext>
            </a:extLst>
          </p:cNvPr>
          <p:cNvSpPr txBox="1"/>
          <p:nvPr/>
        </p:nvSpPr>
        <p:spPr>
          <a:xfrm>
            <a:off x="6243876" y="6418732"/>
            <a:ext cx="558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 https://opentutorials.org/course/2473/16571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64A-4C3B-4046-A8F7-07375433E254}"/>
              </a:ext>
            </a:extLst>
          </p:cNvPr>
          <p:cNvSpPr txBox="1"/>
          <p:nvPr/>
        </p:nvSpPr>
        <p:spPr>
          <a:xfrm>
            <a:off x="196551" y="3971908"/>
            <a:ext cx="6657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API </a:t>
            </a:r>
            <a:r>
              <a:rPr lang="ko-KR" altLang="en-US" dirty="0"/>
              <a:t>동작 메커니즘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500" dirty="0"/>
              <a:t>리소스 오너가 클라이언트에 요구사항 요청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클라이언트가 리소스서버에게 아이디 사용 허락 받음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 err="1"/>
              <a:t>허락시</a:t>
            </a:r>
            <a:r>
              <a:rPr lang="ko-KR" altLang="en-US" sz="1500" dirty="0"/>
              <a:t> 리소스서버가 클라이언트에게 정보 제공</a:t>
            </a:r>
            <a:r>
              <a:rPr lang="en-US" altLang="ko-KR" sz="1500" dirty="0"/>
              <a:t>(</a:t>
            </a:r>
            <a:r>
              <a:rPr lang="ko-KR" altLang="en-US" sz="1500" dirty="0"/>
              <a:t>패스워드</a:t>
            </a:r>
            <a:r>
              <a:rPr lang="en-US" altLang="ko-KR" sz="15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500" dirty="0"/>
              <a:t>클라이언트와 리소스서버가 오가며 정보 일치하는지 확인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일치한다면 리소스서버가 클라이언트에게 요구사항 제공 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클라이언트는 그 정보를 가공 후 리소스 오너에게 보여준다</a:t>
            </a:r>
            <a:r>
              <a:rPr lang="en-US" altLang="ko-KR" sz="1500" dirty="0"/>
              <a:t>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017C90F-12EF-44F8-A299-7E0D141F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01" y="3882696"/>
            <a:ext cx="3537439" cy="21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Video_20200429_2305_40_386">
            <a:hlinkClick r:id="" action="ppaction://media"/>
            <a:extLst>
              <a:ext uri="{FF2B5EF4-FFF2-40B4-BE49-F238E27FC236}">
                <a16:creationId xmlns:a16="http://schemas.microsoft.com/office/drawing/2014/main" id="{7E7217D4-A215-4849-B885-480B805FEC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93874" y="1485020"/>
            <a:ext cx="2649974" cy="45370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DFD220-437D-4B4F-9B51-0D71E3CD33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56"/>
          <a:stretch/>
        </p:blipFill>
        <p:spPr>
          <a:xfrm>
            <a:off x="423221" y="1485021"/>
            <a:ext cx="2777247" cy="4537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5F920-17C4-4F2C-99A7-52B5B968F52C}"/>
              </a:ext>
            </a:extLst>
          </p:cNvPr>
          <p:cNvSpPr txBox="1"/>
          <p:nvPr/>
        </p:nvSpPr>
        <p:spPr>
          <a:xfrm>
            <a:off x="726392" y="83591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성공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B6738-7A3A-498D-A346-5C16A7B1FEB6}"/>
              </a:ext>
            </a:extLst>
          </p:cNvPr>
          <p:cNvSpPr txBox="1"/>
          <p:nvPr/>
        </p:nvSpPr>
        <p:spPr>
          <a:xfrm>
            <a:off x="4736430" y="83591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/>
              <a:t>성공 화면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9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129</Words>
  <Application>Microsoft Office PowerPoint</Application>
  <PresentationFormat>와이드스크린</PresentationFormat>
  <Paragraphs>24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플레이어 앱 추가 사항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플레이어 앱 추가 사항</dc:title>
  <dc:creator>윤지혜</dc:creator>
  <cp:lastModifiedBy>jjangyune@office.skhu.ac.kr</cp:lastModifiedBy>
  <cp:revision>13</cp:revision>
  <dcterms:created xsi:type="dcterms:W3CDTF">2020-04-29T13:41:07Z</dcterms:created>
  <dcterms:modified xsi:type="dcterms:W3CDTF">2020-04-29T16:05:26Z</dcterms:modified>
</cp:coreProperties>
</file>