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E614-840F-46D8-856F-1B342C57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21E8A-D342-497F-B4E0-62B78665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8D965-C08F-4855-B1D4-A2776F04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5D2F1-3265-4C3D-9007-6E542CD5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104BF-6098-4CA4-B63E-D3B377D8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9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E9F6-20F6-4064-AE56-ABE1C4E3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8FB15-6F85-4181-BD45-F55C635B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988F7-EA4B-404C-9865-7C9980EE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013C7-2CC0-402E-8750-8E87DD34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0335C-9D44-49E2-AD31-849DA119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CDD31-51A3-4230-B119-E1F01E749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AFE4E-644A-4582-986A-85784831A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02BC-4689-46F3-AAAE-C10C892D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8D89B-309C-4938-93F8-7337216D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850DC-2856-4A98-8BA9-8FBCE6C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C61CF-E9A3-4694-BF80-28DCF7AA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08A6-86E7-4701-80F3-8383F319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9A7D-EBDE-461F-B720-563D738E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2E0A8-FFB1-4705-AFC4-6B999689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287F5-2B23-41B6-ADF7-195ACBDD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6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0BFE9-F3D7-461D-A677-69D5908D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36A12-6CFC-4592-872D-4D5C68FE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4889E-807B-48C2-8606-97192522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56C4F-86EC-4972-B2F9-AEFE652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3D2E7-2A20-4866-ADF5-F16EAD86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4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5B7B-9ACE-4739-93F9-F86F3ACF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27F26-9342-4FC0-8C9C-247E3FE2A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4C60D-4AA1-47CB-8990-F3E91CA4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5A07D-A779-4C8C-A7E6-74DA92A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58905-AE61-420B-9F76-033745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F39EE-9D2C-42AE-B49A-1F06B68F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CB92D-76EA-436F-A284-026D6F45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35C1F-765D-4ACC-BABB-28E6F539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FCC00-DD7A-4301-B936-21902A0F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46501-6170-47F2-9290-321037E79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777B4C-DEA5-482A-916E-76DDF12E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1CD77-1DC5-4A60-87F9-0B94753B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A85C1-6A68-4604-BC11-79A97923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0A4F6-EC45-4F3F-86C8-0C80E392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7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CEAF-ACE2-4B77-AD6D-FDDDB079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6FAF0-F273-4EFA-924F-E514DA0E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F051D0-9EED-48A0-9880-772CD0DF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C900B-29C3-48FE-94D4-606E4266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915DF-7528-4FB6-BD4C-6725EBC8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8F745-6C33-4D4E-8972-AD09896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7E63A-093E-40DF-AEB7-836AA59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18AE-B50D-4BD1-AAB4-FB9CC1AE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A9528-0EE6-4365-9FCA-B3F77DB7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4E9DB-27F0-4F34-B59B-2C7E7465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E2B4D-D854-49CD-9D1A-D1529D69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4297D-EBA6-4DAF-BAF3-52C77F0A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5239E-A330-40C1-8D2F-34A2484E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4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BB096-0457-45F9-A8B4-A5F74F5A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EDC5E-F039-4F9A-9B42-3D9EAD3E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87422-C703-4073-A7D4-D7444EDE1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07377-576E-4EFE-81C3-8D14FEA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C2C4E-B7A2-494A-83F1-B0904EE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7519-EEB2-4EEB-9A4A-0562B81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59A805-62C6-435B-9864-E44F7933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6A805-0313-49E2-BADF-0570DB7B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47547-4D8A-44C9-BAFE-17129DE34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5BAE-6E70-4861-9ACC-FA9DA7466D9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FDD9F-8B0B-4493-9B67-4C00D74AB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126E8-C7C6-48A6-9890-1C8DD377A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31C5-16A4-4331-B257-235346F49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7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488FE-696D-4A79-AD13-EF59AADD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16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20.06.18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93525C-1DFD-45C0-8646-779548040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6772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201635008 </a:t>
            </a:r>
            <a:r>
              <a:rPr lang="ko-KR" altLang="en-US" dirty="0" err="1"/>
              <a:t>박이준</a:t>
            </a:r>
            <a:endParaRPr lang="en-US" altLang="ko-KR" dirty="0"/>
          </a:p>
          <a:p>
            <a:pPr algn="r"/>
            <a:r>
              <a:rPr lang="en-US" altLang="ko-KR" dirty="0"/>
              <a:t>201735017 </a:t>
            </a:r>
            <a:r>
              <a:rPr lang="ko-KR" altLang="en-US" dirty="0" err="1"/>
              <a:t>심재정</a:t>
            </a:r>
            <a:endParaRPr lang="en-US" altLang="ko-KR" dirty="0"/>
          </a:p>
          <a:p>
            <a:pPr algn="r"/>
            <a:r>
              <a:rPr lang="en-US" altLang="ko-KR" dirty="0"/>
              <a:t>201735022 </a:t>
            </a:r>
            <a:r>
              <a:rPr lang="ko-KR" altLang="en-US" dirty="0"/>
              <a:t>윤지혜</a:t>
            </a:r>
          </a:p>
        </p:txBody>
      </p:sp>
    </p:spTree>
    <p:extLst>
      <p:ext uri="{BB962C8B-B14F-4D97-AF65-F5344CB8AC3E}">
        <p14:creationId xmlns:p14="http://schemas.microsoft.com/office/powerpoint/2010/main" val="342811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43BC-378C-4EE2-A79C-CF25CF6C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8649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01. </a:t>
            </a:r>
            <a:r>
              <a:rPr lang="ko-KR" altLang="en-US" dirty="0"/>
              <a:t>퀴즈 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akaoTalk_20200617_183138826">
            <a:hlinkClick r:id="" action="ppaction://media"/>
            <a:extLst>
              <a:ext uri="{FF2B5EF4-FFF2-40B4-BE49-F238E27FC236}">
                <a16:creationId xmlns:a16="http://schemas.microsoft.com/office/drawing/2014/main" id="{425BE9D6-1BE5-4021-A3D7-DA1F3D9BE4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4646" y="586091"/>
            <a:ext cx="11442707" cy="56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43BC-378C-4EE2-A79C-CF25CF6C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8649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02. </a:t>
            </a:r>
            <a:r>
              <a:rPr lang="ko-KR" altLang="en-US" dirty="0"/>
              <a:t>수정 사항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1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0D57-94E9-4690-B0A7-984D2BA4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1" y="202437"/>
            <a:ext cx="10515600" cy="1325563"/>
          </a:xfrm>
        </p:spPr>
        <p:txBody>
          <a:bodyPr/>
          <a:lstStyle/>
          <a:p>
            <a:r>
              <a:rPr lang="en-US" altLang="ko-KR" dirty="0"/>
              <a:t>3D -&gt; 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F39F9-B705-4453-8283-BB26AAD9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" t="567" r="3225"/>
          <a:stretch/>
        </p:blipFill>
        <p:spPr>
          <a:xfrm>
            <a:off x="452331" y="2653397"/>
            <a:ext cx="2072881" cy="37741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6703F-3741-4389-9F2F-E0F5E5AEE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2"/>
          <a:stretch/>
        </p:blipFill>
        <p:spPr>
          <a:xfrm>
            <a:off x="3006509" y="2635483"/>
            <a:ext cx="2072129" cy="3772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734D7A-157E-41F6-B386-6F6507F967A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656" t="823" r="4231"/>
          <a:stretch/>
        </p:blipFill>
        <p:spPr>
          <a:xfrm>
            <a:off x="5559935" y="2635483"/>
            <a:ext cx="2073600" cy="377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930073-DF0E-4F28-925E-AD79C80B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80" y="3759883"/>
            <a:ext cx="392430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6DFF7-4B10-4721-8625-ACD883EA2171}"/>
              </a:ext>
            </a:extLst>
          </p:cNvPr>
          <p:cNvSpPr txBox="1"/>
          <p:nvPr/>
        </p:nvSpPr>
        <p:spPr>
          <a:xfrm>
            <a:off x="452331" y="1444144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</a:t>
            </a:r>
            <a:r>
              <a:rPr lang="en-US" altLang="ko-KR" dirty="0"/>
              <a:t> </a:t>
            </a:r>
            <a:r>
              <a:rPr lang="ko-KR" altLang="en-US" dirty="0"/>
              <a:t>인식 시 </a:t>
            </a:r>
            <a:r>
              <a:rPr lang="en-US" altLang="ko-KR" dirty="0"/>
              <a:t>3D </a:t>
            </a:r>
            <a:r>
              <a:rPr lang="ko-KR" altLang="en-US" dirty="0"/>
              <a:t>스크롤의 위치</a:t>
            </a:r>
            <a:r>
              <a:rPr lang="en-US" altLang="ko-KR" dirty="0"/>
              <a:t>,</a:t>
            </a:r>
            <a:r>
              <a:rPr lang="ko-KR" altLang="en-US" dirty="0"/>
              <a:t>버튼 관련하여 문제가 생겨 </a:t>
            </a:r>
            <a:r>
              <a:rPr lang="en-US" altLang="ko-KR" dirty="0"/>
              <a:t>UI</a:t>
            </a:r>
            <a:r>
              <a:rPr lang="ko-KR" altLang="en-US" dirty="0"/>
              <a:t>로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01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08324-EA06-479E-AEE1-7902B952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뒤끝서버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217FD-4FA8-4BF8-BF0A-206F315F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2105" cy="448627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S-CoreDream"/>
              </a:rPr>
              <a:t>뒤끝베이스는 별도의 서버 개발 없이 간단히 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S-CoreDream"/>
              </a:rPr>
              <a:t>SDK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S-CoreDream"/>
              </a:rPr>
              <a:t>만 붙여 사용할 수 있는 게임서버</a:t>
            </a:r>
            <a:endParaRPr lang="en-US" altLang="ko-KR" sz="2200" dirty="0"/>
          </a:p>
          <a:p>
            <a:pPr>
              <a:lnSpc>
                <a:spcPct val="250000"/>
              </a:lnSpc>
            </a:pPr>
            <a:r>
              <a:rPr lang="ko-KR" altLang="en-US" sz="2200" dirty="0"/>
              <a:t>실시간 랭킹 </a:t>
            </a:r>
            <a:endParaRPr lang="en-US" altLang="ko-KR" sz="2200" dirty="0"/>
          </a:p>
          <a:p>
            <a:pPr>
              <a:lnSpc>
                <a:spcPct val="250000"/>
              </a:lnSpc>
            </a:pPr>
            <a:r>
              <a:rPr lang="en-US" altLang="ko-KR" sz="2200" dirty="0"/>
              <a:t>Binary file -&gt; json </a:t>
            </a:r>
            <a:r>
              <a:rPr lang="ko-KR" altLang="en-US" sz="2200" dirty="0"/>
              <a:t>수정</a:t>
            </a:r>
            <a:r>
              <a:rPr lang="en-US" altLang="ko-KR" sz="2200" dirty="0"/>
              <a:t>(</a:t>
            </a:r>
            <a:r>
              <a:rPr lang="ko-KR" altLang="en-US" sz="2200" dirty="0"/>
              <a:t>코드 조각 모음</a:t>
            </a:r>
            <a:r>
              <a:rPr lang="en-US" altLang="ko-KR" sz="2200" dirty="0"/>
              <a:t>)</a:t>
            </a:r>
          </a:p>
          <a:p>
            <a:endParaRPr lang="ko-KR" altLang="en-US" sz="2200" dirty="0"/>
          </a:p>
        </p:txBody>
      </p:sp>
      <p:pic>
        <p:nvPicPr>
          <p:cNvPr id="1026" name="Picture 2" descr="모바일 게임 서버 '뒤끝' BIC 2018 참가 | 웹진 인벤 - 인벤">
            <a:extLst>
              <a:ext uri="{FF2B5EF4-FFF2-40B4-BE49-F238E27FC236}">
                <a16:creationId xmlns:a16="http://schemas.microsoft.com/office/drawing/2014/main" id="{252FAC6F-4837-4ED3-8DF1-ECD958BB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79" y="4771239"/>
            <a:ext cx="4398278" cy="15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820B-3C53-458A-8E47-B2348E5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  <a:r>
              <a:rPr lang="en-US" altLang="ko-KR" dirty="0"/>
              <a:t> </a:t>
            </a:r>
            <a:r>
              <a:rPr lang="ko-KR" altLang="en-US" dirty="0"/>
              <a:t>스튜디오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CC9C-D0B0-42FC-896A-6BBD1CAF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시간 부족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편집 도구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54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66</Words>
  <Application>Microsoft Office PowerPoint</Application>
  <PresentationFormat>와이드스크린</PresentationFormat>
  <Paragraphs>15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S-CoreDream</vt:lpstr>
      <vt:lpstr>맑은 고딕</vt:lpstr>
      <vt:lpstr>Arial</vt:lpstr>
      <vt:lpstr>Office 테마</vt:lpstr>
      <vt:lpstr>20.06.18</vt:lpstr>
      <vt:lpstr>01. 퀴즈 추가 </vt:lpstr>
      <vt:lpstr>PowerPoint 프레젠테이션</vt:lpstr>
      <vt:lpstr>02. 수정 사항 </vt:lpstr>
      <vt:lpstr>3D -&gt; UI</vt:lpstr>
      <vt:lpstr>뒤끝서버</vt:lpstr>
      <vt:lpstr>안드로이드 스튜디오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20.06.18 발표</dc:title>
  <dc:creator>jjangyune@office.skhu.ac.kr</dc:creator>
  <cp:lastModifiedBy>jjangyune@office.skhu.ac.kr</cp:lastModifiedBy>
  <cp:revision>10</cp:revision>
  <dcterms:created xsi:type="dcterms:W3CDTF">2020-06-17T07:35:31Z</dcterms:created>
  <dcterms:modified xsi:type="dcterms:W3CDTF">2020-06-17T15:13:24Z</dcterms:modified>
</cp:coreProperties>
</file>