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36A3-8A6C-D5D3-D8F6-7A9896145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06" y="1782698"/>
            <a:ext cx="9475694" cy="1646302"/>
          </a:xfrm>
        </p:spPr>
        <p:txBody>
          <a:bodyPr/>
          <a:lstStyle/>
          <a:p>
            <a:pPr algn="ctr"/>
            <a:r>
              <a:rPr lang="en-US" sz="15000" b="1" dirty="0">
                <a:solidFill>
                  <a:srgbClr val="C00000"/>
                </a:solidFill>
                <a:latin typeface="American Typewriter Condensed" panose="02090606020004020304" pitchFamily="18" charset="77"/>
                <a:ea typeface="STXingkai" panose="02010800040101010101" pitchFamily="2" charset="-122"/>
              </a:rPr>
              <a:t>Shop</a:t>
            </a:r>
            <a:r>
              <a:rPr lang="en-US" sz="15000" b="1" dirty="0">
                <a:solidFill>
                  <a:schemeClr val="accent4"/>
                </a:solidFill>
                <a:latin typeface="American Typewriter Condensed" panose="02090606020004020304" pitchFamily="18" charset="77"/>
                <a:ea typeface="STXingkai" panose="02010800040101010101" pitchFamily="2" charset="-122"/>
              </a:rPr>
              <a:t>Sphere</a:t>
            </a:r>
            <a:endParaRPr lang="en-US" sz="15000" b="1" dirty="0">
              <a:solidFill>
                <a:schemeClr val="accent4"/>
              </a:solidFill>
              <a:latin typeface="American Typewriter Condensed" panose="02090606020004020304" pitchFamily="18" charset="77"/>
              <a:ea typeface="STXingka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445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 Condensed</vt:lpstr>
      <vt:lpstr>American Typewriter Condensed</vt:lpstr>
      <vt:lpstr>Arial</vt:lpstr>
      <vt:lpstr>Trebuchet MS</vt:lpstr>
      <vt:lpstr>Wingdings 3</vt:lpstr>
      <vt:lpstr>Facet</vt:lpstr>
      <vt:lpstr>ShopSphere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@DevTeamCEO</dc:creator>
  <cp:lastModifiedBy>@DevTeamCEO</cp:lastModifiedBy>
  <cp:revision>1</cp:revision>
  <dcterms:created xsi:type="dcterms:W3CDTF">2024-11-16T11:42:56Z</dcterms:created>
  <dcterms:modified xsi:type="dcterms:W3CDTF">2024-11-16T19:51:55Z</dcterms:modified>
</cp:coreProperties>
</file>