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AA12-ACC3-4AEB-8FC0-0F2B89AACBD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12D9-06FD-470F-934A-B9B1C233EC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14400" y="533400"/>
            <a:ext cx="6934200" cy="4419600"/>
            <a:chOff x="1143000" y="1447800"/>
            <a:chExt cx="6705600" cy="3505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00338" y="2266950"/>
              <a:ext cx="3743325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2828180"/>
              <a:ext cx="990600" cy="981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1143000" y="1447800"/>
              <a:ext cx="6705600" cy="3505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Pour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TEAM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DHR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ACES</dc:creator>
  <cp:lastModifiedBy>ACES</cp:lastModifiedBy>
  <cp:revision>3</cp:revision>
  <dcterms:created xsi:type="dcterms:W3CDTF">2014-02-19T01:16:40Z</dcterms:created>
  <dcterms:modified xsi:type="dcterms:W3CDTF">2014-02-19T01:40:02Z</dcterms:modified>
</cp:coreProperties>
</file>