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a75642a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8a75642a5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a75642a5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8a75642a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a75642a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8a75642a5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8a75642a5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8a75642a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8a75642a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8a75642a5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a75642a5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8a75642a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a75642a5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8a75642a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a75642a5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8a75642a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8a75642a5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8a75642a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a75642a5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a75642a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teamsofteng/ccp2018" TargetMode="External"/><Relationship Id="rId4" Type="http://schemas.openxmlformats.org/officeDocument/2006/relationships/hyperlink" Target="https://trello.com/b/frxXBSfr/ccp-software-enginee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Project</a:t>
            </a:r>
            <a:b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Software Demo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985200" y="3644188"/>
            <a:ext cx="7473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CCP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Sneh Koul, Bob Anderson, John Adam, Nicholas Shawha</a:t>
            </a:r>
            <a:r>
              <a:rPr lang="en-US"/>
              <a:t>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4/19/2018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We’ve Done for Milestone </a:t>
            </a:r>
            <a:r>
              <a:rPr lang="en-US"/>
              <a:t>4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/>
              <a:t>Functionalities</a:t>
            </a:r>
            <a:endParaRPr i="1"/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i="1" lang="en-US"/>
              <a:t>Course Review</a:t>
            </a:r>
            <a:endParaRPr i="1"/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i="1" lang="en-US"/>
              <a:t>Developed course review form highlighting the aspects of difficulty and </a:t>
            </a:r>
            <a:r>
              <a:rPr i="1" lang="en-US"/>
              <a:t>compatibility</a:t>
            </a:r>
            <a:r>
              <a:rPr i="1" lang="en-US"/>
              <a:t> of courses. </a:t>
            </a:r>
            <a:endParaRPr i="1"/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i="1" lang="en-US"/>
              <a:t>Ability to review forms based on </a:t>
            </a:r>
            <a:r>
              <a:rPr i="1" lang="en-US"/>
              <a:t>specified</a:t>
            </a:r>
            <a:r>
              <a:rPr i="1" lang="en-US"/>
              <a:t> major.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000" y="319275"/>
            <a:ext cx="5943600" cy="55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1694925" y="5992050"/>
            <a:ext cx="6588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Diagram for Course Scheduling Application 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We’ve Done for Milestone </a:t>
            </a:r>
            <a:r>
              <a:rPr lang="en-US"/>
              <a:t>5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/>
              <a:t>Functionalities</a:t>
            </a:r>
            <a:endParaRPr i="1"/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i="1" lang="en-US"/>
              <a:t>Course Schedule</a:t>
            </a:r>
            <a:endParaRPr i="1"/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i="1" lang="en-US"/>
              <a:t>Developing an algorithm being able to course review form input to generate a flowing course schedule for a student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950" y="365125"/>
            <a:ext cx="6269700" cy="538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875200" y="5956825"/>
            <a:ext cx="75186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 Sequence Diagram for Course Scheduling Application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We’ve Done for Milestone </a:t>
            </a:r>
            <a:r>
              <a:rPr lang="en-US"/>
              <a:t>6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628650" y="178665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/>
              <a:t>Functionalities</a:t>
            </a:r>
            <a:endParaRPr i="1"/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i="1" lang="en-US"/>
              <a:t>Additional Majors/Additional functionalities added</a:t>
            </a:r>
            <a:endParaRPr i="1"/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i="1" lang="en-US"/>
              <a:t>Implemented course schedule generation for Bioinformatics and Computer Science</a:t>
            </a:r>
            <a:endParaRPr i="1"/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i="1" lang="en-US"/>
              <a:t>Login, Register, Logout, Mission Statement, View Classes and Majors base on a major </a:t>
            </a:r>
            <a:r>
              <a:rPr i="1" lang="en-US"/>
              <a:t>specified</a:t>
            </a:r>
            <a:r>
              <a:rPr i="1" lang="en-US"/>
              <a:t>.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1551375" y="5821600"/>
            <a:ext cx="70164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Class Diagram for Course Scheduling Application</a:t>
            </a:r>
            <a:endParaRPr sz="2400"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000" y="319275"/>
            <a:ext cx="5943600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15575" y="1226750"/>
            <a:ext cx="78867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how you test your application’s features using the automated testing frameworks, Selenium and JUnit. Should implement at least 10 JUnit test cases.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how all your application features works in the web browser. Bring your laptop and adapter for the demo, if necessary.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actual data set updated in DB tables using the terminal (or tool) on the Amazon AWS server.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prepare to show updated DB tables in class.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</a:t>
            </a:r>
            <a:endParaRPr/>
          </a:p>
          <a:p>
            <a:pPr indent="0" lvl="0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40" u="sng">
                <a:solidFill>
                  <a:schemeClr val="hlink"/>
                </a:solidFill>
                <a:hlinkClick r:id="rId3"/>
              </a:rPr>
              <a:t>https://github.com/teamsofteng/ccp2018</a:t>
            </a:r>
            <a:endParaRPr sz="2040"/>
          </a:p>
          <a:p>
            <a:pPr indent="0" lvl="0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40" u="sng">
                <a:solidFill>
                  <a:schemeClr val="hlink"/>
                </a:solidFill>
                <a:hlinkClick r:id="rId4"/>
              </a:rPr>
              <a:t>https://trello.com/b/frxXBSfr/ccp-software-engineering</a:t>
            </a:r>
            <a:endParaRPr sz="2040"/>
          </a:p>
          <a:p>
            <a:pPr indent="0" lvl="0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4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We’ve Learned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/>
              <a:t>I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ssues and challenges</a:t>
            </a:r>
            <a:r>
              <a:rPr i="1" lang="en-US"/>
              <a:t>	</a:t>
            </a:r>
            <a:endParaRPr i="1"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i="1" lang="en-US"/>
              <a:t>Interaction of Django with databases</a:t>
            </a:r>
            <a:endParaRPr i="1"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i="1" lang="en-US"/>
              <a:t>Algorithm </a:t>
            </a:r>
            <a:endParaRPr i="1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Summary!!! :)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628650" y="1632450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i="1" lang="en-US"/>
              <a:t>Problem: Hard to develop a compatible course schedule for students</a:t>
            </a:r>
            <a:endParaRPr i="1"/>
          </a:p>
          <a:p>
            <a:pPr indent="-254000" lvl="1" marL="6858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i="1" lang="en-US" sz="2800"/>
              <a:t>Motivation: Many students are overwhelmed by the fact of what exactly would be a good course schedule...are these classes to hard together??</a:t>
            </a:r>
            <a:endParaRPr i="1" sz="2800"/>
          </a:p>
          <a:p>
            <a:pPr indent="-254000" lvl="1" marL="6858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i="1" lang="en-US" sz="2800"/>
              <a:t>Proposed solution: Developed an course scheduling application that with help with determining a compatible course schedule based of off previous reviews requirements of classes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28650" y="136197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i="1" lang="en-US"/>
              <a:t>Topic:</a:t>
            </a:r>
            <a:endParaRPr i="1"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i="1" lang="en-US"/>
              <a:t>Course Scheduling Application</a:t>
            </a:r>
            <a:endParaRPr i="1"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i="1" lang="en-US"/>
              <a:t>Why?</a:t>
            </a:r>
            <a:endParaRPr i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i="1" lang="en-US"/>
              <a:t>Course scheduling is a problem faced by many in the educational arena</a:t>
            </a:r>
            <a:endParaRPr i="1"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i="1" lang="en-US"/>
              <a:t>Overwhelmed by the fact of what exactly would be a good course schedule</a:t>
            </a:r>
            <a:r>
              <a:rPr i="1" lang="en-US"/>
              <a:t> </a:t>
            </a:r>
            <a:endParaRPr i="1"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i="1" lang="en-US"/>
              <a:t>Don’t have straightforward information about workload, homework difficulty, and compatible of classes</a:t>
            </a:r>
            <a:endParaRPr i="1"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i="1" lang="en-US"/>
              <a:t>How?</a:t>
            </a:r>
            <a:endParaRPr i="1"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i="1" lang="en-US"/>
              <a:t>We cover all Computer </a:t>
            </a:r>
            <a:r>
              <a:rPr i="1" lang="en-US"/>
              <a:t>Science</a:t>
            </a:r>
            <a:r>
              <a:rPr i="1" lang="en-US"/>
              <a:t> class</a:t>
            </a:r>
            <a:endParaRPr i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i="1" lang="en-U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/>
              <a:t>Through our web application we have made the course scheduling process easier for students in the educational arena by emphasizing the idea of </a:t>
            </a:r>
            <a:r>
              <a:rPr i="1" lang="en-US"/>
              <a:t>synergy between classes.</a:t>
            </a:r>
            <a:r>
              <a:rPr i="1" lang="en-US"/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/>
              <a:t>P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roject environment</a:t>
            </a:r>
            <a:r>
              <a:rPr i="1" lang="en-US"/>
              <a:t>:</a:t>
            </a:r>
            <a:endParaRPr i="1"/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i="1" lang="en-US"/>
              <a:t>Django Web Application Framework</a:t>
            </a:r>
            <a:endParaRPr i="1"/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i="1" lang="en-US"/>
              <a:t>Languages: Python, HTML, CSS</a:t>
            </a:r>
            <a:endParaRPr i="1"/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i="1" lang="en-US"/>
              <a:t>SQLite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We’ve Done for Milestone 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/>
              <a:t>F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unctionalities</a:t>
            </a:r>
            <a:r>
              <a:rPr i="1" lang="en-US"/>
              <a:t>:</a:t>
            </a:r>
            <a:endParaRPr i="1"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i="1" lang="en-US"/>
              <a:t>Server setup:</a:t>
            </a:r>
            <a:endParaRPr i="1"/>
          </a:p>
          <a:p>
            <a:pPr indent="-228600" lvl="2" marL="1143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i="1" lang="en-US"/>
              <a:t>Django with nginx and uwsgi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463" y="51937"/>
            <a:ext cx="5423075" cy="594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1434925" y="6065950"/>
            <a:ext cx="59931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Activity Diagram for Course Scheduling Application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We’ve Done for Milestone 2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/>
              <a:t>Functionalities</a:t>
            </a:r>
            <a:endParaRPr i="1"/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i="1" lang="en-US"/>
              <a:t>Homepage</a:t>
            </a:r>
            <a:endParaRPr i="1"/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i="1" lang="en-US"/>
              <a:t>Description of What we offer</a:t>
            </a:r>
            <a:endParaRPr i="1"/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i="1" lang="en-US"/>
              <a:t>Links established to other functionalities provided by our application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950" y="365125"/>
            <a:ext cx="6269700" cy="538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1416150" y="5753975"/>
            <a:ext cx="63117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 Sequence Diagram for Course Scheduling Application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We’ve Done for Milestone </a:t>
            </a:r>
            <a:r>
              <a:rPr lang="en-US"/>
              <a:t>3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/>
              <a:t>Functionalities</a:t>
            </a:r>
            <a:endParaRPr i="1"/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i="1" lang="en-US"/>
              <a:t>Models and DB population</a:t>
            </a:r>
            <a:endParaRPr i="1"/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i="1" lang="en-US"/>
              <a:t>Associated tables developed: courseLinks, Majors, Courses</a:t>
            </a:r>
            <a:endParaRPr i="1"/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i="1" lang="en-US"/>
              <a:t>Populating the database with associated courses, majors, </a:t>
            </a:r>
            <a:r>
              <a:rPr i="1" lang="en-US"/>
              <a:t>prerequisites</a:t>
            </a:r>
            <a:r>
              <a:rPr i="1" lang="en-US"/>
              <a:t>, and more.</a:t>
            </a:r>
            <a:endParaRPr i="1"/>
          </a:p>
          <a:p>
            <a:pPr indent="0" lvl="0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000" y="319275"/>
            <a:ext cx="5943600" cy="55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1694925" y="5992050"/>
            <a:ext cx="6588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Diagram for Course Scheduling Application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