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74" r:id="rId4"/>
    <p:sldId id="275" r:id="rId5"/>
    <p:sldId id="276" r:id="rId6"/>
    <p:sldId id="261" r:id="rId7"/>
    <p:sldId id="262" r:id="rId8"/>
    <p:sldId id="281" r:id="rId9"/>
    <p:sldId id="282" r:id="rId10"/>
    <p:sldId id="283" r:id="rId11"/>
    <p:sldId id="284" r:id="rId12"/>
    <p:sldId id="263" r:id="rId13"/>
    <p:sldId id="264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1AAE9-489D-46A2-94E0-011CED9CEE08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40AE0-9031-4A43-92F0-02FB3B4F0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0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40AE0-9031-4A43-92F0-02FB3B4F06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D213-1E19-44AC-A1A0-C40D3B4D74D8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5A55-ADCF-4942-8E51-13844232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9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D213-1E19-44AC-A1A0-C40D3B4D74D8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5A55-ADCF-4942-8E51-13844232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D213-1E19-44AC-A1A0-C40D3B4D74D8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5A55-ADCF-4942-8E51-13844232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4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D213-1E19-44AC-A1A0-C40D3B4D74D8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5A55-ADCF-4942-8E51-13844232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D213-1E19-44AC-A1A0-C40D3B4D74D8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5A55-ADCF-4942-8E51-13844232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3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D213-1E19-44AC-A1A0-C40D3B4D74D8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5A55-ADCF-4942-8E51-13844232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5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D213-1E19-44AC-A1A0-C40D3B4D74D8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5A55-ADCF-4942-8E51-13844232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1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D213-1E19-44AC-A1A0-C40D3B4D74D8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5A55-ADCF-4942-8E51-13844232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5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D213-1E19-44AC-A1A0-C40D3B4D74D8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5A55-ADCF-4942-8E51-13844232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8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D213-1E19-44AC-A1A0-C40D3B4D74D8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5A55-ADCF-4942-8E51-13844232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D213-1E19-44AC-A1A0-C40D3B4D74D8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5A55-ADCF-4942-8E51-13844232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4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4D213-1E19-44AC-A1A0-C40D3B4D74D8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55A55-ADCF-4942-8E51-13844232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4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Antechamber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Contamination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07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irect Access Storage 3"/>
          <p:cNvSpPr/>
          <p:nvPr/>
        </p:nvSpPr>
        <p:spPr>
          <a:xfrm>
            <a:off x="2910347" y="4611330"/>
            <a:ext cx="5486401" cy="139451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78529" y="5043949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Glovebox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051" y="5043949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Laboratory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720710" y="924233"/>
            <a:ext cx="1865674" cy="24285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23466" y="328761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Glovebox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2228" y="3571257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Laboratory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63329" y="1120877"/>
            <a:ext cx="19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Tray_Entire_Region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1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262062"/>
            <a:ext cx="103727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7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irect Access Storage 3"/>
          <p:cNvSpPr/>
          <p:nvPr/>
        </p:nvSpPr>
        <p:spPr>
          <a:xfrm>
            <a:off x="2910347" y="4611330"/>
            <a:ext cx="5486401" cy="139451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78529" y="5043949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Glovebox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051" y="5043949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Laboratory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720710" y="924233"/>
            <a:ext cx="1865674" cy="24285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23466" y="328761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Glovebox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2228" y="3571257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Laboratory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09753" y="5123922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Swipe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8435" y="2042343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Swipe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3329" y="1120877"/>
            <a:ext cx="208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Right Mid plane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65924" y="2028670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Swipe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endCxn id="4" idx="1"/>
          </p:cNvCxnSpPr>
          <p:nvPr/>
        </p:nvCxnSpPr>
        <p:spPr>
          <a:xfrm flipH="1">
            <a:off x="2910347" y="5296609"/>
            <a:ext cx="1930225" cy="119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3"/>
          </p:cNvCxnSpPr>
          <p:nvPr/>
        </p:nvCxnSpPr>
        <p:spPr>
          <a:xfrm>
            <a:off x="5722727" y="5308588"/>
            <a:ext cx="845221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</p:cNvCxnSpPr>
          <p:nvPr/>
        </p:nvCxnSpPr>
        <p:spPr>
          <a:xfrm flipH="1">
            <a:off x="4680331" y="2411675"/>
            <a:ext cx="1" cy="587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641867" y="2357603"/>
            <a:ext cx="1" cy="587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671892" y="1399718"/>
            <a:ext cx="0" cy="6426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653095" y="1414466"/>
            <a:ext cx="0" cy="6426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564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238250"/>
            <a:ext cx="104203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1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irect Access Storage 3"/>
          <p:cNvSpPr/>
          <p:nvPr/>
        </p:nvSpPr>
        <p:spPr>
          <a:xfrm>
            <a:off x="2910347" y="4611330"/>
            <a:ext cx="5486401" cy="139451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78529" y="5043949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Glovebox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051" y="5043949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Laboratory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720710" y="924233"/>
            <a:ext cx="1865674" cy="24285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23466" y="328761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Glovebox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2228" y="3571257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Laboratory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16645" y="6005847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Swipe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1649" y="612233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Swipe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5342" y="1189703"/>
            <a:ext cx="2126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Bottom Back portion</a:t>
            </a:r>
          </a:p>
          <a:p>
            <a:r>
              <a:rPr lang="en-US" dirty="0" smtClean="0"/>
              <a:t>Of cylinder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0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271587"/>
            <a:ext cx="103727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irect Access Storage 3"/>
          <p:cNvSpPr/>
          <p:nvPr/>
        </p:nvSpPr>
        <p:spPr>
          <a:xfrm>
            <a:off x="2910347" y="4611330"/>
            <a:ext cx="5486401" cy="139451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78529" y="5043949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Glovebox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051" y="5043949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Laboratory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720710" y="924233"/>
            <a:ext cx="1865674" cy="24285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23466" y="328761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Glovebox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2228" y="3571257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Laboratory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79225" y="4324531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Swipe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1649" y="1727710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Swipe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2051" y="981565"/>
            <a:ext cx="2195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of </a:t>
            </a:r>
            <a:r>
              <a:rPr lang="en-US" dirty="0" smtClean="0"/>
              <a:t>Antechamber</a:t>
            </a:r>
            <a:endParaRPr lang="en-US" dirty="0" smtClean="0"/>
          </a:p>
          <a:p>
            <a:r>
              <a:rPr lang="en-US" dirty="0" smtClean="0"/>
              <a:t>Top portion of</a:t>
            </a:r>
          </a:p>
          <a:p>
            <a:r>
              <a:rPr lang="en-US" dirty="0" smtClean="0"/>
              <a:t>cylinder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7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262062"/>
            <a:ext cx="10477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7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irect Access Storage 3"/>
          <p:cNvSpPr/>
          <p:nvPr/>
        </p:nvSpPr>
        <p:spPr>
          <a:xfrm>
            <a:off x="2910347" y="4611330"/>
            <a:ext cx="5486401" cy="139451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78529" y="5043949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Glovebox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051" y="5043949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Laboratory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720710" y="924233"/>
            <a:ext cx="1865674" cy="24285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23466" y="328761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Glovebox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2228" y="3571257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Laboratory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2228" y="4314699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Swipe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1649" y="2138517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Swipe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091381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Top_Cylinder_Before_Cleaning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021626" y="4493340"/>
            <a:ext cx="9731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5796021" y="4499365"/>
            <a:ext cx="15683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43722" y="2480500"/>
            <a:ext cx="0" cy="6658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 flipV="1">
            <a:off x="5643951" y="1733756"/>
            <a:ext cx="9596" cy="4195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7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276350"/>
            <a:ext cx="10401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1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irect Access Storage 3"/>
          <p:cNvSpPr/>
          <p:nvPr/>
        </p:nvSpPr>
        <p:spPr>
          <a:xfrm>
            <a:off x="2910347" y="4611330"/>
            <a:ext cx="5486401" cy="139451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78529" y="5043949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Glovebox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051" y="5043949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Laboratory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720710" y="924233"/>
            <a:ext cx="1865674" cy="24285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23466" y="328761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Glovebox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2228" y="3571257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Laboratory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2228" y="4314699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Swipe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1649" y="2138517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Swipe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091381"/>
            <a:ext cx="292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Top_Cylinder_After_Cleaning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021626" y="4493340"/>
            <a:ext cx="9731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5796021" y="4499365"/>
            <a:ext cx="15683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43722" y="2480500"/>
            <a:ext cx="0" cy="6658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 flipV="1">
            <a:off x="5643951" y="1733756"/>
            <a:ext cx="9596" cy="4195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75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7300"/>
            <a:ext cx="10515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1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irect Access Storage 3"/>
          <p:cNvSpPr/>
          <p:nvPr/>
        </p:nvSpPr>
        <p:spPr>
          <a:xfrm>
            <a:off x="2910347" y="4611330"/>
            <a:ext cx="5486401" cy="139451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78529" y="5043949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Glovebox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051" y="5043949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Laboratory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720710" y="924233"/>
            <a:ext cx="1865674" cy="24285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23466" y="328761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Glovebox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2228" y="3571257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Laboratory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38450" y="5123922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Swipe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1649" y="3201925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Swipe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2051" y="924233"/>
            <a:ext cx="2812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Cylinder </a:t>
            </a:r>
            <a:r>
              <a:rPr lang="en-US" dirty="0" smtClean="0"/>
              <a:t>antechamber</a:t>
            </a:r>
            <a:endParaRPr lang="en-US" dirty="0" smtClean="0"/>
          </a:p>
          <a:p>
            <a:r>
              <a:rPr lang="en-US" dirty="0" smtClean="0"/>
              <a:t>Before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3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266825"/>
            <a:ext cx="10353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3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irect Access Storage 3"/>
          <p:cNvSpPr/>
          <p:nvPr/>
        </p:nvSpPr>
        <p:spPr>
          <a:xfrm>
            <a:off x="2910347" y="4611330"/>
            <a:ext cx="5486401" cy="139451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78529" y="5043949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Glovebox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051" y="5043949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Laboratory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720710" y="924233"/>
            <a:ext cx="1865674" cy="24285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23466" y="328761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Glovebox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2228" y="3571257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Laboratory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2228" y="4859283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Swipe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58398" y="2042342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Swipe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9032" y="1209367"/>
            <a:ext cx="291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Vacuum inlet before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1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290637"/>
            <a:ext cx="103155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2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77</Words>
  <Application>Microsoft Office PowerPoint</Application>
  <PresentationFormat>Widescreen</PresentationFormat>
  <Paragraphs>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Antechamber  Contamination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Antichamber  Contamination</dc:title>
  <dc:creator>Paul M. Mendoza</dc:creator>
  <cp:lastModifiedBy>Paul M. Mendoza</cp:lastModifiedBy>
  <cp:revision>8</cp:revision>
  <dcterms:created xsi:type="dcterms:W3CDTF">2016-10-26T17:52:48Z</dcterms:created>
  <dcterms:modified xsi:type="dcterms:W3CDTF">2016-10-27T19:16:53Z</dcterms:modified>
</cp:coreProperties>
</file>