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72C23"/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B6864-13E6-49A7-B809-DD21B0A9325D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E76D-184B-41D2-9D7D-0534B9D2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B359AE57-30EB-466E-82CC-50BC203C0C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BAFD43-3BA6-430E-8E71-37B58092B591}" type="datetime1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5D0AF-7B52-40CD-8342-62620D3D2E39}" type="datetime1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495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495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FF73A-6D4E-4BB9-8B51-A13F94F4F6B5}" type="datetime1">
              <a:rPr lang="en-US" smtClean="0"/>
              <a:t>9/23/2016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2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62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764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62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88F97B-574F-4406-BBAE-7B4F9A9CE070}" type="datetime1">
              <a:rPr lang="en-US" smtClean="0"/>
              <a:t>9/23/2016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E1721D-9A81-462B-994E-A58F1C063C40}" type="datetime1">
              <a:rPr lang="en-US" smtClean="0"/>
              <a:t>9/23/2016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20E56-AB32-4793-9113-5F8ED48057AF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6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638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0B7D15-5D29-4359-AFBD-3BD41E929297}" type="datetime1">
              <a:rPr lang="en-US" smtClean="0"/>
              <a:t>9/23/2016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49D573-34D4-4645-978D-28463F6711E2}" type="datetime1">
              <a:rPr lang="en-US" smtClean="0"/>
              <a:t>9/23/2016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NSSPI-13-037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7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429000" cy="5334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429000" y="0"/>
            <a:ext cx="5715000" cy="5334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8382"/>
            <a:ext cx="2391158" cy="367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6200"/>
            <a:ext cx="2598424" cy="329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1"/>
            <a:ext cx="2843790" cy="3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5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359AE57-30EB-466E-82CC-50BC203C0C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7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A545ED7-B784-4EF0-BAC9-0B014C247E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2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SSPI-2013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1D3362"/>
      </a:accent1>
      <a:accent2>
        <a:srgbClr val="F4AF00"/>
      </a:accent2>
      <a:accent3>
        <a:srgbClr val="8F8F8C"/>
      </a:accent3>
      <a:accent4>
        <a:srgbClr val="5B447A"/>
      </a:accent4>
      <a:accent5>
        <a:srgbClr val="104554"/>
      </a:accent5>
      <a:accent6>
        <a:srgbClr val="EDDD9E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Texas A&amp;M Nuclear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 Ragusa</dc:creator>
  <cp:lastModifiedBy>Jonathan D. Burns</cp:lastModifiedBy>
  <cp:revision>15</cp:revision>
  <dcterms:created xsi:type="dcterms:W3CDTF">2013-06-12T15:37:41Z</dcterms:created>
  <dcterms:modified xsi:type="dcterms:W3CDTF">2016-09-23T13:35:12Z</dcterms:modified>
</cp:coreProperties>
</file>